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85" r:id="rId2"/>
  </p:sldIdLst>
  <p:sldSz cx="118792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104"/>
    <a:srgbClr val="0E7AB6"/>
    <a:srgbClr val="44AA98"/>
    <a:srgbClr val="57A4DB"/>
    <a:srgbClr val="E6A303"/>
    <a:srgbClr val="4AECB0"/>
    <a:srgbClr val="82F5CA"/>
    <a:srgbClr val="D6F8DC"/>
    <a:srgbClr val="5AA3FB"/>
    <a:srgbClr val="C9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5316"/>
  </p:normalViewPr>
  <p:slideViewPr>
    <p:cSldViewPr snapToGrid="0" showGuides="1">
      <p:cViewPr varScale="1">
        <p:scale>
          <a:sx n="114" d="100"/>
          <a:sy n="114" d="100"/>
        </p:scale>
        <p:origin x="2000" y="176"/>
      </p:cViewPr>
      <p:guideLst>
        <p:guide orient="horz" pos="283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F3238-22D1-DD4D-8759-38C3FE771049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43000"/>
            <a:ext cx="407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AEE74-161C-B649-9C20-D039B82E9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2238" y="1143000"/>
            <a:ext cx="4073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AEE74-161C-B649-9C20-D039B82E9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472842"/>
            <a:ext cx="10097374" cy="3133172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4726842"/>
            <a:ext cx="8909447" cy="2172804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8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479142"/>
            <a:ext cx="2561466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479142"/>
            <a:ext cx="753590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243638"/>
            <a:ext cx="10245864" cy="3743557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022610"/>
            <a:ext cx="10245864" cy="196864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3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395710"/>
            <a:ext cx="5048687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395710"/>
            <a:ext cx="5048687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1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35" userDrawn="1">
          <p15:clr>
            <a:srgbClr val="FBAE40"/>
          </p15:clr>
        </p15:guide>
        <p15:guide id="2" pos="37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79144"/>
            <a:ext cx="10245864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206137"/>
            <a:ext cx="5025484" cy="108119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287331"/>
            <a:ext cx="5025484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206137"/>
            <a:ext cx="5050234" cy="108119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287331"/>
            <a:ext cx="5050234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599969"/>
            <a:ext cx="3831372" cy="209989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295769"/>
            <a:ext cx="6013877" cy="6395505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2699862"/>
            <a:ext cx="3831372" cy="5001827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2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599969"/>
            <a:ext cx="3831372" cy="2099892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295769"/>
            <a:ext cx="6013877" cy="6395505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2699862"/>
            <a:ext cx="3831372" cy="5001827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479144"/>
            <a:ext cx="1024586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395710"/>
            <a:ext cx="1024586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8341240"/>
            <a:ext cx="267283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001C-1240-E64C-AE44-4A843ECD4F8A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8341240"/>
            <a:ext cx="400925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8341240"/>
            <a:ext cx="267283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1AD5-4984-B74D-B4EF-A84AC8F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7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BCD3D3-342A-D4C2-3474-DCC7F37F80DB}"/>
              </a:ext>
            </a:extLst>
          </p:cNvPr>
          <p:cNvSpPr/>
          <p:nvPr/>
        </p:nvSpPr>
        <p:spPr>
          <a:xfrm>
            <a:off x="313543" y="4021890"/>
            <a:ext cx="3474720" cy="4735747"/>
          </a:xfrm>
          <a:prstGeom prst="roundRect">
            <a:avLst>
              <a:gd name="adj" fmla="val 9786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760352-644F-E229-19B2-C72BA6E65F57}"/>
              </a:ext>
            </a:extLst>
          </p:cNvPr>
          <p:cNvSpPr/>
          <p:nvPr/>
        </p:nvSpPr>
        <p:spPr>
          <a:xfrm>
            <a:off x="4209001" y="4021889"/>
            <a:ext cx="3477426" cy="4735747"/>
          </a:xfrm>
          <a:prstGeom prst="roundRect">
            <a:avLst>
              <a:gd name="adj" fmla="val 9786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2E21F2-1A6A-2046-65BE-C6248932EF5E}"/>
              </a:ext>
            </a:extLst>
          </p:cNvPr>
          <p:cNvSpPr/>
          <p:nvPr/>
        </p:nvSpPr>
        <p:spPr>
          <a:xfrm>
            <a:off x="8104459" y="4021888"/>
            <a:ext cx="3477426" cy="4735747"/>
          </a:xfrm>
          <a:prstGeom prst="roundRect">
            <a:avLst>
              <a:gd name="adj" fmla="val 9786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dondear rectángulo de esquina del mismo lado 37">
            <a:extLst>
              <a:ext uri="{FF2B5EF4-FFF2-40B4-BE49-F238E27FC236}">
                <a16:creationId xmlns:a16="http://schemas.microsoft.com/office/drawing/2014/main" id="{30C3802C-0BAD-D110-5E1E-115BB7461DB2}"/>
              </a:ext>
            </a:extLst>
          </p:cNvPr>
          <p:cNvSpPr/>
          <p:nvPr/>
        </p:nvSpPr>
        <p:spPr>
          <a:xfrm>
            <a:off x="312831" y="4021888"/>
            <a:ext cx="3477426" cy="794761"/>
          </a:xfrm>
          <a:prstGeom prst="round2SameRect">
            <a:avLst>
              <a:gd name="adj1" fmla="val 43548"/>
              <a:gd name="adj2" fmla="val 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dondear rectángulo de esquina del mismo lado 37">
            <a:extLst>
              <a:ext uri="{FF2B5EF4-FFF2-40B4-BE49-F238E27FC236}">
                <a16:creationId xmlns:a16="http://schemas.microsoft.com/office/drawing/2014/main" id="{0558165F-2F44-A4FA-B203-D9D182D85568}"/>
              </a:ext>
            </a:extLst>
          </p:cNvPr>
          <p:cNvSpPr/>
          <p:nvPr/>
        </p:nvSpPr>
        <p:spPr>
          <a:xfrm>
            <a:off x="4209001" y="4021887"/>
            <a:ext cx="3477426" cy="794761"/>
          </a:xfrm>
          <a:prstGeom prst="round2SameRect">
            <a:avLst>
              <a:gd name="adj1" fmla="val 43548"/>
              <a:gd name="adj2" fmla="val 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dondear rectángulo de esquina del mismo lado 37">
            <a:extLst>
              <a:ext uri="{FF2B5EF4-FFF2-40B4-BE49-F238E27FC236}">
                <a16:creationId xmlns:a16="http://schemas.microsoft.com/office/drawing/2014/main" id="{63ED9D17-60E3-C0E7-E5D2-DDEA5978CF69}"/>
              </a:ext>
            </a:extLst>
          </p:cNvPr>
          <p:cNvSpPr/>
          <p:nvPr/>
        </p:nvSpPr>
        <p:spPr>
          <a:xfrm>
            <a:off x="8104459" y="4021886"/>
            <a:ext cx="3477426" cy="794761"/>
          </a:xfrm>
          <a:prstGeom prst="round2SameRect">
            <a:avLst>
              <a:gd name="adj1" fmla="val 43548"/>
              <a:gd name="adj2" fmla="val 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uadroTexto 34">
            <a:extLst>
              <a:ext uri="{FF2B5EF4-FFF2-40B4-BE49-F238E27FC236}">
                <a16:creationId xmlns:a16="http://schemas.microsoft.com/office/drawing/2014/main" id="{E5ED86AB-780E-60B5-80A0-BCD0174292F1}"/>
              </a:ext>
            </a:extLst>
          </p:cNvPr>
          <p:cNvSpPr txBox="1"/>
          <p:nvPr/>
        </p:nvSpPr>
        <p:spPr>
          <a:xfrm>
            <a:off x="312832" y="4230566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GENE PRE-PROCESSING</a:t>
            </a:r>
          </a:p>
        </p:txBody>
      </p:sp>
      <p:sp>
        <p:nvSpPr>
          <p:cNvPr id="12" name="CuadroTexto 34">
            <a:extLst>
              <a:ext uri="{FF2B5EF4-FFF2-40B4-BE49-F238E27FC236}">
                <a16:creationId xmlns:a16="http://schemas.microsoft.com/office/drawing/2014/main" id="{5CC95C80-D94D-5A52-1A13-81FD64E77B03}"/>
              </a:ext>
            </a:extLst>
          </p:cNvPr>
          <p:cNvSpPr txBox="1"/>
          <p:nvPr/>
        </p:nvSpPr>
        <p:spPr>
          <a:xfrm>
            <a:off x="4205584" y="4230566"/>
            <a:ext cx="348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C) SUB-SAMPLING</a:t>
            </a:r>
          </a:p>
        </p:txBody>
      </p:sp>
      <p:sp>
        <p:nvSpPr>
          <p:cNvPr id="13" name="CuadroTexto 34">
            <a:extLst>
              <a:ext uri="{FF2B5EF4-FFF2-40B4-BE49-F238E27FC236}">
                <a16:creationId xmlns:a16="http://schemas.microsoft.com/office/drawing/2014/main" id="{44367240-EDCD-E3A4-5495-D1A9065AD468}"/>
              </a:ext>
            </a:extLst>
          </p:cNvPr>
          <p:cNvSpPr txBox="1"/>
          <p:nvPr/>
        </p:nvSpPr>
        <p:spPr>
          <a:xfrm>
            <a:off x="8101041" y="4230566"/>
            <a:ext cx="347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D) NETWORK GENERATION</a:t>
            </a:r>
          </a:p>
        </p:txBody>
      </p:sp>
      <p:sp>
        <p:nvSpPr>
          <p:cNvPr id="14" name="CuadroTexto 34">
            <a:extLst>
              <a:ext uri="{FF2B5EF4-FFF2-40B4-BE49-F238E27FC236}">
                <a16:creationId xmlns:a16="http://schemas.microsoft.com/office/drawing/2014/main" id="{00284C1E-310A-19C4-3493-BF4E7A4097ED}"/>
              </a:ext>
            </a:extLst>
          </p:cNvPr>
          <p:cNvSpPr txBox="1"/>
          <p:nvPr/>
        </p:nvSpPr>
        <p:spPr>
          <a:xfrm>
            <a:off x="5156399" y="5157505"/>
            <a:ext cx="228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RNA-seq samples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A0914577-61C8-C93B-2473-304F1F7D2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971" y="4954488"/>
            <a:ext cx="700316" cy="700316"/>
          </a:xfrm>
          <a:prstGeom prst="rect">
            <a:avLst/>
          </a:prstGeom>
        </p:spPr>
      </p:pic>
      <p:sp>
        <p:nvSpPr>
          <p:cNvPr id="16" name="CuadroTexto 34">
            <a:extLst>
              <a:ext uri="{FF2B5EF4-FFF2-40B4-BE49-F238E27FC236}">
                <a16:creationId xmlns:a16="http://schemas.microsoft.com/office/drawing/2014/main" id="{F8F2DD71-7063-1202-5B6C-AF28444B3D7A}"/>
              </a:ext>
            </a:extLst>
          </p:cNvPr>
          <p:cNvSpPr txBox="1"/>
          <p:nvPr/>
        </p:nvSpPr>
        <p:spPr>
          <a:xfrm>
            <a:off x="5662250" y="6075724"/>
            <a:ext cx="141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Bootstrap</a:t>
            </a:r>
          </a:p>
        </p:txBody>
      </p:sp>
      <p:pic>
        <p:nvPicPr>
          <p:cNvPr id="17" name="Graphic 16" descr="Network">
            <a:extLst>
              <a:ext uri="{FF2B5EF4-FFF2-40B4-BE49-F238E27FC236}">
                <a16:creationId xmlns:a16="http://schemas.microsoft.com/office/drawing/2014/main" id="{23B5981B-B942-3062-842D-F9D520203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2441" y="8111518"/>
            <a:ext cx="428476" cy="428476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4D7F81E8-6DA4-52F3-9A0D-5E4D2CE55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3850" y="8111518"/>
            <a:ext cx="428476" cy="428476"/>
          </a:xfrm>
          <a:prstGeom prst="rect">
            <a:avLst/>
          </a:prstGeom>
        </p:spPr>
      </p:pic>
      <p:pic>
        <p:nvPicPr>
          <p:cNvPr id="19" name="Graphic 18" descr="Network">
            <a:extLst>
              <a:ext uri="{FF2B5EF4-FFF2-40B4-BE49-F238E27FC236}">
                <a16:creationId xmlns:a16="http://schemas.microsoft.com/office/drawing/2014/main" id="{3101071C-F76F-AFF2-3C39-1B127AB5D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4501" y="8111518"/>
            <a:ext cx="428476" cy="428476"/>
          </a:xfrm>
          <a:prstGeom prst="rect">
            <a:avLst/>
          </a:prstGeom>
        </p:spPr>
      </p:pic>
      <p:sp>
        <p:nvSpPr>
          <p:cNvPr id="20" name="CuadroTexto 34">
            <a:extLst>
              <a:ext uri="{FF2B5EF4-FFF2-40B4-BE49-F238E27FC236}">
                <a16:creationId xmlns:a16="http://schemas.microsoft.com/office/drawing/2014/main" id="{25AFBFEB-0124-3B3B-1364-D92CF5C22113}"/>
              </a:ext>
            </a:extLst>
          </p:cNvPr>
          <p:cNvSpPr txBox="1"/>
          <p:nvPr/>
        </p:nvSpPr>
        <p:spPr>
          <a:xfrm>
            <a:off x="5447631" y="6945944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rep.</a:t>
            </a:r>
          </a:p>
        </p:txBody>
      </p:sp>
      <p:sp>
        <p:nvSpPr>
          <p:cNvPr id="21" name="CuadroTexto 34">
            <a:extLst>
              <a:ext uri="{FF2B5EF4-FFF2-40B4-BE49-F238E27FC236}">
                <a16:creationId xmlns:a16="http://schemas.microsoft.com/office/drawing/2014/main" id="{4D700BEF-5C78-AA76-E242-0BEE7484CCE5}"/>
              </a:ext>
            </a:extLst>
          </p:cNvPr>
          <p:cNvSpPr txBox="1"/>
          <p:nvPr/>
        </p:nvSpPr>
        <p:spPr>
          <a:xfrm>
            <a:off x="6006980" y="6945943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rep.</a:t>
            </a:r>
          </a:p>
        </p:txBody>
      </p:sp>
      <p:sp>
        <p:nvSpPr>
          <p:cNvPr id="22" name="CuadroTexto 34">
            <a:extLst>
              <a:ext uri="{FF2B5EF4-FFF2-40B4-BE49-F238E27FC236}">
                <a16:creationId xmlns:a16="http://schemas.microsoft.com/office/drawing/2014/main" id="{0DD25BBD-A2E9-4AD0-68FE-9D0B2BD6897C}"/>
              </a:ext>
            </a:extLst>
          </p:cNvPr>
          <p:cNvSpPr txBox="1"/>
          <p:nvPr/>
        </p:nvSpPr>
        <p:spPr>
          <a:xfrm>
            <a:off x="6765571" y="6945942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 rep.</a:t>
            </a:r>
          </a:p>
        </p:txBody>
      </p:sp>
      <p:sp>
        <p:nvSpPr>
          <p:cNvPr id="23" name="CuadroTexto 34">
            <a:extLst>
              <a:ext uri="{FF2B5EF4-FFF2-40B4-BE49-F238E27FC236}">
                <a16:creationId xmlns:a16="http://schemas.microsoft.com/office/drawing/2014/main" id="{4D7601CB-E82F-7948-CF74-6CF5E22B1D47}"/>
              </a:ext>
            </a:extLst>
          </p:cNvPr>
          <p:cNvSpPr txBox="1"/>
          <p:nvPr/>
        </p:nvSpPr>
        <p:spPr>
          <a:xfrm>
            <a:off x="6377729" y="6945942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pic>
        <p:nvPicPr>
          <p:cNvPr id="24" name="Graphic 23" descr="Network">
            <a:extLst>
              <a:ext uri="{FF2B5EF4-FFF2-40B4-BE49-F238E27FC236}">
                <a16:creationId xmlns:a16="http://schemas.microsoft.com/office/drawing/2014/main" id="{F7E25F83-A32C-E1D5-CA2A-85CB501D4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2441" y="7253709"/>
            <a:ext cx="428476" cy="428476"/>
          </a:xfrm>
          <a:prstGeom prst="rect">
            <a:avLst/>
          </a:prstGeom>
        </p:spPr>
      </p:pic>
      <p:pic>
        <p:nvPicPr>
          <p:cNvPr id="25" name="Graphic 24" descr="Network">
            <a:extLst>
              <a:ext uri="{FF2B5EF4-FFF2-40B4-BE49-F238E27FC236}">
                <a16:creationId xmlns:a16="http://schemas.microsoft.com/office/drawing/2014/main" id="{8862B879-7C3D-78AE-7484-4F7437CD8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3850" y="7253709"/>
            <a:ext cx="428476" cy="428476"/>
          </a:xfrm>
          <a:prstGeom prst="rect">
            <a:avLst/>
          </a:prstGeom>
        </p:spPr>
      </p:pic>
      <p:pic>
        <p:nvPicPr>
          <p:cNvPr id="26" name="Graphic 25" descr="Network">
            <a:extLst>
              <a:ext uri="{FF2B5EF4-FFF2-40B4-BE49-F238E27FC236}">
                <a16:creationId xmlns:a16="http://schemas.microsoft.com/office/drawing/2014/main" id="{A4224606-F1EE-6500-AF2A-87E4060FC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4501" y="7253709"/>
            <a:ext cx="428476" cy="428476"/>
          </a:xfrm>
          <a:prstGeom prst="rect">
            <a:avLst/>
          </a:prstGeom>
        </p:spPr>
      </p:pic>
      <p:pic>
        <p:nvPicPr>
          <p:cNvPr id="27" name="Graphic 26" descr="Network">
            <a:extLst>
              <a:ext uri="{FF2B5EF4-FFF2-40B4-BE49-F238E27FC236}">
                <a16:creationId xmlns:a16="http://schemas.microsoft.com/office/drawing/2014/main" id="{2037ED8A-ACAD-7661-860F-817CE104B9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2441" y="7629650"/>
            <a:ext cx="428476" cy="428476"/>
          </a:xfrm>
          <a:prstGeom prst="rect">
            <a:avLst/>
          </a:prstGeom>
        </p:spPr>
      </p:pic>
      <p:pic>
        <p:nvPicPr>
          <p:cNvPr id="28" name="Graphic 27" descr="Network">
            <a:extLst>
              <a:ext uri="{FF2B5EF4-FFF2-40B4-BE49-F238E27FC236}">
                <a16:creationId xmlns:a16="http://schemas.microsoft.com/office/drawing/2014/main" id="{08A634E5-98EA-DE66-0D47-CD501DE161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3850" y="7629650"/>
            <a:ext cx="428476" cy="428476"/>
          </a:xfrm>
          <a:prstGeom prst="rect">
            <a:avLst/>
          </a:prstGeom>
        </p:spPr>
      </p:pic>
      <p:pic>
        <p:nvPicPr>
          <p:cNvPr id="29" name="Graphic 28" descr="Network">
            <a:extLst>
              <a:ext uri="{FF2B5EF4-FFF2-40B4-BE49-F238E27FC236}">
                <a16:creationId xmlns:a16="http://schemas.microsoft.com/office/drawing/2014/main" id="{75CC9109-9EF4-AA00-CA80-0E6C50F1AA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4501" y="7629650"/>
            <a:ext cx="428476" cy="428476"/>
          </a:xfrm>
          <a:prstGeom prst="rect">
            <a:avLst/>
          </a:prstGeom>
        </p:spPr>
      </p:pic>
      <p:sp>
        <p:nvSpPr>
          <p:cNvPr id="30" name="CuadroTexto 34">
            <a:extLst>
              <a:ext uri="{FF2B5EF4-FFF2-40B4-BE49-F238E27FC236}">
                <a16:creationId xmlns:a16="http://schemas.microsoft.com/office/drawing/2014/main" id="{1413F49B-B099-B160-397A-0FA07146D401}"/>
              </a:ext>
            </a:extLst>
          </p:cNvPr>
          <p:cNvSpPr txBox="1"/>
          <p:nvPr/>
        </p:nvSpPr>
        <p:spPr>
          <a:xfrm>
            <a:off x="4427777" y="7314068"/>
            <a:ext cx="115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 samples</a:t>
            </a:r>
          </a:p>
        </p:txBody>
      </p:sp>
      <p:sp>
        <p:nvSpPr>
          <p:cNvPr id="31" name="CuadroTexto 34">
            <a:extLst>
              <a:ext uri="{FF2B5EF4-FFF2-40B4-BE49-F238E27FC236}">
                <a16:creationId xmlns:a16="http://schemas.microsoft.com/office/drawing/2014/main" id="{5CA5E802-09CD-DE9B-2CC1-BE5CB10F970B}"/>
              </a:ext>
            </a:extLst>
          </p:cNvPr>
          <p:cNvSpPr txBox="1"/>
          <p:nvPr/>
        </p:nvSpPr>
        <p:spPr>
          <a:xfrm>
            <a:off x="4427777" y="7691763"/>
            <a:ext cx="115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 samples</a:t>
            </a:r>
          </a:p>
        </p:txBody>
      </p:sp>
      <p:sp>
        <p:nvSpPr>
          <p:cNvPr id="32" name="CuadroTexto 34">
            <a:extLst>
              <a:ext uri="{FF2B5EF4-FFF2-40B4-BE49-F238E27FC236}">
                <a16:creationId xmlns:a16="http://schemas.microsoft.com/office/drawing/2014/main" id="{BAF973A6-0EA8-1AB9-0217-C942DD270D68}"/>
              </a:ext>
            </a:extLst>
          </p:cNvPr>
          <p:cNvSpPr txBox="1"/>
          <p:nvPr/>
        </p:nvSpPr>
        <p:spPr>
          <a:xfrm>
            <a:off x="4427777" y="8169889"/>
            <a:ext cx="115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samples</a:t>
            </a:r>
          </a:p>
        </p:txBody>
      </p:sp>
      <p:sp>
        <p:nvSpPr>
          <p:cNvPr id="33" name="CuadroTexto 34">
            <a:extLst>
              <a:ext uri="{FF2B5EF4-FFF2-40B4-BE49-F238E27FC236}">
                <a16:creationId xmlns:a16="http://schemas.microsoft.com/office/drawing/2014/main" id="{942F726C-1AC3-E262-955A-BCAE168B632C}"/>
              </a:ext>
            </a:extLst>
          </p:cNvPr>
          <p:cNvSpPr txBox="1"/>
          <p:nvPr/>
        </p:nvSpPr>
        <p:spPr>
          <a:xfrm>
            <a:off x="4608355" y="7895701"/>
            <a:ext cx="8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34" name="Flecha derecha 757">
            <a:extLst>
              <a:ext uri="{FF2B5EF4-FFF2-40B4-BE49-F238E27FC236}">
                <a16:creationId xmlns:a16="http://schemas.microsoft.com/office/drawing/2014/main" id="{224441E6-8F6F-E4F5-380E-297FCC28D5FB}"/>
              </a:ext>
            </a:extLst>
          </p:cNvPr>
          <p:cNvSpPr/>
          <p:nvPr/>
        </p:nvSpPr>
        <p:spPr>
          <a:xfrm rot="5400000">
            <a:off x="5147573" y="6066565"/>
            <a:ext cx="490528" cy="37909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Rectángulo 16">
            <a:extLst>
              <a:ext uri="{FF2B5EF4-FFF2-40B4-BE49-F238E27FC236}">
                <a16:creationId xmlns:a16="http://schemas.microsoft.com/office/drawing/2014/main" id="{48FB6198-36E5-E9DE-4E48-D2E08026B8ED}"/>
              </a:ext>
            </a:extLst>
          </p:cNvPr>
          <p:cNvSpPr/>
          <p:nvPr/>
        </p:nvSpPr>
        <p:spPr>
          <a:xfrm>
            <a:off x="10167536" y="5753033"/>
            <a:ext cx="985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Samples</a:t>
            </a:r>
          </a:p>
        </p:txBody>
      </p:sp>
      <p:sp>
        <p:nvSpPr>
          <p:cNvPr id="36" name="Rectángulo 17">
            <a:extLst>
              <a:ext uri="{FF2B5EF4-FFF2-40B4-BE49-F238E27FC236}">
                <a16:creationId xmlns:a16="http://schemas.microsoft.com/office/drawing/2014/main" id="{2964D20B-082C-E71F-B147-CFF01B28883D}"/>
              </a:ext>
            </a:extLst>
          </p:cNvPr>
          <p:cNvSpPr/>
          <p:nvPr/>
        </p:nvSpPr>
        <p:spPr>
          <a:xfrm rot="16200000">
            <a:off x="9733515" y="5210233"/>
            <a:ext cx="731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graphicFrame>
        <p:nvGraphicFramePr>
          <p:cNvPr id="37" name="Tabla 4">
            <a:extLst>
              <a:ext uri="{FF2B5EF4-FFF2-40B4-BE49-F238E27FC236}">
                <a16:creationId xmlns:a16="http://schemas.microsoft.com/office/drawing/2014/main" id="{7A4519F5-FABF-8AEA-BE28-1B37E07FD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4797"/>
              </p:ext>
            </p:extLst>
          </p:nvPr>
        </p:nvGraphicFramePr>
        <p:xfrm>
          <a:off x="10294267" y="4998353"/>
          <a:ext cx="731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151241554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144768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666689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9424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1458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45062"/>
                  </a:ext>
                </a:extLst>
              </a:tr>
            </a:tbl>
          </a:graphicData>
        </a:graphic>
      </p:graphicFrame>
      <p:graphicFrame>
        <p:nvGraphicFramePr>
          <p:cNvPr id="38" name="Tabla 4">
            <a:extLst>
              <a:ext uri="{FF2B5EF4-FFF2-40B4-BE49-F238E27FC236}">
                <a16:creationId xmlns:a16="http://schemas.microsoft.com/office/drawing/2014/main" id="{3F9B8077-6F25-7129-415A-EAF03A221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35127"/>
              </p:ext>
            </p:extLst>
          </p:nvPr>
        </p:nvGraphicFramePr>
        <p:xfrm>
          <a:off x="10294267" y="6318481"/>
          <a:ext cx="731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151241554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144768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666689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C9E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5AA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9424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C9E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D6F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1458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5AA3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D6F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5062"/>
                  </a:ext>
                </a:extLst>
              </a:tr>
            </a:tbl>
          </a:graphicData>
        </a:graphic>
      </p:graphicFrame>
      <p:sp>
        <p:nvSpPr>
          <p:cNvPr id="39" name="Rectángulo 20">
            <a:extLst>
              <a:ext uri="{FF2B5EF4-FFF2-40B4-BE49-F238E27FC236}">
                <a16:creationId xmlns:a16="http://schemas.microsoft.com/office/drawing/2014/main" id="{179EFE7D-5CA7-EC42-6EC8-039A7C448D9C}"/>
              </a:ext>
            </a:extLst>
          </p:cNvPr>
          <p:cNvSpPr/>
          <p:nvPr/>
        </p:nvSpPr>
        <p:spPr>
          <a:xfrm>
            <a:off x="10294267" y="7065331"/>
            <a:ext cx="73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sp>
        <p:nvSpPr>
          <p:cNvPr id="40" name="Rectángulo 21">
            <a:extLst>
              <a:ext uri="{FF2B5EF4-FFF2-40B4-BE49-F238E27FC236}">
                <a16:creationId xmlns:a16="http://schemas.microsoft.com/office/drawing/2014/main" id="{E0B88A30-0D24-9C98-2D49-B7A2BC605FF7}"/>
              </a:ext>
            </a:extLst>
          </p:cNvPr>
          <p:cNvSpPr/>
          <p:nvPr/>
        </p:nvSpPr>
        <p:spPr>
          <a:xfrm rot="16200000">
            <a:off x="9733506" y="6530361"/>
            <a:ext cx="731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graphicFrame>
        <p:nvGraphicFramePr>
          <p:cNvPr id="41" name="Tabla 4">
            <a:extLst>
              <a:ext uri="{FF2B5EF4-FFF2-40B4-BE49-F238E27FC236}">
                <a16:creationId xmlns:a16="http://schemas.microsoft.com/office/drawing/2014/main" id="{DAC8C496-F04A-9317-E218-4CAAB10D7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22478"/>
              </p:ext>
            </p:extLst>
          </p:nvPr>
        </p:nvGraphicFramePr>
        <p:xfrm>
          <a:off x="10294267" y="7632167"/>
          <a:ext cx="731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151241554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144768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6666891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5AA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9424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D6F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1458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5AA3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rgbClr val="D6F8D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45062"/>
                  </a:ext>
                </a:extLst>
              </a:tr>
            </a:tbl>
          </a:graphicData>
        </a:graphic>
      </p:graphicFrame>
      <p:sp>
        <p:nvSpPr>
          <p:cNvPr id="42" name="Rectángulo 20">
            <a:extLst>
              <a:ext uri="{FF2B5EF4-FFF2-40B4-BE49-F238E27FC236}">
                <a16:creationId xmlns:a16="http://schemas.microsoft.com/office/drawing/2014/main" id="{143BB07A-801F-7913-2932-2BCCF19D595B}"/>
              </a:ext>
            </a:extLst>
          </p:cNvPr>
          <p:cNvSpPr/>
          <p:nvPr/>
        </p:nvSpPr>
        <p:spPr>
          <a:xfrm>
            <a:off x="10294267" y="8379017"/>
            <a:ext cx="731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sp>
        <p:nvSpPr>
          <p:cNvPr id="43" name="Rectángulo 21">
            <a:extLst>
              <a:ext uri="{FF2B5EF4-FFF2-40B4-BE49-F238E27FC236}">
                <a16:creationId xmlns:a16="http://schemas.microsoft.com/office/drawing/2014/main" id="{B55295BC-816B-8C9C-8802-24B9F1EDE3E6}"/>
              </a:ext>
            </a:extLst>
          </p:cNvPr>
          <p:cNvSpPr/>
          <p:nvPr/>
        </p:nvSpPr>
        <p:spPr>
          <a:xfrm rot="16200000">
            <a:off x="9733506" y="7844047"/>
            <a:ext cx="731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</a:t>
            </a:r>
          </a:p>
        </p:txBody>
      </p:sp>
      <p:sp>
        <p:nvSpPr>
          <p:cNvPr id="44" name="Flecha derecha 757">
            <a:extLst>
              <a:ext uri="{FF2B5EF4-FFF2-40B4-BE49-F238E27FC236}">
                <a16:creationId xmlns:a16="http://schemas.microsoft.com/office/drawing/2014/main" id="{F2AECD03-BE34-665E-312F-1B37BCE9B849}"/>
              </a:ext>
            </a:extLst>
          </p:cNvPr>
          <p:cNvSpPr/>
          <p:nvPr/>
        </p:nvSpPr>
        <p:spPr>
          <a:xfrm rot="5400000">
            <a:off x="10568769" y="6074746"/>
            <a:ext cx="182512" cy="16237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Flecha derecha 757">
            <a:extLst>
              <a:ext uri="{FF2B5EF4-FFF2-40B4-BE49-F238E27FC236}">
                <a16:creationId xmlns:a16="http://schemas.microsoft.com/office/drawing/2014/main" id="{23DFD8B3-F222-FFD0-6990-E241FEB24821}"/>
              </a:ext>
            </a:extLst>
          </p:cNvPr>
          <p:cNvSpPr/>
          <p:nvPr/>
        </p:nvSpPr>
        <p:spPr>
          <a:xfrm rot="5400000">
            <a:off x="10568768" y="7390973"/>
            <a:ext cx="182512" cy="16237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CuadroTexto 34">
            <a:extLst>
              <a:ext uri="{FF2B5EF4-FFF2-40B4-BE49-F238E27FC236}">
                <a16:creationId xmlns:a16="http://schemas.microsoft.com/office/drawing/2014/main" id="{B9693BA3-98ED-03CB-F931-6DC82102A15D}"/>
              </a:ext>
            </a:extLst>
          </p:cNvPr>
          <p:cNvSpPr txBox="1"/>
          <p:nvPr/>
        </p:nvSpPr>
        <p:spPr>
          <a:xfrm>
            <a:off x="8845578" y="5882352"/>
            <a:ext cx="1158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Pearson’s correlation</a:t>
            </a:r>
          </a:p>
        </p:txBody>
      </p:sp>
      <p:sp>
        <p:nvSpPr>
          <p:cNvPr id="47" name="CuadroTexto 34">
            <a:extLst>
              <a:ext uri="{FF2B5EF4-FFF2-40B4-BE49-F238E27FC236}">
                <a16:creationId xmlns:a16="http://schemas.microsoft.com/office/drawing/2014/main" id="{2A4EE209-8B92-C44D-2DE3-C3B8927BDACE}"/>
              </a:ext>
            </a:extLst>
          </p:cNvPr>
          <p:cNvSpPr txBox="1"/>
          <p:nvPr/>
        </p:nvSpPr>
        <p:spPr>
          <a:xfrm>
            <a:off x="8940877" y="7082611"/>
            <a:ext cx="1025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corrected p-value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D20614-0A99-73B2-F36D-6271B4E39E85}"/>
              </a:ext>
            </a:extLst>
          </p:cNvPr>
          <p:cNvCxnSpPr>
            <a:cxnSpLocks/>
          </p:cNvCxnSpPr>
          <p:nvPr/>
        </p:nvCxnSpPr>
        <p:spPr>
          <a:xfrm>
            <a:off x="9961744" y="6143962"/>
            <a:ext cx="480448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AF719E-0FBC-FBC6-6FAC-72DB27787978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966317" y="7451943"/>
            <a:ext cx="5015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16">
            <a:extLst>
              <a:ext uri="{FF2B5EF4-FFF2-40B4-BE49-F238E27FC236}">
                <a16:creationId xmlns:a16="http://schemas.microsoft.com/office/drawing/2014/main" id="{EE54BCB8-A8A2-02B9-817C-F31F6471B41F}"/>
              </a:ext>
            </a:extLst>
          </p:cNvPr>
          <p:cNvSpPr/>
          <p:nvPr/>
        </p:nvSpPr>
        <p:spPr>
          <a:xfrm>
            <a:off x="8543281" y="5210617"/>
            <a:ext cx="1158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RNA-seq</a:t>
            </a:r>
          </a:p>
        </p:txBody>
      </p:sp>
      <p:sp>
        <p:nvSpPr>
          <p:cNvPr id="51" name="Rectángulo 16">
            <a:extLst>
              <a:ext uri="{FF2B5EF4-FFF2-40B4-BE49-F238E27FC236}">
                <a16:creationId xmlns:a16="http://schemas.microsoft.com/office/drawing/2014/main" id="{2DAAAC90-F5F6-3233-ABCB-0E1ACE4FC2A7}"/>
              </a:ext>
            </a:extLst>
          </p:cNvPr>
          <p:cNvSpPr/>
          <p:nvPr/>
        </p:nvSpPr>
        <p:spPr>
          <a:xfrm>
            <a:off x="8482186" y="6499573"/>
            <a:ext cx="1326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Correlation matrix</a:t>
            </a:r>
          </a:p>
        </p:txBody>
      </p:sp>
      <p:sp>
        <p:nvSpPr>
          <p:cNvPr id="52" name="Rectángulo 16">
            <a:extLst>
              <a:ext uri="{FF2B5EF4-FFF2-40B4-BE49-F238E27FC236}">
                <a16:creationId xmlns:a16="http://schemas.microsoft.com/office/drawing/2014/main" id="{36618274-AF11-0719-BBAB-DDF6DF288397}"/>
              </a:ext>
            </a:extLst>
          </p:cNvPr>
          <p:cNvSpPr/>
          <p:nvPr/>
        </p:nvSpPr>
        <p:spPr>
          <a:xfrm>
            <a:off x="8522845" y="7835741"/>
            <a:ext cx="13268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Network of significant correlations</a:t>
            </a:r>
          </a:p>
        </p:txBody>
      </p:sp>
      <p:sp>
        <p:nvSpPr>
          <p:cNvPr id="53" name="CuadroTexto 34">
            <a:extLst>
              <a:ext uri="{FF2B5EF4-FFF2-40B4-BE49-F238E27FC236}">
                <a16:creationId xmlns:a16="http://schemas.microsoft.com/office/drawing/2014/main" id="{C60D8B31-CFCA-B340-F10E-028E9DD7EC7F}"/>
              </a:ext>
            </a:extLst>
          </p:cNvPr>
          <p:cNvSpPr txBox="1"/>
          <p:nvPr/>
        </p:nvSpPr>
        <p:spPr>
          <a:xfrm>
            <a:off x="1243329" y="5152486"/>
            <a:ext cx="228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RNA-seq genes</a:t>
            </a:r>
          </a:p>
        </p:txBody>
      </p:sp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93AC7C78-7ABD-0907-CD35-7ED3925B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29" y="4952969"/>
            <a:ext cx="700316" cy="700316"/>
          </a:xfrm>
          <a:prstGeom prst="rect">
            <a:avLst/>
          </a:prstGeom>
        </p:spPr>
      </p:pic>
      <p:sp>
        <p:nvSpPr>
          <p:cNvPr id="55" name="Flecha derecha 757">
            <a:extLst>
              <a:ext uri="{FF2B5EF4-FFF2-40B4-BE49-F238E27FC236}">
                <a16:creationId xmlns:a16="http://schemas.microsoft.com/office/drawing/2014/main" id="{63C2EF01-822F-B2DF-78AB-A5E10821F21B}"/>
              </a:ext>
            </a:extLst>
          </p:cNvPr>
          <p:cNvSpPr/>
          <p:nvPr/>
        </p:nvSpPr>
        <p:spPr>
          <a:xfrm rot="5400000">
            <a:off x="1168862" y="5954761"/>
            <a:ext cx="369332" cy="30844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Flecha derecha 757">
            <a:extLst>
              <a:ext uri="{FF2B5EF4-FFF2-40B4-BE49-F238E27FC236}">
                <a16:creationId xmlns:a16="http://schemas.microsoft.com/office/drawing/2014/main" id="{CF506042-92EE-D7E4-6B34-D26C45CE1E32}"/>
              </a:ext>
            </a:extLst>
          </p:cNvPr>
          <p:cNvSpPr/>
          <p:nvPr/>
        </p:nvSpPr>
        <p:spPr>
          <a:xfrm rot="5400000">
            <a:off x="1165767" y="7411410"/>
            <a:ext cx="369332" cy="30844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" name="CuadroTexto 34">
            <a:extLst>
              <a:ext uri="{FF2B5EF4-FFF2-40B4-BE49-F238E27FC236}">
                <a16:creationId xmlns:a16="http://schemas.microsoft.com/office/drawing/2014/main" id="{6CE8EB59-41EF-423A-91E2-AB74A628F261}"/>
              </a:ext>
            </a:extLst>
          </p:cNvPr>
          <p:cNvSpPr txBox="1"/>
          <p:nvPr/>
        </p:nvSpPr>
        <p:spPr>
          <a:xfrm>
            <a:off x="852801" y="8047843"/>
            <a:ext cx="228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Expressed genes</a:t>
            </a:r>
          </a:p>
        </p:txBody>
      </p:sp>
      <p:sp>
        <p:nvSpPr>
          <p:cNvPr id="58" name="CuadroTexto 34">
            <a:extLst>
              <a:ext uri="{FF2B5EF4-FFF2-40B4-BE49-F238E27FC236}">
                <a16:creationId xmlns:a16="http://schemas.microsoft.com/office/drawing/2014/main" id="{8E012EDF-3EFD-5C84-36F7-7EE4D5C10EDA}"/>
              </a:ext>
            </a:extLst>
          </p:cNvPr>
          <p:cNvSpPr txBox="1"/>
          <p:nvPr/>
        </p:nvSpPr>
        <p:spPr>
          <a:xfrm>
            <a:off x="691442" y="6647066"/>
            <a:ext cx="261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Well-classified genes</a:t>
            </a:r>
          </a:p>
        </p:txBody>
      </p:sp>
      <p:sp>
        <p:nvSpPr>
          <p:cNvPr id="59" name="CuadroTexto 34">
            <a:extLst>
              <a:ext uri="{FF2B5EF4-FFF2-40B4-BE49-F238E27FC236}">
                <a16:creationId xmlns:a16="http://schemas.microsoft.com/office/drawing/2014/main" id="{7751A306-C076-FD3E-75B5-8EEB8B098BB6}"/>
              </a:ext>
            </a:extLst>
          </p:cNvPr>
          <p:cNvSpPr txBox="1"/>
          <p:nvPr/>
        </p:nvSpPr>
        <p:spPr>
          <a:xfrm>
            <a:off x="1674973" y="5717106"/>
            <a:ext cx="1704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genes with known annotation in HGNC</a:t>
            </a:r>
          </a:p>
        </p:txBody>
      </p:sp>
      <p:sp>
        <p:nvSpPr>
          <p:cNvPr id="60" name="CuadroTexto 34">
            <a:extLst>
              <a:ext uri="{FF2B5EF4-FFF2-40B4-BE49-F238E27FC236}">
                <a16:creationId xmlns:a16="http://schemas.microsoft.com/office/drawing/2014/main" id="{B3D579D9-1736-64D4-6B09-CA9EE40FCC85}"/>
              </a:ext>
            </a:extLst>
          </p:cNvPr>
          <p:cNvSpPr txBox="1"/>
          <p:nvPr/>
        </p:nvSpPr>
        <p:spPr>
          <a:xfrm>
            <a:off x="1609657" y="7270360"/>
            <a:ext cx="170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Discard genes with low counts</a:t>
            </a:r>
          </a:p>
        </p:txBody>
      </p:sp>
      <p:sp>
        <p:nvSpPr>
          <p:cNvPr id="61" name="Flecha derecha 447">
            <a:extLst>
              <a:ext uri="{FF2B5EF4-FFF2-40B4-BE49-F238E27FC236}">
                <a16:creationId xmlns:a16="http://schemas.microsoft.com/office/drawing/2014/main" id="{6067D31B-D5ED-C3A0-D5CF-DD52F3226D89}"/>
              </a:ext>
            </a:extLst>
          </p:cNvPr>
          <p:cNvSpPr/>
          <p:nvPr/>
        </p:nvSpPr>
        <p:spPr>
          <a:xfrm>
            <a:off x="3811455" y="6384487"/>
            <a:ext cx="363729" cy="498423"/>
          </a:xfrm>
          <a:prstGeom prst="rightArrow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2" name="Flecha derecha 447">
            <a:extLst>
              <a:ext uri="{FF2B5EF4-FFF2-40B4-BE49-F238E27FC236}">
                <a16:creationId xmlns:a16="http://schemas.microsoft.com/office/drawing/2014/main" id="{D1DD1FA4-EF0C-F06E-8CE6-0244F3CE634A}"/>
              </a:ext>
            </a:extLst>
          </p:cNvPr>
          <p:cNvSpPr/>
          <p:nvPr/>
        </p:nvSpPr>
        <p:spPr>
          <a:xfrm>
            <a:off x="7709375" y="6384486"/>
            <a:ext cx="363729" cy="498423"/>
          </a:xfrm>
          <a:prstGeom prst="rightArrow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889963-957C-9358-A9CC-1B0DFBFFA36C}"/>
              </a:ext>
            </a:extLst>
          </p:cNvPr>
          <p:cNvSpPr/>
          <p:nvPr/>
        </p:nvSpPr>
        <p:spPr>
          <a:xfrm>
            <a:off x="312831" y="271077"/>
            <a:ext cx="11252888" cy="3331723"/>
          </a:xfrm>
          <a:prstGeom prst="roundRect">
            <a:avLst>
              <a:gd name="adj" fmla="val 9786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67" name="Table 6">
            <a:extLst>
              <a:ext uri="{FF2B5EF4-FFF2-40B4-BE49-F238E27FC236}">
                <a16:creationId xmlns:a16="http://schemas.microsoft.com/office/drawing/2014/main" id="{E1C3D051-8574-3707-355D-91C9989FD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44960"/>
              </p:ext>
            </p:extLst>
          </p:nvPr>
        </p:nvGraphicFramePr>
        <p:xfrm>
          <a:off x="1375908" y="540222"/>
          <a:ext cx="9913188" cy="279917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4811">
                  <a:extLst>
                    <a:ext uri="{9D8B030D-6E8A-4147-A177-3AD203B41FA5}">
                      <a16:colId xmlns:a16="http://schemas.microsoft.com/office/drawing/2014/main" val="1970019950"/>
                    </a:ext>
                  </a:extLst>
                </a:gridCol>
                <a:gridCol w="1393719">
                  <a:extLst>
                    <a:ext uri="{9D8B030D-6E8A-4147-A177-3AD203B41FA5}">
                      <a16:colId xmlns:a16="http://schemas.microsoft.com/office/drawing/2014/main" val="175225712"/>
                    </a:ext>
                  </a:extLst>
                </a:gridCol>
                <a:gridCol w="1641118">
                  <a:extLst>
                    <a:ext uri="{9D8B030D-6E8A-4147-A177-3AD203B41FA5}">
                      <a16:colId xmlns:a16="http://schemas.microsoft.com/office/drawing/2014/main" val="3419971682"/>
                    </a:ext>
                  </a:extLst>
                </a:gridCol>
                <a:gridCol w="1646155">
                  <a:extLst>
                    <a:ext uri="{9D8B030D-6E8A-4147-A177-3AD203B41FA5}">
                      <a16:colId xmlns:a16="http://schemas.microsoft.com/office/drawing/2014/main" val="2499247882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3422721722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3957735744"/>
                    </a:ext>
                  </a:extLst>
                </a:gridCol>
                <a:gridCol w="1272765">
                  <a:extLst>
                    <a:ext uri="{9D8B030D-6E8A-4147-A177-3AD203B41FA5}">
                      <a16:colId xmlns:a16="http://schemas.microsoft.com/office/drawing/2014/main" val="1276195062"/>
                    </a:ext>
                  </a:extLst>
                </a:gridCol>
              </a:tblGrid>
              <a:tr h="571977">
                <a:tc>
                  <a:txBody>
                    <a:bodyPr/>
                    <a:lstStyle/>
                    <a:p>
                      <a:endParaRPr lang="en-US" sz="16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Type of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Subsets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Num.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Num. subjects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Num. genes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2837730"/>
                  </a:ext>
                </a:extLst>
              </a:tr>
              <a:tr h="5719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TCGA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2022/07/27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Cancer patients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 cancer types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11,123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10,261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40,091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593917"/>
                  </a:ext>
                </a:extLst>
              </a:tr>
              <a:tr h="489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GTEx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V8 (2020)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Healthy tissue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54 tissue types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17,271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932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56,200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085943"/>
                  </a:ext>
                </a:extLst>
              </a:tr>
              <a:tr h="5719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RA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2021/11/24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RA patients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Response &amp; Non-response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584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24,219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457721"/>
                  </a:ext>
                </a:extLst>
              </a:tr>
              <a:tr h="5719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GSE193677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2022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CD and UC patients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 tissue types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2,490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1,162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18,197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277178"/>
                  </a:ext>
                </a:extLst>
              </a:tr>
            </a:tbl>
          </a:graphicData>
        </a:graphic>
      </p:graphicFrame>
      <p:sp>
        <p:nvSpPr>
          <p:cNvPr id="70" name="Redondear rectángulo de esquina del mismo lado 37">
            <a:extLst>
              <a:ext uri="{FF2B5EF4-FFF2-40B4-BE49-F238E27FC236}">
                <a16:creationId xmlns:a16="http://schemas.microsoft.com/office/drawing/2014/main" id="{49EAEABA-0F4C-7C98-FF0A-9ACA4492D167}"/>
              </a:ext>
            </a:extLst>
          </p:cNvPr>
          <p:cNvSpPr/>
          <p:nvPr/>
        </p:nvSpPr>
        <p:spPr>
          <a:xfrm rot="16200000">
            <a:off x="-956724" y="1538480"/>
            <a:ext cx="3333877" cy="794761"/>
          </a:xfrm>
          <a:prstGeom prst="round2SameRect">
            <a:avLst>
              <a:gd name="adj1" fmla="val 30605"/>
              <a:gd name="adj2" fmla="val 0"/>
            </a:avLst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CuadroTexto 34">
            <a:extLst>
              <a:ext uri="{FF2B5EF4-FFF2-40B4-BE49-F238E27FC236}">
                <a16:creationId xmlns:a16="http://schemas.microsoft.com/office/drawing/2014/main" id="{0A178D99-BAD4-4D40-8ACE-B233BBAD7E94}"/>
              </a:ext>
            </a:extLst>
          </p:cNvPr>
          <p:cNvSpPr txBox="1"/>
          <p:nvPr/>
        </p:nvSpPr>
        <p:spPr>
          <a:xfrm rot="16200000">
            <a:off x="-955650" y="1750115"/>
            <a:ext cx="333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A) DATASETS</a:t>
            </a:r>
          </a:p>
        </p:txBody>
      </p:sp>
      <p:sp>
        <p:nvSpPr>
          <p:cNvPr id="73" name="Flecha derecha 447">
            <a:extLst>
              <a:ext uri="{FF2B5EF4-FFF2-40B4-BE49-F238E27FC236}">
                <a16:creationId xmlns:a16="http://schemas.microsoft.com/office/drawing/2014/main" id="{4AF9B842-29F0-4AA8-16F0-00A7DC18EB36}"/>
              </a:ext>
            </a:extLst>
          </p:cNvPr>
          <p:cNvSpPr/>
          <p:nvPr/>
        </p:nvSpPr>
        <p:spPr>
          <a:xfrm rot="5400000">
            <a:off x="1869685" y="3556971"/>
            <a:ext cx="363729" cy="498423"/>
          </a:xfrm>
          <a:prstGeom prst="rightArrow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4499</TotalTime>
  <Words>137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Morselli Gysi, Deisy</dc:creator>
  <cp:keywords/>
  <dc:description/>
  <cp:lastModifiedBy>Microsoft Office User</cp:lastModifiedBy>
  <cp:revision>85</cp:revision>
  <dcterms:created xsi:type="dcterms:W3CDTF">2022-10-14T16:39:08Z</dcterms:created>
  <dcterms:modified xsi:type="dcterms:W3CDTF">2024-09-17T20:20:00Z</dcterms:modified>
  <cp:category/>
</cp:coreProperties>
</file>