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721xNFi6EzRr7Nh8NyMCvPRri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67328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057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0363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1052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00e5f57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00e5f57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735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00e5f572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00e5f572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72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2539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7734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8723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7403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8864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1299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0225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448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uk-UA" smtClean="0"/>
              <a:t>Лекція 2</a:t>
            </a:r>
            <a:br>
              <a:rPr lang="uk-UA" smtClean="0"/>
            </a:b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Розуміння різниці між дією і перевіркою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Висновок: вимагається більш технічний опис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ru-RU" sz="3959"/>
              <a:t>Дані для автоматизованих тест-кейсів і способи їх генерації</a:t>
            </a:r>
            <a:br>
              <a:rPr lang="ru-RU" sz="3959"/>
            </a:br>
            <a:endParaRPr sz="3959"/>
          </a:p>
        </p:txBody>
      </p:sp>
      <p:sp>
        <p:nvSpPr>
          <p:cNvPr id="145" name="Google Shape;14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• Випадкові величини.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• Генерація за алгоритмом.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• Отримання даних із зовнішніх джерел (API, бази даних).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• Зібрані робочі дані (snapshot реальної бази даних).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• Ручна генерація (створювати дані вручну через інтерфейс або запуском скриптів).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00e5f5727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Підходи до організації авто тестування</a:t>
            </a:r>
            <a:endParaRPr/>
          </a:p>
        </p:txBody>
      </p:sp>
      <p:sp>
        <p:nvSpPr>
          <p:cNvPr id="151" name="Google Shape;151;g700e5f5727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Окремі рішення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DDT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KDT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Використання фреймворків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Запис і відтворення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BDD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00e5f5727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Джерела даних</a:t>
            </a:r>
            <a:endParaRPr/>
          </a:p>
        </p:txBody>
      </p:sp>
      <p:sp>
        <p:nvSpPr>
          <p:cNvPr id="157" name="Google Shape;157;g700e5f5727_0_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Системні властивості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Змінні оточення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Файли властивостей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Файлові репозиторії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XML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XLS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Бази даних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Автоматизація тестування (test automation) - набір технік, підходів і інструментальних засобів, що дозволяє виключити людини з виконання ДЕЯКИХ завдань в процесі тестування.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Інструментальний засіб автоматизованого тестування (test automation tool) - програма (або набір програм), що дозволяє створювати, редагувати, налагоджувати і виконувати автоматизовані тести, а також збирати статистику їх виконання.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Області високої ефективності автоматизації тестування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регресійне  тестування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Інсталяційне  тестування і настройка тестового оточення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Конфігураційне тестування та тестування сумісності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Використання комбінаторних технік тестування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Модульне тестування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Інтеграційне тестування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тестування безпеки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Області високої ефективності автоматизації тестування</a:t>
            </a:r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Димовий тест для великих систем.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Додатки (або їх частини) без графічного інтерфейсу.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Тривалі, рутинні, виснажливі  для людини операції.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Перевірка «внутрішньої функціональності» веб-додатків посилань, доступності сторінок і т.д.)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Стандартна, однотипна для багатьох проектів функціональність.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«Технічні задачі».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Перед автоматизацією слід врахувати</a:t>
            </a:r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ru-RU" sz="2380"/>
              <a:t>• Витрати часу на ручне виконання тест-кейсів і на виконання автоматичних тест-кейсів.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ru-RU" sz="2380"/>
              <a:t>• Кількість повторень тест-кейсів.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ru-RU" sz="2380"/>
              <a:t>• Витрати часу на налагодження, оновлення та підтримку автоматизованих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ru-RU" sz="2380"/>
              <a:t>тест-кейсів.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ru-RU" sz="2380"/>
              <a:t>• Наявність в команді відповідних фахівців і їх робоче завантаження.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ru-RU" sz="2380"/>
              <a:t>• Вимоги до автоматизації з боку замовника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ru-RU" sz="2380"/>
              <a:t>• Наявність додаткових, можливо окремих тестових середовищ для автоматизації</a:t>
            </a:r>
            <a:endParaRPr sz="238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ru-RU" sz="2380"/>
              <a:t>• Стабільність тестованої системи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ru-RU" sz="2380"/>
              <a:t>• Стадію розробки</a:t>
            </a:r>
            <a:endParaRPr/>
          </a:p>
          <a:p>
            <a:pPr marL="228600" lvl="0" indent="-7747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Успішна автоматизація дає наступні переваги</a:t>
            </a: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• швидкість (комп'ютер працює швидше людини, ми економимо час і, як наслідок, гроші);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• надійність (комп'ютер не допускає «людських помилок»);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• потужність (можна виконати дії, недоступні людині);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• засоби автоматизації тестування збирають числову інформацію і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представляють її в зручній для розуміння людиною формі;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• засоби автоматизації тестування в складних ситуаціях здатні виконувати «низькорівневі дії», складні для людини.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Недоліки</a:t>
            </a: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• високі вимоги до технічної підготовки фахівців;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• необхідна грамотна стратегія розробки та управління тест-кейсами,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тестовими даними й т.п .;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• необхідні спеціальні інструментальні засоби;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• в разі серйозних змін в додатку багато автоматизованих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тест-кейсів (особливо UI) стають непотрібними і / або вимагають переробки;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• на автоматизацію часто покладають невиправдані надії, що веде до зривів термінів і інших проблем.</a:t>
            </a: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Особливості тест-кейсів в автоматизації тестування</a:t>
            </a:r>
            <a:endParaRPr/>
          </a:p>
        </p:txBody>
      </p:sp>
      <p:sp>
        <p:nvSpPr>
          <p:cNvPr id="127" name="Google Shape;12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Основна проблема: комп'ютер - не людина. Комп'ютер не розуміє абстракцій, а тому потрібно пам'ятати про його особливості.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Очікуваний результат в автоматизованих тест-кейсах повинен бути описаний гранично чітко із зазначенням конкретних ознак його коректності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Оскільки тест-кейс може бути автоматизований з використанням різних інструментальних засобів, слід описувати його, уникаючи специфічних особливостей.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Проблеми синхронізації часу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Потенційний «хардкодінг»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Незалежність тест-кейсів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Професійне програмування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Розуміння особливостей засобів автоматизації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Microsoft Office PowerPoint</Application>
  <PresentationFormat>Широкоэкранный</PresentationFormat>
  <Paragraphs>83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Calibri</vt:lpstr>
      <vt:lpstr>Тема Office</vt:lpstr>
      <vt:lpstr>Лекція 2 </vt:lpstr>
      <vt:lpstr>Презентация PowerPoint</vt:lpstr>
      <vt:lpstr>Області високої ефективності автоматизації тестування</vt:lpstr>
      <vt:lpstr>Області високої ефективності автоматизації тестування</vt:lpstr>
      <vt:lpstr>Перед автоматизацією слід врахувати</vt:lpstr>
      <vt:lpstr>Успішна автоматизація дає наступні переваги</vt:lpstr>
      <vt:lpstr>Недоліки</vt:lpstr>
      <vt:lpstr>Особливості тест-кейсів в автоматизації тестування</vt:lpstr>
      <vt:lpstr>Презентация PowerPoint</vt:lpstr>
      <vt:lpstr>Презентация PowerPoint</vt:lpstr>
      <vt:lpstr>Дані для автоматизованих тест-кейсів і способи їх генерації </vt:lpstr>
      <vt:lpstr>Підходи до організації авто тестування</vt:lpstr>
      <vt:lpstr>Джерела даних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2 </dc:title>
  <dc:creator>wowa</dc:creator>
  <cp:lastModifiedBy>wowa</cp:lastModifiedBy>
  <cp:revision>1</cp:revision>
  <dcterms:created xsi:type="dcterms:W3CDTF">2020-02-26T20:30:18Z</dcterms:created>
  <dcterms:modified xsi:type="dcterms:W3CDTF">2020-03-22T12:47:40Z</dcterms:modified>
</cp:coreProperties>
</file>