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71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64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8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2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671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919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258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63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228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72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63D6-F46A-4FE6-9528-F455F3615697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63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52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58" y="621798"/>
            <a:ext cx="9900817" cy="51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13" y="2058193"/>
            <a:ext cx="10300167" cy="14229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5" y="3481136"/>
            <a:ext cx="9874811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4" y="684547"/>
            <a:ext cx="11340006" cy="1073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94" y="2424112"/>
            <a:ext cx="10865830" cy="8645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4" y="4001294"/>
            <a:ext cx="10983055" cy="11898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5093493"/>
            <a:ext cx="10030826" cy="10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0613"/>
            <a:ext cx="11241505" cy="10586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06" y="2416176"/>
            <a:ext cx="10740441" cy="11670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02" y="3573969"/>
            <a:ext cx="10161672" cy="10413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767" y="4910341"/>
            <a:ext cx="9631780" cy="8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9014"/>
            <a:ext cx="11168411" cy="53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61" y="1690688"/>
            <a:ext cx="8735928" cy="723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5" y="2514850"/>
            <a:ext cx="9948863" cy="5966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38378"/>
            <a:ext cx="9444789" cy="4603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935621"/>
            <a:ext cx="9444789" cy="7398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05" y="5042424"/>
            <a:ext cx="9413393" cy="7969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61" y="5839325"/>
            <a:ext cx="6645943" cy="9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9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9" y="365125"/>
            <a:ext cx="10920102" cy="57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3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29481"/>
            <a:ext cx="9996630" cy="8961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2137567"/>
            <a:ext cx="9996630" cy="8201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3269665"/>
            <a:ext cx="10167938" cy="10908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494" y="5040119"/>
            <a:ext cx="9305674" cy="11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1" y="477420"/>
            <a:ext cx="11619105" cy="9503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4" y="1541045"/>
            <a:ext cx="11115783" cy="10859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48" y="2931755"/>
            <a:ext cx="9951870" cy="24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7" y="418305"/>
            <a:ext cx="10514458" cy="18436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7" y="2315116"/>
            <a:ext cx="10514458" cy="27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Анотації </a:t>
            </a:r>
            <a:r>
              <a:rPr lang="en-US" dirty="0" smtClean="0"/>
              <a:t>JUnit 4.x.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@Test public void method() public void method() public void method() public static void method() public static void method()	</a:t>
            </a:r>
            <a:r>
              <a:rPr lang="uk-UA" dirty="0" smtClean="0"/>
              <a:t>Анотація @</a:t>
            </a:r>
            <a:r>
              <a:rPr lang="en-US" dirty="0" smtClean="0"/>
              <a:t>Test </a:t>
            </a:r>
            <a:r>
              <a:rPr lang="uk-UA" dirty="0" smtClean="0"/>
              <a:t>визначає що метод </a:t>
            </a:r>
            <a:r>
              <a:rPr lang="en-US" dirty="0" smtClean="0"/>
              <a:t>method () </a:t>
            </a:r>
            <a:r>
              <a:rPr lang="uk-UA" dirty="0" smtClean="0"/>
              <a:t>є тестовим.</a:t>
            </a:r>
          </a:p>
          <a:p>
            <a:r>
              <a:rPr lang="uk-UA" dirty="0" smtClean="0"/>
              <a:t>@</a:t>
            </a:r>
            <a:r>
              <a:rPr lang="en-US" dirty="0" smtClean="0"/>
              <a:t>Before	</a:t>
            </a:r>
            <a:r>
              <a:rPr lang="uk-UA" dirty="0" smtClean="0"/>
              <a:t>Анотація @</a:t>
            </a:r>
            <a:r>
              <a:rPr lang="en-US" dirty="0" smtClean="0"/>
              <a:t>Before </a:t>
            </a:r>
            <a:r>
              <a:rPr lang="uk-UA" dirty="0" smtClean="0"/>
              <a:t>вказує на те, що метод буде виконуватися перед кожним </a:t>
            </a:r>
            <a:r>
              <a:rPr lang="uk-UA" dirty="0" err="1" smtClean="0"/>
              <a:t>тестованим</a:t>
            </a:r>
            <a:r>
              <a:rPr lang="uk-UA" dirty="0" smtClean="0"/>
              <a:t> методом @</a:t>
            </a:r>
            <a:r>
              <a:rPr lang="en-US" dirty="0" smtClean="0"/>
              <a:t>Test.</a:t>
            </a:r>
          </a:p>
          <a:p>
            <a:r>
              <a:rPr lang="en-US" dirty="0" smtClean="0"/>
              <a:t>@After	</a:t>
            </a:r>
            <a:r>
              <a:rPr lang="uk-UA" dirty="0" smtClean="0"/>
              <a:t>Анотація @</a:t>
            </a:r>
            <a:r>
              <a:rPr lang="en-US" dirty="0" smtClean="0"/>
              <a:t>After </a:t>
            </a:r>
            <a:r>
              <a:rPr lang="uk-UA" dirty="0" smtClean="0"/>
              <a:t>вказує на те що метод буде виконуватися після кожного </a:t>
            </a:r>
            <a:r>
              <a:rPr lang="uk-UA" dirty="0" err="1" smtClean="0"/>
              <a:t>тестованого</a:t>
            </a:r>
            <a:r>
              <a:rPr lang="uk-UA" dirty="0" smtClean="0"/>
              <a:t> методу @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	</a:t>
            </a:r>
            <a:r>
              <a:rPr lang="uk-UA" dirty="0" smtClean="0"/>
              <a:t>Анотація @</a:t>
            </a:r>
            <a:r>
              <a:rPr lang="en-US" dirty="0" err="1" smtClean="0"/>
              <a:t>BeforeClass</a:t>
            </a:r>
            <a:r>
              <a:rPr lang="en-US" dirty="0" smtClean="0"/>
              <a:t> </a:t>
            </a:r>
            <a:r>
              <a:rPr lang="uk-UA" dirty="0" smtClean="0"/>
              <a:t>вказує на те, що метод буде виконуватися на початку всіх тестів, а точніше у момент запуску тестів (перед усіма тестами @</a:t>
            </a:r>
            <a:r>
              <a:rPr lang="en-US" dirty="0" smtClean="0"/>
              <a:t>Test).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r>
              <a:rPr lang="en-US" dirty="0" smtClean="0"/>
              <a:t>	</a:t>
            </a:r>
            <a:r>
              <a:rPr lang="uk-UA" dirty="0" smtClean="0"/>
              <a:t>Анотація @</a:t>
            </a:r>
            <a:r>
              <a:rPr lang="en-US" dirty="0" err="1" smtClean="0"/>
              <a:t>AfterClass</a:t>
            </a:r>
            <a:r>
              <a:rPr lang="en-US" dirty="0" smtClean="0"/>
              <a:t> </a:t>
            </a:r>
            <a:r>
              <a:rPr lang="uk-UA" dirty="0" smtClean="0"/>
              <a:t>вказує на те, що метод буде виконуватися після всіх тестів.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156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15" y="365125"/>
            <a:ext cx="8965531" cy="55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2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8" y="1213391"/>
            <a:ext cx="10506709" cy="29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uk-UA" b="1" dirty="0" smtClean="0"/>
              <a:t>Анотація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b="1" dirty="0" smtClean="0"/>
              <a:t>Опис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t"/>
            <a:r>
              <a:rPr lang="en-US" b="1" dirty="0" smtClean="0"/>
              <a:t>@</a:t>
            </a:r>
            <a:r>
              <a:rPr lang="en-US" b="1" dirty="0"/>
              <a:t>Test</a:t>
            </a:r>
            <a:r>
              <a:rPr lang="en-US" dirty="0"/>
              <a:t> public void method() public void method() public void method() public static void method() public static void method()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Test</a:t>
            </a:r>
            <a:r>
              <a:rPr lang="ru-RU" b="1" dirty="0"/>
              <a:t> 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метод </a:t>
            </a:r>
            <a:r>
              <a:rPr lang="ru-RU" dirty="0" err="1"/>
              <a:t>method</a:t>
            </a:r>
            <a:r>
              <a:rPr lang="ru-RU" dirty="0"/>
              <a:t> () є </a:t>
            </a:r>
            <a:r>
              <a:rPr lang="ru-RU" dirty="0" err="1"/>
              <a:t>тестовим</a:t>
            </a:r>
            <a:r>
              <a:rPr lang="ru-RU" dirty="0"/>
              <a:t>.</a:t>
            </a:r>
            <a:endParaRPr lang="uk-UA" dirty="0"/>
          </a:p>
          <a:p>
            <a:pPr fontAlgn="t"/>
            <a:r>
              <a:rPr lang="en-US" b="1" dirty="0"/>
              <a:t>@Before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Before</a:t>
            </a:r>
            <a:r>
              <a:rPr lang="ru-RU" dirty="0"/>
              <a:t> </a:t>
            </a:r>
            <a:r>
              <a:rPr lang="ru-RU" dirty="0" err="1"/>
              <a:t>вказує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метод буде </a:t>
            </a:r>
            <a:r>
              <a:rPr lang="ru-RU" dirty="0" err="1"/>
              <a:t>виконуватися</a:t>
            </a:r>
            <a:r>
              <a:rPr lang="ru-RU" dirty="0"/>
              <a:t> перед </a:t>
            </a:r>
            <a:r>
              <a:rPr lang="ru-RU" dirty="0" err="1"/>
              <a:t>кожним</a:t>
            </a:r>
            <a:r>
              <a:rPr lang="ru-RU" dirty="0"/>
              <a:t> </a:t>
            </a:r>
            <a:r>
              <a:rPr lang="ru-RU" dirty="0" err="1"/>
              <a:t>тестованим</a:t>
            </a:r>
            <a:r>
              <a:rPr lang="ru-RU" dirty="0"/>
              <a:t> методом @</a:t>
            </a:r>
            <a:r>
              <a:rPr lang="ru-RU" dirty="0" err="1"/>
              <a:t>Test</a:t>
            </a:r>
            <a:r>
              <a:rPr lang="ru-RU" dirty="0"/>
              <a:t>.</a:t>
            </a:r>
            <a:endParaRPr lang="uk-UA" dirty="0"/>
          </a:p>
          <a:p>
            <a:pPr fontAlgn="t"/>
            <a:r>
              <a:rPr lang="en-US" b="1" dirty="0"/>
              <a:t>@After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After</a:t>
            </a:r>
            <a:r>
              <a:rPr lang="ru-RU" dirty="0"/>
              <a:t> </a:t>
            </a:r>
            <a:r>
              <a:rPr lang="ru-RU" dirty="0" err="1"/>
              <a:t>вказує</a:t>
            </a:r>
            <a:r>
              <a:rPr lang="ru-RU" dirty="0"/>
              <a:t> на те </a:t>
            </a:r>
            <a:r>
              <a:rPr lang="ru-RU" dirty="0" err="1"/>
              <a:t>що</a:t>
            </a:r>
            <a:r>
              <a:rPr lang="ru-RU" dirty="0"/>
              <a:t> метод буде </a:t>
            </a:r>
            <a:r>
              <a:rPr lang="ru-RU" dirty="0" err="1"/>
              <a:t>виконуватися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кожного </a:t>
            </a:r>
            <a:r>
              <a:rPr lang="ru-RU" dirty="0" err="1"/>
              <a:t>тестованого</a:t>
            </a:r>
            <a:r>
              <a:rPr lang="ru-RU" dirty="0"/>
              <a:t> методу @</a:t>
            </a:r>
            <a:r>
              <a:rPr lang="ru-RU" dirty="0" err="1"/>
              <a:t>Test</a:t>
            </a:r>
            <a:endParaRPr lang="uk-UA" dirty="0"/>
          </a:p>
          <a:p>
            <a:pPr fontAlgn="t"/>
            <a:r>
              <a:rPr lang="en-US" b="1" dirty="0"/>
              <a:t>@</a:t>
            </a:r>
            <a:r>
              <a:rPr lang="en-US" b="1" dirty="0" err="1"/>
              <a:t>BeforeClass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BeforeClass</a:t>
            </a:r>
            <a:r>
              <a:rPr lang="ru-RU" b="1" dirty="0"/>
              <a:t> </a:t>
            </a:r>
            <a:r>
              <a:rPr lang="ru-RU" dirty="0" err="1"/>
              <a:t>вказує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метод буде </a:t>
            </a:r>
            <a:r>
              <a:rPr lang="ru-RU" dirty="0" err="1"/>
              <a:t>виконуватися</a:t>
            </a:r>
            <a:r>
              <a:rPr lang="ru-RU" dirty="0"/>
              <a:t> на початку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, а </a:t>
            </a:r>
            <a:r>
              <a:rPr lang="ru-RU" dirty="0" err="1"/>
              <a:t>точніше</a:t>
            </a:r>
            <a:r>
              <a:rPr lang="ru-RU" dirty="0"/>
              <a:t> у момент запуску </a:t>
            </a:r>
            <a:r>
              <a:rPr lang="ru-RU" dirty="0" err="1"/>
              <a:t>тестів</a:t>
            </a:r>
            <a:r>
              <a:rPr lang="ru-RU" dirty="0"/>
              <a:t> (перед </a:t>
            </a:r>
            <a:r>
              <a:rPr lang="ru-RU" dirty="0" err="1"/>
              <a:t>усіма</a:t>
            </a:r>
            <a:r>
              <a:rPr lang="ru-RU" dirty="0"/>
              <a:t> тестами @</a:t>
            </a:r>
            <a:r>
              <a:rPr lang="ru-RU" dirty="0" err="1"/>
              <a:t>Test</a:t>
            </a:r>
            <a:r>
              <a:rPr lang="ru-RU" dirty="0"/>
              <a:t>).</a:t>
            </a:r>
            <a:endParaRPr lang="uk-UA" dirty="0"/>
          </a:p>
          <a:p>
            <a:pPr fontAlgn="t"/>
            <a:r>
              <a:rPr lang="en-US" b="1" dirty="0"/>
              <a:t>@</a:t>
            </a:r>
            <a:r>
              <a:rPr lang="en-US" b="1" dirty="0" err="1"/>
              <a:t>AfterClass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AfterClass</a:t>
            </a:r>
            <a:r>
              <a:rPr lang="ru-RU" b="1" dirty="0"/>
              <a:t> </a:t>
            </a:r>
            <a:r>
              <a:rPr lang="ru-RU" dirty="0" err="1"/>
              <a:t>вказує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метод буде </a:t>
            </a:r>
            <a:r>
              <a:rPr lang="ru-RU" dirty="0" err="1"/>
              <a:t>виконуватися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937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Методи (основні), що перевіряються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fail(String)	</a:t>
            </a:r>
            <a:r>
              <a:rPr lang="uk-UA" dirty="0" smtClean="0"/>
              <a:t>Вказує на те, щоб тестовий метод завалився, при цьому виводячи текстове повідомлення.</a:t>
            </a:r>
          </a:p>
          <a:p>
            <a:r>
              <a:rPr lang="en-US" dirty="0" err="1" smtClean="0"/>
              <a:t>assertTrue</a:t>
            </a:r>
            <a:r>
              <a:rPr lang="en-US" dirty="0" smtClean="0"/>
              <a:t>([message], </a:t>
            </a:r>
            <a:r>
              <a:rPr lang="en-US" dirty="0" err="1" smtClean="0"/>
              <a:t>boolean</a:t>
            </a:r>
            <a:r>
              <a:rPr lang="en-US" dirty="0" smtClean="0"/>
              <a:t> condition)	</a:t>
            </a:r>
            <a:r>
              <a:rPr lang="uk-UA" dirty="0" smtClean="0"/>
              <a:t>Перевіряє, що логічна умова істинна.</a:t>
            </a:r>
          </a:p>
          <a:p>
            <a:r>
              <a:rPr lang="en-US" dirty="0" err="1" smtClean="0"/>
              <a:t>assertsEquals</a:t>
            </a:r>
            <a:r>
              <a:rPr lang="en-US" dirty="0" smtClean="0"/>
              <a:t>([String message], expected, actual)	</a:t>
            </a:r>
            <a:r>
              <a:rPr lang="uk-UA" dirty="0" smtClean="0"/>
              <a:t>Перевіряє, що два значення збігаються. Для масивів перевіряються посилання, а не зміст масивів.</a:t>
            </a:r>
          </a:p>
          <a:p>
            <a:r>
              <a:rPr lang="en-US" dirty="0" err="1" smtClean="0"/>
              <a:t>assertNull</a:t>
            </a:r>
            <a:r>
              <a:rPr lang="en-US" dirty="0" smtClean="0"/>
              <a:t>([message], object)	</a:t>
            </a:r>
            <a:r>
              <a:rPr lang="uk-UA" dirty="0" smtClean="0"/>
              <a:t>Перевіряє, що об'єкт є порожнім </a:t>
            </a:r>
            <a:r>
              <a:rPr lang="en-US" dirty="0" smtClean="0"/>
              <a:t>null.</a:t>
            </a:r>
          </a:p>
          <a:p>
            <a:r>
              <a:rPr lang="en-US" dirty="0" err="1" smtClean="0"/>
              <a:t>assertNotNull</a:t>
            </a:r>
            <a:r>
              <a:rPr lang="en-US" dirty="0" smtClean="0"/>
              <a:t>([message], object)	</a:t>
            </a:r>
            <a:r>
              <a:rPr lang="uk-UA" dirty="0" smtClean="0"/>
              <a:t>Перевіряє, що об'єкт не є порожнім </a:t>
            </a:r>
            <a:r>
              <a:rPr lang="en-US" dirty="0" smtClean="0"/>
              <a:t>null.</a:t>
            </a:r>
          </a:p>
          <a:p>
            <a:r>
              <a:rPr lang="en-US" dirty="0" err="1" smtClean="0"/>
              <a:t>assertSame</a:t>
            </a:r>
            <a:r>
              <a:rPr lang="en-US" dirty="0" smtClean="0"/>
              <a:t>([String], expected, actual)	</a:t>
            </a:r>
            <a:r>
              <a:rPr lang="uk-UA" dirty="0" smtClean="0"/>
              <a:t>Перевіряє, що обидві змінні відносяться до одного об'єкту.</a:t>
            </a:r>
          </a:p>
          <a:p>
            <a:r>
              <a:rPr lang="en-US" dirty="0" err="1" smtClean="0"/>
              <a:t>assertNotSame</a:t>
            </a:r>
            <a:r>
              <a:rPr lang="en-US" dirty="0" smtClean="0"/>
              <a:t>([String], expected, actual)	</a:t>
            </a:r>
            <a:r>
              <a:rPr lang="uk-UA" dirty="0" smtClean="0"/>
              <a:t>Перевіряє, що обидві змінні відносяться до різних об'єктів.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96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300" y="0"/>
            <a:ext cx="8131047" cy="68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940" y="-1"/>
            <a:ext cx="7958584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6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44" y="686301"/>
            <a:ext cx="9125602" cy="2464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55" y="3150971"/>
            <a:ext cx="9072780" cy="32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14" y="583448"/>
            <a:ext cx="9350022" cy="22144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66" y="3123031"/>
            <a:ext cx="9407692" cy="8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86" y="263983"/>
            <a:ext cx="7723188" cy="1949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86" y="2347990"/>
            <a:ext cx="7065461" cy="13385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686" y="4001293"/>
            <a:ext cx="6840872" cy="6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52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40</Words>
  <Application>Microsoft Office PowerPoint</Application>
  <PresentationFormat>Широкоэкранный</PresentationFormat>
  <Paragraphs>28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Junit</vt:lpstr>
      <vt:lpstr>Анотації JUnit 4.x.</vt:lpstr>
      <vt:lpstr>Анотація Опис </vt:lpstr>
      <vt:lpstr>Методи (основні), що перевіряються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xpath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wowa</dc:creator>
  <cp:lastModifiedBy>wowa</cp:lastModifiedBy>
  <cp:revision>7</cp:revision>
  <dcterms:created xsi:type="dcterms:W3CDTF">2020-03-04T17:58:07Z</dcterms:created>
  <dcterms:modified xsi:type="dcterms:W3CDTF">2020-03-31T16:34:16Z</dcterms:modified>
</cp:coreProperties>
</file>