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7F78-3507-4667-BCF3-01D393CA13DB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B195F-D5FF-45F3-98B4-6996FF7095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7F78-3507-4667-BCF3-01D393CA13DB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B195F-D5FF-45F3-98B4-6996FF7095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7F78-3507-4667-BCF3-01D393CA13DB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B195F-D5FF-45F3-98B4-6996FF7095EF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7F78-3507-4667-BCF3-01D393CA13DB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B195F-D5FF-45F3-98B4-6996FF7095E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7F78-3507-4667-BCF3-01D393CA13DB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B195F-D5FF-45F3-98B4-6996FF7095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7F78-3507-4667-BCF3-01D393CA13DB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B195F-D5FF-45F3-98B4-6996FF7095E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7F78-3507-4667-BCF3-01D393CA13DB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B195F-D5FF-45F3-98B4-6996FF7095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7F78-3507-4667-BCF3-01D393CA13DB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B195F-D5FF-45F3-98B4-6996FF7095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7F78-3507-4667-BCF3-01D393CA13DB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B195F-D5FF-45F3-98B4-6996FF7095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7F78-3507-4667-BCF3-01D393CA13DB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B195F-D5FF-45F3-98B4-6996FF7095EF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7F78-3507-4667-BCF3-01D393CA13DB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B195F-D5FF-45F3-98B4-6996FF7095E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E4E97F78-3507-4667-BCF3-01D393CA13DB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C4FB195F-D5FF-45F3-98B4-6996FF7095E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800" b="1" dirty="0" smtClean="0">
                <a:solidFill>
                  <a:srgbClr val="002060"/>
                </a:solidFill>
              </a:rPr>
              <a:t>PHP MYSQL</a:t>
            </a:r>
            <a:endParaRPr lang="en-US" sz="8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467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914400"/>
            <a:ext cx="8382000" cy="5943600"/>
          </a:xfrm>
        </p:spPr>
        <p:txBody>
          <a:bodyPr>
            <a:normAutofit fontScale="55000" lnSpcReduction="20000"/>
          </a:bodyPr>
          <a:lstStyle/>
          <a:p>
            <a:r>
              <a:rPr lang="en-US" sz="3800" b="1" dirty="0"/>
              <a:t>Create the HTML File (index.html</a:t>
            </a:r>
            <a:r>
              <a:rPr lang="en-US" sz="3800" b="1" dirty="0" smtClean="0"/>
              <a:t>):</a:t>
            </a:r>
          </a:p>
          <a:p>
            <a:r>
              <a:rPr lang="en-US" sz="3800" b="1" dirty="0"/>
              <a:t>&lt;!DOCTYPE html&gt;</a:t>
            </a:r>
          </a:p>
          <a:p>
            <a:r>
              <a:rPr lang="en-US" sz="3800" b="1" dirty="0"/>
              <a:t>&lt;html&gt;</a:t>
            </a:r>
          </a:p>
          <a:p>
            <a:r>
              <a:rPr lang="en-US" sz="3800" b="1" dirty="0"/>
              <a:t>&lt;head&gt;</a:t>
            </a:r>
          </a:p>
          <a:p>
            <a:r>
              <a:rPr lang="en-US" sz="3800" b="1" dirty="0"/>
              <a:t>    &lt;title&gt;Login Form&lt;/title&gt;</a:t>
            </a:r>
          </a:p>
          <a:p>
            <a:r>
              <a:rPr lang="en-US" sz="3800" b="1" dirty="0"/>
              <a:t>&lt;/head&gt;</a:t>
            </a:r>
          </a:p>
          <a:p>
            <a:r>
              <a:rPr lang="en-US" sz="3800" b="1" dirty="0"/>
              <a:t>&lt;body&gt;</a:t>
            </a:r>
          </a:p>
          <a:p>
            <a:r>
              <a:rPr lang="en-US" sz="3800" b="1" dirty="0"/>
              <a:t>    &lt;h2&gt;Login Form&lt;/h2&gt;</a:t>
            </a:r>
          </a:p>
          <a:p>
            <a:r>
              <a:rPr lang="en-US" sz="3800" b="1" dirty="0"/>
              <a:t>    &lt;form action="login.php" method="post"&gt;</a:t>
            </a:r>
          </a:p>
          <a:p>
            <a:r>
              <a:rPr lang="en-US" sz="3800" b="1" dirty="0"/>
              <a:t>        &lt;label for="username"&gt;Username:&lt;/label&gt;</a:t>
            </a:r>
          </a:p>
          <a:p>
            <a:r>
              <a:rPr lang="en-US" sz="3800" b="1" dirty="0"/>
              <a:t>        &lt;input type="text" id="username" name="username"&gt;&lt;br&gt;&lt;br&gt;</a:t>
            </a:r>
          </a:p>
          <a:p>
            <a:r>
              <a:rPr lang="en-US" sz="3800" b="1" dirty="0"/>
              <a:t>        &lt;label for="password"&gt;Password:&lt;/label&gt;</a:t>
            </a:r>
          </a:p>
          <a:p>
            <a:r>
              <a:rPr lang="en-US" sz="3800" b="1" dirty="0"/>
              <a:t>        &lt;input type="password" id="password" name="password"&gt;&lt;br&gt;&lt;br&gt;</a:t>
            </a:r>
          </a:p>
          <a:p>
            <a:r>
              <a:rPr lang="en-US" sz="3800" b="1" dirty="0"/>
              <a:t>        &lt;input type="submit" value="Login"&gt;</a:t>
            </a:r>
          </a:p>
          <a:p>
            <a:r>
              <a:rPr lang="en-US" sz="3800" b="1" dirty="0"/>
              <a:t>    &lt;/form&gt;</a:t>
            </a:r>
          </a:p>
          <a:p>
            <a:r>
              <a:rPr lang="en-US" sz="3800" b="1" dirty="0"/>
              <a:t>&lt;/body&gt;</a:t>
            </a:r>
          </a:p>
          <a:p>
            <a:r>
              <a:rPr lang="en-US" sz="3800" b="1" dirty="0"/>
              <a:t>&lt;/html&gt;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338328"/>
            <a:ext cx="7848600" cy="6522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LOGIN FORM IN 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03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381000"/>
            <a:ext cx="8686799" cy="6477000"/>
          </a:xfrm>
        </p:spPr>
        <p:txBody>
          <a:bodyPr>
            <a:normAutofit fontScale="85000" lnSpcReduction="20000"/>
          </a:bodyPr>
          <a:lstStyle/>
          <a:p>
            <a:r>
              <a:rPr lang="en-US" sz="3300" b="1" dirty="0" smtClean="0">
                <a:solidFill>
                  <a:schemeClr val="bg1"/>
                </a:solidFill>
              </a:rPr>
              <a:t>Create </a:t>
            </a:r>
            <a:r>
              <a:rPr lang="en-US" sz="3300" b="1" dirty="0">
                <a:solidFill>
                  <a:schemeClr val="bg1"/>
                </a:solidFill>
              </a:rPr>
              <a:t>the PHP File (login.php</a:t>
            </a:r>
            <a:r>
              <a:rPr lang="en-US" sz="3300" b="1" dirty="0" smtClean="0">
                <a:solidFill>
                  <a:schemeClr val="bg1"/>
                </a:solidFill>
              </a:rPr>
              <a:t>)</a:t>
            </a:r>
            <a:r>
              <a:rPr lang="en-US" sz="3300" dirty="0" smtClean="0">
                <a:solidFill>
                  <a:schemeClr val="bg1"/>
                </a:solidFill>
              </a:rPr>
              <a:t>:</a:t>
            </a:r>
          </a:p>
          <a:p>
            <a:r>
              <a:rPr lang="en-US" sz="3100" b="1" dirty="0"/>
              <a:t>&lt;?php</a:t>
            </a:r>
          </a:p>
          <a:p>
            <a:r>
              <a:rPr lang="en-US" sz="3100" b="1" dirty="0"/>
              <a:t>session_start();</a:t>
            </a:r>
          </a:p>
          <a:p>
            <a:endParaRPr lang="en-US" sz="3100" b="1" dirty="0"/>
          </a:p>
          <a:p>
            <a:r>
              <a:rPr lang="en-US" sz="3100" b="1" dirty="0"/>
              <a:t>$servername = "localhost";</a:t>
            </a:r>
          </a:p>
          <a:p>
            <a:r>
              <a:rPr lang="en-US" sz="3100" b="1" dirty="0"/>
              <a:t>$username = "your_username";</a:t>
            </a:r>
          </a:p>
          <a:p>
            <a:r>
              <a:rPr lang="en-US" sz="3100" b="1" dirty="0"/>
              <a:t>$password = "your_password";</a:t>
            </a:r>
          </a:p>
          <a:p>
            <a:r>
              <a:rPr lang="en-US" sz="3100" b="1" dirty="0"/>
              <a:t>$dbname = "your_database";</a:t>
            </a:r>
          </a:p>
          <a:p>
            <a:endParaRPr lang="en-US" sz="3100" b="1" dirty="0"/>
          </a:p>
          <a:p>
            <a:r>
              <a:rPr lang="en-US" sz="3100" b="1" dirty="0"/>
              <a:t>$conn = new mysqli($servername, $username, $password, $dbname);</a:t>
            </a:r>
          </a:p>
          <a:p>
            <a:endParaRPr lang="en-US" sz="3100" b="1" dirty="0"/>
          </a:p>
          <a:p>
            <a:r>
              <a:rPr lang="en-US" sz="3100" b="1" dirty="0"/>
              <a:t>if ($conn-&gt;connect_error) {</a:t>
            </a:r>
          </a:p>
          <a:p>
            <a:r>
              <a:rPr lang="en-US" sz="3100" b="1" dirty="0"/>
              <a:t>    die("Connection failed: " . $conn-&gt;connect_error);</a:t>
            </a:r>
          </a:p>
          <a:p>
            <a:r>
              <a:rPr lang="en-US" sz="3100" b="1" dirty="0"/>
              <a:t>}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733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381000"/>
            <a:ext cx="8686799" cy="6477000"/>
          </a:xfrm>
        </p:spPr>
        <p:txBody>
          <a:bodyPr>
            <a:normAutofit fontScale="55000" lnSpcReduction="20000"/>
          </a:bodyPr>
          <a:lstStyle/>
          <a:p>
            <a:endParaRPr lang="en-US" dirty="0"/>
          </a:p>
          <a:p>
            <a:r>
              <a:rPr lang="en-US" sz="4400" b="1" dirty="0"/>
              <a:t>if ($_SERVER["REQUEST_METHOD"] == "POST") {</a:t>
            </a:r>
          </a:p>
          <a:p>
            <a:r>
              <a:rPr lang="en-US" sz="4400" b="1" dirty="0"/>
              <a:t>    $username = $_POST["username"];</a:t>
            </a:r>
          </a:p>
          <a:p>
            <a:r>
              <a:rPr lang="en-US" sz="4400" b="1" dirty="0"/>
              <a:t>    $password = $_POST["password"];</a:t>
            </a:r>
          </a:p>
          <a:p>
            <a:endParaRPr lang="en-US" sz="4400" b="1" dirty="0"/>
          </a:p>
          <a:p>
            <a:r>
              <a:rPr lang="en-US" sz="4400" b="1" dirty="0"/>
              <a:t>    $sql = "SELECT * FROM users WHERE username='$username' AND password='$password'";</a:t>
            </a:r>
          </a:p>
          <a:p>
            <a:r>
              <a:rPr lang="en-US" sz="4400" b="1" dirty="0"/>
              <a:t>    $result = $conn-&gt;query($sql);</a:t>
            </a:r>
          </a:p>
          <a:p>
            <a:endParaRPr lang="en-US" sz="4400" b="1" dirty="0"/>
          </a:p>
          <a:p>
            <a:r>
              <a:rPr lang="en-US" sz="4400" b="1" dirty="0"/>
              <a:t>    if ($result-&gt;num_rows == 1) {</a:t>
            </a:r>
          </a:p>
          <a:p>
            <a:r>
              <a:rPr lang="en-US" sz="4400" b="1" dirty="0"/>
              <a:t>        $_SESSION["username"] = $username;</a:t>
            </a:r>
          </a:p>
          <a:p>
            <a:r>
              <a:rPr lang="en-US" sz="4400" b="1" dirty="0"/>
              <a:t>        header("Location: </a:t>
            </a:r>
            <a:r>
              <a:rPr lang="en-US" sz="4400" b="1" dirty="0" smtClean="0"/>
              <a:t>welcome. Php");</a:t>
            </a:r>
            <a:endParaRPr lang="en-US" sz="4400" b="1" dirty="0"/>
          </a:p>
          <a:p>
            <a:r>
              <a:rPr lang="en-US" sz="4400" b="1" dirty="0"/>
              <a:t>    } else {</a:t>
            </a:r>
          </a:p>
          <a:p>
            <a:r>
              <a:rPr lang="en-US" sz="4400" b="1" dirty="0"/>
              <a:t>        $error = "Invalid username or password.";</a:t>
            </a:r>
          </a:p>
          <a:p>
            <a:r>
              <a:rPr lang="en-US" sz="4400" b="1" dirty="0"/>
              <a:t>    }</a:t>
            </a:r>
          </a:p>
          <a:p>
            <a:r>
              <a:rPr lang="en-US" sz="4400" b="1" dirty="0" smtClean="0"/>
              <a:t>}</a:t>
            </a:r>
            <a:endParaRPr lang="en-US" sz="4400" b="1" dirty="0"/>
          </a:p>
          <a:p>
            <a:r>
              <a:rPr lang="en-US" sz="4400" b="1" dirty="0"/>
              <a:t>$conn-&gt;close();</a:t>
            </a:r>
          </a:p>
          <a:p>
            <a:r>
              <a:rPr lang="en-US" sz="4400" b="1" dirty="0"/>
              <a:t>?&gt;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743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idx="1"/>
          </p:nvPr>
        </p:nvSpPr>
        <p:spPr>
          <a:xfrm>
            <a:off x="228600" y="228600"/>
            <a:ext cx="8762999" cy="6629400"/>
          </a:xfrm>
        </p:spPr>
        <p:txBody>
          <a:bodyPr>
            <a:normAutofit fontScale="92500" lnSpcReduction="20000"/>
          </a:bodyPr>
          <a:lstStyle/>
          <a:p>
            <a:r>
              <a:rPr lang="en-US" sz="2600" b="1" dirty="0">
                <a:solidFill>
                  <a:schemeClr val="bg1"/>
                </a:solidFill>
              </a:rPr>
              <a:t>Create the Welcome Page (welcome.php</a:t>
            </a:r>
            <a:r>
              <a:rPr lang="en-US" sz="2600" b="1" dirty="0" smtClean="0">
                <a:solidFill>
                  <a:schemeClr val="bg1"/>
                </a:solidFill>
              </a:rPr>
              <a:t>)</a:t>
            </a:r>
            <a:r>
              <a:rPr lang="en-US" sz="2600" dirty="0" smtClean="0">
                <a:solidFill>
                  <a:schemeClr val="bg1"/>
                </a:solidFill>
              </a:rPr>
              <a:t>:</a:t>
            </a:r>
          </a:p>
          <a:p>
            <a:r>
              <a:rPr lang="en-US" sz="2600" b="1" dirty="0"/>
              <a:t>&lt;?php</a:t>
            </a:r>
          </a:p>
          <a:p>
            <a:r>
              <a:rPr lang="en-US" b="1" dirty="0"/>
              <a:t>session_start</a:t>
            </a:r>
            <a:r>
              <a:rPr lang="en-US" b="1" dirty="0" smtClean="0"/>
              <a:t>();</a:t>
            </a:r>
            <a:endParaRPr lang="en-US" b="1" dirty="0"/>
          </a:p>
          <a:p>
            <a:r>
              <a:rPr lang="en-US" b="1" dirty="0"/>
              <a:t>if (!isset($_SESSION["username"])) {</a:t>
            </a:r>
          </a:p>
          <a:p>
            <a:r>
              <a:rPr lang="en-US" b="1" dirty="0"/>
              <a:t>    header("Location: index.html");</a:t>
            </a:r>
          </a:p>
          <a:p>
            <a:r>
              <a:rPr lang="en-US" b="1" dirty="0"/>
              <a:t>    exit();</a:t>
            </a:r>
          </a:p>
          <a:p>
            <a:r>
              <a:rPr lang="en-US" b="1" dirty="0" smtClean="0"/>
              <a:t>}</a:t>
            </a:r>
            <a:endParaRPr lang="en-US" b="1" dirty="0"/>
          </a:p>
          <a:p>
            <a:r>
              <a:rPr lang="en-US" b="1" dirty="0"/>
              <a:t>$username = $_SESSION["username"];</a:t>
            </a:r>
          </a:p>
          <a:p>
            <a:r>
              <a:rPr lang="en-US" b="1" dirty="0" smtClean="0"/>
              <a:t>?&gt;</a:t>
            </a:r>
            <a:endParaRPr lang="en-US" b="1" dirty="0"/>
          </a:p>
          <a:p>
            <a:r>
              <a:rPr lang="en-US" b="1" dirty="0"/>
              <a:t>&lt;!DOCTYPE html&gt;</a:t>
            </a:r>
          </a:p>
          <a:p>
            <a:r>
              <a:rPr lang="en-US" b="1" dirty="0"/>
              <a:t>&lt;html&gt;</a:t>
            </a:r>
          </a:p>
          <a:p>
            <a:r>
              <a:rPr lang="en-US" b="1" dirty="0"/>
              <a:t>&lt;head&gt;</a:t>
            </a:r>
          </a:p>
          <a:p>
            <a:r>
              <a:rPr lang="en-US" b="1" dirty="0"/>
              <a:t>    &lt;title&gt;Welcome&lt;/title&gt;</a:t>
            </a:r>
          </a:p>
          <a:p>
            <a:r>
              <a:rPr lang="en-US" b="1" dirty="0"/>
              <a:t>&lt;/head&gt;</a:t>
            </a:r>
          </a:p>
          <a:p>
            <a:r>
              <a:rPr lang="en-US" b="1" dirty="0"/>
              <a:t>&lt;body&gt;</a:t>
            </a:r>
          </a:p>
          <a:p>
            <a:r>
              <a:rPr lang="en-US" b="1" dirty="0"/>
              <a:t>    &lt;h2&gt;Welcome, &lt;?php echo $username; ?&gt;!&lt;/h2&gt;</a:t>
            </a:r>
          </a:p>
          <a:p>
            <a:r>
              <a:rPr lang="en-US" b="1" dirty="0"/>
              <a:t>    &lt;a href="logout.php"&gt;Logout&lt;/a&gt;</a:t>
            </a:r>
          </a:p>
          <a:p>
            <a:r>
              <a:rPr lang="en-US" b="1" dirty="0"/>
              <a:t>&lt;/body&gt;</a:t>
            </a:r>
          </a:p>
          <a:p>
            <a:r>
              <a:rPr lang="en-US" b="1" dirty="0"/>
              <a:t>&lt;/html&gt;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10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1" y="228600"/>
            <a:ext cx="8051800" cy="5897563"/>
          </a:xfrm>
        </p:spPr>
        <p:txBody>
          <a:bodyPr/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Create the Logout Page (logout.php</a:t>
            </a:r>
            <a:r>
              <a:rPr lang="en-US" sz="3200" b="1" dirty="0" smtClean="0">
                <a:solidFill>
                  <a:schemeClr val="bg1"/>
                </a:solidFill>
              </a:rPr>
              <a:t>)</a:t>
            </a:r>
            <a:r>
              <a:rPr lang="en-US" sz="3200" dirty="0" smtClean="0">
                <a:solidFill>
                  <a:schemeClr val="bg1"/>
                </a:solidFill>
              </a:rPr>
              <a:t>:</a:t>
            </a:r>
          </a:p>
          <a:p>
            <a:pPr algn="ctr"/>
            <a:endParaRPr lang="en-US" sz="3600" b="1" dirty="0" smtClean="0">
              <a:solidFill>
                <a:schemeClr val="bg1"/>
              </a:solidFill>
            </a:endParaRPr>
          </a:p>
          <a:p>
            <a:endParaRPr lang="en-US" sz="2800" b="1" dirty="0"/>
          </a:p>
          <a:p>
            <a:r>
              <a:rPr lang="en-US" sz="2800" b="1" dirty="0" smtClean="0"/>
              <a:t>&lt;?</a:t>
            </a:r>
            <a:r>
              <a:rPr lang="en-US" sz="2800" b="1" dirty="0"/>
              <a:t>php</a:t>
            </a:r>
          </a:p>
          <a:p>
            <a:r>
              <a:rPr lang="en-US" sz="2800" b="1" dirty="0"/>
              <a:t>session_start();</a:t>
            </a:r>
          </a:p>
          <a:p>
            <a:r>
              <a:rPr lang="en-US" sz="2800" b="1" dirty="0" err="1"/>
              <a:t>session_destroy</a:t>
            </a:r>
            <a:r>
              <a:rPr lang="en-US" sz="2800" b="1" dirty="0"/>
              <a:t>();</a:t>
            </a:r>
          </a:p>
          <a:p>
            <a:r>
              <a:rPr lang="en-US" sz="2800" b="1" dirty="0"/>
              <a:t>header("Location: index.html");</a:t>
            </a:r>
          </a:p>
          <a:p>
            <a:r>
              <a:rPr lang="en-US" sz="2800" b="1" dirty="0"/>
              <a:t>exit();</a:t>
            </a:r>
          </a:p>
          <a:p>
            <a:r>
              <a:rPr lang="en-US" sz="2800" b="1" dirty="0"/>
              <a:t>?&gt;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77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228600"/>
            <a:ext cx="8839200" cy="6553200"/>
          </a:xfrm>
        </p:spPr>
        <p:txBody>
          <a:bodyPr>
            <a:normAutofit fontScale="77500" lnSpcReduction="20000"/>
          </a:bodyPr>
          <a:lstStyle/>
          <a:p>
            <a:r>
              <a:rPr lang="en-US" sz="2800" b="1" dirty="0">
                <a:solidFill>
                  <a:srgbClr val="002060"/>
                </a:solidFill>
              </a:rPr>
              <a:t>Set Up MySQL </a:t>
            </a:r>
            <a:r>
              <a:rPr lang="en-US" sz="2800" b="1" dirty="0" smtClean="0">
                <a:solidFill>
                  <a:srgbClr val="002060"/>
                </a:solidFill>
              </a:rPr>
              <a:t>Server</a:t>
            </a:r>
            <a:r>
              <a:rPr lang="en-US" dirty="0" smtClean="0"/>
              <a:t>: Make </a:t>
            </a:r>
            <a:r>
              <a:rPr lang="en-US" dirty="0"/>
              <a:t>sure you have MySQL installed on your </a:t>
            </a:r>
            <a:r>
              <a:rPr lang="en-US" dirty="0" smtClean="0"/>
              <a:t>system</a:t>
            </a:r>
          </a:p>
          <a:p>
            <a:r>
              <a:rPr lang="en-US" sz="2800" b="1" dirty="0"/>
              <a:t>Connect to MySQL </a:t>
            </a:r>
            <a:r>
              <a:rPr lang="en-US" sz="2800" b="1" dirty="0" smtClean="0"/>
              <a:t>Server: </a:t>
            </a:r>
            <a:r>
              <a:rPr lang="en-US" dirty="0" smtClean="0"/>
              <a:t>Create </a:t>
            </a:r>
            <a:r>
              <a:rPr lang="en-US" dirty="0"/>
              <a:t>a PHP script to connect to the MySQL server</a:t>
            </a:r>
            <a:r>
              <a:rPr lang="en-US" sz="2800" dirty="0"/>
              <a:t>. </a:t>
            </a:r>
            <a:endParaRPr lang="en-US" sz="2800" dirty="0" smtClean="0"/>
          </a:p>
          <a:p>
            <a:r>
              <a:rPr lang="en-US" sz="2800" b="1" dirty="0"/>
              <a:t>&lt;?php</a:t>
            </a:r>
          </a:p>
          <a:p>
            <a:r>
              <a:rPr lang="en-US" sz="2800" b="1" dirty="0"/>
              <a:t>$servername = "localhost";</a:t>
            </a:r>
          </a:p>
          <a:p>
            <a:r>
              <a:rPr lang="en-US" sz="2800" b="1" dirty="0"/>
              <a:t>$username = "your_username";</a:t>
            </a:r>
          </a:p>
          <a:p>
            <a:r>
              <a:rPr lang="en-US" sz="2800" b="1" dirty="0"/>
              <a:t>$password = "your_password";</a:t>
            </a:r>
          </a:p>
          <a:p>
            <a:endParaRPr lang="en-US" sz="2800" b="1" dirty="0"/>
          </a:p>
          <a:p>
            <a:r>
              <a:rPr lang="en-US" sz="2800" b="1" dirty="0"/>
              <a:t>// Create connection</a:t>
            </a:r>
          </a:p>
          <a:p>
            <a:r>
              <a:rPr lang="en-US" sz="2800" b="1" dirty="0"/>
              <a:t>$conn = new mysqli($servername, $username, $password);</a:t>
            </a:r>
          </a:p>
          <a:p>
            <a:endParaRPr lang="en-US" sz="2800" b="1" dirty="0"/>
          </a:p>
          <a:p>
            <a:r>
              <a:rPr lang="en-US" sz="2800" b="1" dirty="0"/>
              <a:t>// Check connection</a:t>
            </a:r>
          </a:p>
          <a:p>
            <a:r>
              <a:rPr lang="en-US" sz="2800" b="1" dirty="0"/>
              <a:t>if ($conn-&gt;connect_error) {</a:t>
            </a:r>
          </a:p>
          <a:p>
            <a:r>
              <a:rPr lang="en-US" sz="2800" b="1" dirty="0"/>
              <a:t>    die("Connection failed: " . $conn-&gt;connect_error);</a:t>
            </a:r>
          </a:p>
          <a:p>
            <a:r>
              <a:rPr lang="en-US" sz="2800" b="1" dirty="0"/>
              <a:t>}</a:t>
            </a:r>
          </a:p>
          <a:p>
            <a:r>
              <a:rPr lang="en-US" sz="2800" b="1" dirty="0"/>
              <a:t>echo "Connected successfully</a:t>
            </a:r>
            <a:r>
              <a:rPr lang="en-US" sz="2800" b="1" dirty="0" smtClean="0"/>
              <a:t>";</a:t>
            </a:r>
          </a:p>
          <a:p>
            <a:endParaRPr lang="en-US" sz="2800" b="1" dirty="0"/>
          </a:p>
          <a:p>
            <a:r>
              <a:rPr lang="en-US" sz="2800" b="1" dirty="0" smtClean="0">
                <a:solidFill>
                  <a:srgbClr val="00B050"/>
                </a:solidFill>
              </a:rPr>
              <a:t>The </a:t>
            </a:r>
            <a:r>
              <a:rPr lang="en-US" sz="2800" b="1" dirty="0">
                <a:solidFill>
                  <a:srgbClr val="00B050"/>
                </a:solidFill>
              </a:rPr>
              <a:t>mysqli() function in PHP is used to establish a connection to a MySQL database. It's part of the MySQL Improved extension</a:t>
            </a:r>
          </a:p>
        </p:txBody>
      </p:sp>
    </p:spTree>
    <p:extLst>
      <p:ext uri="{BB962C8B-B14F-4D97-AF65-F5344CB8AC3E}">
        <p14:creationId xmlns:p14="http://schemas.microsoft.com/office/powerpoint/2010/main" val="206635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228600"/>
            <a:ext cx="8762999" cy="6324600"/>
          </a:xfrm>
        </p:spPr>
        <p:txBody>
          <a:bodyPr>
            <a:noAutofit/>
          </a:bodyPr>
          <a:lstStyle/>
          <a:p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   // </a:t>
            </a:r>
            <a:r>
              <a:rPr lang="en-US" b="1" dirty="0"/>
              <a:t>Create database</a:t>
            </a:r>
          </a:p>
          <a:p>
            <a:r>
              <a:rPr lang="en-US" b="1" dirty="0"/>
              <a:t>$sql = "CREATE DATABASE mydatabase";</a:t>
            </a:r>
          </a:p>
          <a:p>
            <a:r>
              <a:rPr lang="en-US" b="1" dirty="0"/>
              <a:t>if ($conn-&gt;query($sql) === TRUE) {</a:t>
            </a:r>
          </a:p>
          <a:p>
            <a:r>
              <a:rPr lang="en-US" b="1" dirty="0"/>
              <a:t>    echo "Database created successfully";</a:t>
            </a:r>
          </a:p>
          <a:p>
            <a:r>
              <a:rPr lang="en-US" b="1" dirty="0"/>
              <a:t>} else {</a:t>
            </a:r>
          </a:p>
          <a:p>
            <a:r>
              <a:rPr lang="en-US" b="1" dirty="0"/>
              <a:t>    echo "Error creating database: " . $conn-&gt;error;</a:t>
            </a:r>
          </a:p>
          <a:p>
            <a:r>
              <a:rPr lang="en-US" b="1" dirty="0"/>
              <a:t>}</a:t>
            </a:r>
          </a:p>
          <a:p>
            <a:endParaRPr lang="en-US" b="1" dirty="0"/>
          </a:p>
          <a:p>
            <a:r>
              <a:rPr lang="en-US" b="1" dirty="0"/>
              <a:t>$conn-&gt;close();</a:t>
            </a:r>
          </a:p>
          <a:p>
            <a:r>
              <a:rPr lang="en-US" b="1" dirty="0" smtClean="0"/>
              <a:t>?&gt;</a:t>
            </a:r>
          </a:p>
          <a:p>
            <a:r>
              <a:rPr lang="en-US" b="1" dirty="0">
                <a:solidFill>
                  <a:srgbClr val="00B050"/>
                </a:solidFill>
              </a:rPr>
              <a:t>The line die("Connection failed: " . $conn-&gt;connect_error); is used to terminate the script and display an error message if the connection to the MySQL database is unsuccessful.</a:t>
            </a:r>
          </a:p>
        </p:txBody>
      </p:sp>
    </p:spTree>
    <p:extLst>
      <p:ext uri="{BB962C8B-B14F-4D97-AF65-F5344CB8AC3E}">
        <p14:creationId xmlns:p14="http://schemas.microsoft.com/office/powerpoint/2010/main" val="3339482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228600"/>
            <a:ext cx="8762999" cy="6324600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b="1" dirty="0" smtClean="0"/>
              <a:t> </a:t>
            </a:r>
            <a:r>
              <a:rPr lang="en-US" sz="3800" b="1" dirty="0">
                <a:solidFill>
                  <a:schemeClr val="bg1"/>
                </a:solidFill>
              </a:rPr>
              <a:t>sql to create table</a:t>
            </a:r>
          </a:p>
          <a:p>
            <a:r>
              <a:rPr lang="en-US" b="1" dirty="0"/>
              <a:t>$sql = "CREATE TABLE MyGuests (</a:t>
            </a:r>
          </a:p>
          <a:p>
            <a:r>
              <a:rPr lang="en-US" b="1" dirty="0"/>
              <a:t>id INT(6) UNSIGNED AUTO_INCREMENT PRIMARY KEY,</a:t>
            </a:r>
          </a:p>
          <a:p>
            <a:r>
              <a:rPr lang="en-US" b="1" dirty="0"/>
              <a:t>firstname VARCHAR(30) NOT NULL,</a:t>
            </a:r>
          </a:p>
          <a:p>
            <a:r>
              <a:rPr lang="en-US" b="1" dirty="0"/>
              <a:t>lastname VARCHAR(30) NOT NULL,</a:t>
            </a:r>
          </a:p>
          <a:p>
            <a:r>
              <a:rPr lang="en-US" b="1" dirty="0"/>
              <a:t>email VARCHAR(50</a:t>
            </a:r>
            <a:r>
              <a:rPr lang="en-US" b="1" dirty="0" smtClean="0"/>
              <a:t>)</a:t>
            </a:r>
            <a:endParaRPr lang="en-US" b="1" dirty="0"/>
          </a:p>
          <a:p>
            <a:r>
              <a:rPr lang="en-US" b="1" dirty="0" smtClean="0"/>
              <a:t>)";</a:t>
            </a:r>
            <a:endParaRPr lang="en-US" b="1" dirty="0"/>
          </a:p>
          <a:p>
            <a:r>
              <a:rPr lang="en-US" b="1" dirty="0"/>
              <a:t>if (mysqli_query($conn, $sql)) {</a:t>
            </a:r>
          </a:p>
          <a:p>
            <a:r>
              <a:rPr lang="en-US" b="1" dirty="0"/>
              <a:t>  echo "Table MyGuests created successfully";</a:t>
            </a:r>
          </a:p>
          <a:p>
            <a:r>
              <a:rPr lang="en-US" b="1" dirty="0"/>
              <a:t>} else {</a:t>
            </a:r>
          </a:p>
          <a:p>
            <a:r>
              <a:rPr lang="en-US" b="1" dirty="0"/>
              <a:t>  echo "Error creating table: " . mysqli_error($conn);</a:t>
            </a:r>
          </a:p>
          <a:p>
            <a:r>
              <a:rPr lang="en-US" b="1" dirty="0"/>
              <a:t>}</a:t>
            </a:r>
          </a:p>
          <a:p>
            <a:endParaRPr lang="en-US" b="1" dirty="0"/>
          </a:p>
          <a:p>
            <a:r>
              <a:rPr lang="en-US" b="1" dirty="0"/>
              <a:t>mysqli_close($conn);</a:t>
            </a:r>
          </a:p>
          <a:p>
            <a:r>
              <a:rPr lang="en-US" b="1" dirty="0" smtClean="0"/>
              <a:t>?&gt;</a:t>
            </a:r>
          </a:p>
          <a:p>
            <a:r>
              <a:rPr lang="en-US" b="1" dirty="0">
                <a:solidFill>
                  <a:srgbClr val="00B050"/>
                </a:solidFill>
              </a:rPr>
              <a:t>mysqli_error($conn) is a PHP function used to retrieve the error message associated with the most recent MySQL operation on a given database connection.</a:t>
            </a:r>
          </a:p>
        </p:txBody>
      </p:sp>
    </p:spTree>
    <p:extLst>
      <p:ext uri="{BB962C8B-B14F-4D97-AF65-F5344CB8AC3E}">
        <p14:creationId xmlns:p14="http://schemas.microsoft.com/office/powerpoint/2010/main" val="319744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304800"/>
            <a:ext cx="8610599" cy="5821363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3600" b="1" dirty="0" smtClean="0">
                <a:solidFill>
                  <a:schemeClr val="bg1"/>
                </a:solidFill>
              </a:rPr>
              <a:t>Insert </a:t>
            </a:r>
            <a:r>
              <a:rPr lang="en-US" sz="3600" b="1" dirty="0">
                <a:solidFill>
                  <a:schemeClr val="bg1"/>
                </a:solidFill>
              </a:rPr>
              <a:t>Data With </a:t>
            </a:r>
            <a:r>
              <a:rPr lang="en-US" sz="3600" b="1" dirty="0" smtClean="0">
                <a:solidFill>
                  <a:schemeClr val="bg1"/>
                </a:solidFill>
              </a:rPr>
              <a:t>MySQLi</a:t>
            </a:r>
            <a:endParaRPr lang="en-US" sz="3600" b="1" dirty="0"/>
          </a:p>
          <a:p>
            <a:pPr marL="0" indent="0">
              <a:buNone/>
            </a:pPr>
            <a:r>
              <a:rPr lang="en-US" b="1" dirty="0" smtClean="0"/>
              <a:t>$</a:t>
            </a:r>
            <a:r>
              <a:rPr lang="en-US" b="1" dirty="0"/>
              <a:t>sql = "INSERT INTO MyGuests (firstname, lastname, email)</a:t>
            </a:r>
            <a:br>
              <a:rPr lang="en-US" b="1" dirty="0"/>
            </a:br>
            <a:r>
              <a:rPr lang="en-US" b="1" dirty="0"/>
              <a:t>VALUES ('John', 'Doe', 'john@example.com')";</a:t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if (mysqli_query($conn, $sql)) {</a:t>
            </a:r>
            <a:br>
              <a:rPr lang="en-US" b="1" dirty="0"/>
            </a:br>
            <a:r>
              <a:rPr lang="en-US" b="1" dirty="0"/>
              <a:t>  echo "New record created successfully";</a:t>
            </a:r>
            <a:br>
              <a:rPr lang="en-US" b="1" dirty="0"/>
            </a:br>
            <a:r>
              <a:rPr lang="en-US" b="1" dirty="0"/>
              <a:t>} else {</a:t>
            </a:r>
            <a:br>
              <a:rPr lang="en-US" b="1" dirty="0"/>
            </a:br>
            <a:r>
              <a:rPr lang="en-US" b="1" dirty="0"/>
              <a:t>  echo "Error: " . $sql . "&lt;br&gt;" . mysqli_error($conn);</a:t>
            </a:r>
            <a:br>
              <a:rPr lang="en-US" b="1" dirty="0"/>
            </a:br>
            <a:r>
              <a:rPr lang="en-US" b="1" dirty="0"/>
              <a:t>}</a:t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mysqli_close($conn);</a:t>
            </a:r>
            <a:br>
              <a:rPr lang="en-US" b="1" dirty="0"/>
            </a:br>
            <a:r>
              <a:rPr lang="en-US" b="1" dirty="0" smtClean="0"/>
              <a:t>?&gt;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The mysqli_query() function returns a result set for successful SELECT queries, and a boolean value (true/false) for other types of queries</a:t>
            </a:r>
          </a:p>
        </p:txBody>
      </p:sp>
    </p:spTree>
    <p:extLst>
      <p:ext uri="{BB962C8B-B14F-4D97-AF65-F5344CB8AC3E}">
        <p14:creationId xmlns:p14="http://schemas.microsoft.com/office/powerpoint/2010/main" val="2339516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304800"/>
            <a:ext cx="8686799" cy="6324600"/>
          </a:xfrm>
        </p:spPr>
        <p:txBody>
          <a:bodyPr>
            <a:normAutofit fontScale="85000" lnSpcReduction="20000"/>
          </a:bodyPr>
          <a:lstStyle/>
          <a:p>
            <a:r>
              <a:rPr lang="en-US" sz="3500" b="1" dirty="0" smtClean="0">
                <a:solidFill>
                  <a:schemeClr val="bg1"/>
                </a:solidFill>
              </a:rPr>
              <a:t>         </a:t>
            </a:r>
            <a:r>
              <a:rPr lang="en-US" sz="3900" b="1" dirty="0" smtClean="0">
                <a:solidFill>
                  <a:schemeClr val="bg1"/>
                </a:solidFill>
              </a:rPr>
              <a:t>Get </a:t>
            </a:r>
            <a:r>
              <a:rPr lang="en-US" sz="3900" b="1" dirty="0">
                <a:solidFill>
                  <a:schemeClr val="bg1"/>
                </a:solidFill>
              </a:rPr>
              <a:t>ID of The Last Inserted Record</a:t>
            </a:r>
          </a:p>
          <a:p>
            <a:endParaRPr lang="en-US" sz="2600" b="1" dirty="0" smtClean="0"/>
          </a:p>
          <a:p>
            <a:endParaRPr lang="en-US" b="1" dirty="0"/>
          </a:p>
          <a:p>
            <a:r>
              <a:rPr lang="en-US" sz="2600" b="1" dirty="0" smtClean="0"/>
              <a:t>$</a:t>
            </a:r>
            <a:r>
              <a:rPr lang="en-US" sz="2600" b="1" dirty="0"/>
              <a:t>sql = "INSERT INTO MyGuests (firstname, lastname, email)</a:t>
            </a:r>
          </a:p>
          <a:p>
            <a:r>
              <a:rPr lang="en-US" sz="2600" b="1" dirty="0"/>
              <a:t>VALUES ('John', 'Doe', 'john@example.com')";</a:t>
            </a:r>
          </a:p>
          <a:p>
            <a:endParaRPr lang="en-US" sz="2600" b="1" dirty="0"/>
          </a:p>
          <a:p>
            <a:r>
              <a:rPr lang="en-US" sz="2600" b="1" dirty="0"/>
              <a:t>if (mysqli_query($conn, $sql)) {</a:t>
            </a:r>
          </a:p>
          <a:p>
            <a:r>
              <a:rPr lang="en-US" sz="2600" b="1" dirty="0"/>
              <a:t>  $last_id = mysqli_insert_id($conn);</a:t>
            </a:r>
          </a:p>
          <a:p>
            <a:r>
              <a:rPr lang="en-US" sz="2600" b="1" dirty="0"/>
              <a:t>  echo "New record created successfully. Last inserted ID is: " . $last_id;</a:t>
            </a:r>
          </a:p>
          <a:p>
            <a:r>
              <a:rPr lang="en-US" sz="2600" b="1" dirty="0"/>
              <a:t>} else {</a:t>
            </a:r>
          </a:p>
          <a:p>
            <a:r>
              <a:rPr lang="en-US" sz="2600" b="1" dirty="0"/>
              <a:t>  echo "Error: " . $sql . "&lt;br&gt;" . mysqli_error($conn);</a:t>
            </a:r>
          </a:p>
          <a:p>
            <a:r>
              <a:rPr lang="en-US" sz="2600" b="1" dirty="0" smtClean="0"/>
              <a:t>}</a:t>
            </a:r>
            <a:endParaRPr lang="en-US" sz="2600" b="1" dirty="0"/>
          </a:p>
          <a:p>
            <a:r>
              <a:rPr lang="en-US" sz="2600" b="1" dirty="0"/>
              <a:t>mysqli_close($conn);</a:t>
            </a:r>
          </a:p>
          <a:p>
            <a:r>
              <a:rPr lang="en-US" sz="2600" b="1" dirty="0" smtClean="0"/>
              <a:t>?&gt;</a:t>
            </a:r>
          </a:p>
          <a:p>
            <a:r>
              <a:rPr lang="en-US" sz="2800" b="1" dirty="0">
                <a:solidFill>
                  <a:srgbClr val="00B050"/>
                </a:solidFill>
              </a:rPr>
              <a:t>mysqli_insert_id($conn) is used to get the ID that was automatically generated for the new record.</a:t>
            </a:r>
            <a:endParaRPr lang="en-US" sz="26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249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8674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$sql = "SELECT id, firstname, lastname FROM MyGuests";</a:t>
            </a:r>
          </a:p>
          <a:p>
            <a:r>
              <a:rPr lang="en-US" b="1" dirty="0"/>
              <a:t>$result = mysqli_query($conn, $sql);</a:t>
            </a:r>
          </a:p>
          <a:p>
            <a:endParaRPr lang="en-US" b="1" dirty="0"/>
          </a:p>
          <a:p>
            <a:r>
              <a:rPr lang="en-US" b="1" dirty="0"/>
              <a:t>if (mysqli_num_rows($result) &gt; 0) {</a:t>
            </a:r>
          </a:p>
          <a:p>
            <a:r>
              <a:rPr lang="en-US" b="1" dirty="0"/>
              <a:t>  // output data of each row</a:t>
            </a:r>
          </a:p>
          <a:p>
            <a:r>
              <a:rPr lang="en-US" b="1" dirty="0"/>
              <a:t>  while($row = mysqli_fetch_assoc($result)) {</a:t>
            </a:r>
          </a:p>
          <a:p>
            <a:r>
              <a:rPr lang="en-US" b="1" dirty="0"/>
              <a:t>    echo "id: " . $row["id"]. " - Name: " . $row["firstname"]. " " . $row["lastname"]. "&lt;br&gt;";</a:t>
            </a:r>
          </a:p>
          <a:p>
            <a:r>
              <a:rPr lang="en-US" b="1" dirty="0"/>
              <a:t>  }</a:t>
            </a:r>
          </a:p>
          <a:p>
            <a:r>
              <a:rPr lang="en-US" b="1" dirty="0"/>
              <a:t>} else {</a:t>
            </a:r>
          </a:p>
          <a:p>
            <a:r>
              <a:rPr lang="en-US" b="1" dirty="0"/>
              <a:t>  echo "0 results";</a:t>
            </a:r>
          </a:p>
          <a:p>
            <a:r>
              <a:rPr lang="en-US" b="1" dirty="0"/>
              <a:t>}</a:t>
            </a:r>
          </a:p>
          <a:p>
            <a:endParaRPr lang="en-US" b="1" dirty="0"/>
          </a:p>
          <a:p>
            <a:r>
              <a:rPr lang="en-US" b="1" dirty="0"/>
              <a:t>mysqli_close($conn);</a:t>
            </a:r>
          </a:p>
          <a:p>
            <a:r>
              <a:rPr lang="en-US" b="1" dirty="0" smtClean="0"/>
              <a:t>?&gt;</a:t>
            </a:r>
          </a:p>
          <a:p>
            <a:r>
              <a:rPr lang="en-US" b="1" dirty="0">
                <a:solidFill>
                  <a:srgbClr val="00B050"/>
                </a:solidFill>
              </a:rPr>
              <a:t>mysqli_fetch_assoc($result) fetches a row from the result set as an associative array. Each column's value is accessible using its corresponding column name</a:t>
            </a:r>
            <a:r>
              <a:rPr lang="en-US" b="1" dirty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Select Data With MySQLi</a:t>
            </a:r>
          </a:p>
        </p:txBody>
      </p:sp>
    </p:spTree>
    <p:extLst>
      <p:ext uri="{BB962C8B-B14F-4D97-AF65-F5344CB8AC3E}">
        <p14:creationId xmlns:p14="http://schemas.microsoft.com/office/powerpoint/2010/main" val="426281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066800"/>
            <a:ext cx="8610599" cy="5791200"/>
          </a:xfrm>
        </p:spPr>
        <p:txBody>
          <a:bodyPr>
            <a:noAutofit/>
          </a:bodyPr>
          <a:lstStyle/>
          <a:p>
            <a:r>
              <a:rPr lang="en-US" b="1" dirty="0"/>
              <a:t>// sql to delete a record</a:t>
            </a:r>
          </a:p>
          <a:p>
            <a:r>
              <a:rPr lang="en-US" b="1" dirty="0"/>
              <a:t>$sql = "DELETE FROM MyGuests WHERE id=3";</a:t>
            </a:r>
          </a:p>
          <a:p>
            <a:endParaRPr lang="en-US" b="1" dirty="0"/>
          </a:p>
          <a:p>
            <a:r>
              <a:rPr lang="en-US" b="1" dirty="0"/>
              <a:t>if ($conn-&gt;query($sql) === TRUE) {</a:t>
            </a:r>
          </a:p>
          <a:p>
            <a:r>
              <a:rPr lang="en-US" b="1" dirty="0"/>
              <a:t>  echo "Record deleted successfully";</a:t>
            </a:r>
          </a:p>
          <a:p>
            <a:r>
              <a:rPr lang="en-US" b="1" dirty="0"/>
              <a:t>} else {</a:t>
            </a:r>
          </a:p>
          <a:p>
            <a:r>
              <a:rPr lang="en-US" b="1" dirty="0"/>
              <a:t>  echo "Error deleting record: " . $conn-&gt;error;</a:t>
            </a:r>
          </a:p>
          <a:p>
            <a:r>
              <a:rPr lang="en-US" b="1" dirty="0"/>
              <a:t>}</a:t>
            </a:r>
          </a:p>
          <a:p>
            <a:endParaRPr lang="en-US" b="1" dirty="0"/>
          </a:p>
          <a:p>
            <a:r>
              <a:rPr lang="en-US" b="1" dirty="0"/>
              <a:t>$conn-&gt;close();</a:t>
            </a:r>
          </a:p>
          <a:p>
            <a:r>
              <a:rPr lang="en-US" b="1" dirty="0" smtClean="0"/>
              <a:t>?&gt;</a:t>
            </a:r>
          </a:p>
          <a:p>
            <a:r>
              <a:rPr lang="en-US" b="1" dirty="0">
                <a:solidFill>
                  <a:schemeClr val="accent3"/>
                </a:solidFill>
              </a:rPr>
              <a:t>mysqli_fetch_row($result)</a:t>
            </a:r>
            <a:r>
              <a:rPr lang="en-US" b="1" dirty="0">
                <a:solidFill>
                  <a:schemeClr val="accent3"/>
                </a:solidFill>
              </a:rPr>
              <a:t> fetches a row from the result set as a numeric array.</a:t>
            </a:r>
            <a:endParaRPr lang="en-US" b="1" dirty="0" smtClean="0">
              <a:solidFill>
                <a:schemeClr val="accent3"/>
              </a:solidFill>
            </a:endParaRPr>
          </a:p>
          <a:p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338328"/>
            <a:ext cx="7924800" cy="880872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Delete </a:t>
            </a:r>
            <a:r>
              <a:rPr lang="en-US" dirty="0">
                <a:solidFill>
                  <a:schemeClr val="bg1"/>
                </a:solidFill>
              </a:rPr>
              <a:t>Data With MySQLi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2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752600"/>
            <a:ext cx="8458199" cy="4373563"/>
          </a:xfrm>
        </p:spPr>
        <p:txBody>
          <a:bodyPr>
            <a:noAutofit/>
          </a:bodyPr>
          <a:lstStyle/>
          <a:p>
            <a:r>
              <a:rPr lang="en-US" b="1" dirty="0"/>
              <a:t>$sql = "UPDATE MyGuests SET lastname='Doe' WHERE id=2";</a:t>
            </a:r>
          </a:p>
          <a:p>
            <a:endParaRPr lang="en-US" b="1" dirty="0"/>
          </a:p>
          <a:p>
            <a:r>
              <a:rPr lang="en-US" b="1" dirty="0"/>
              <a:t>if ($conn-&gt;query($sql) === TRUE) {</a:t>
            </a:r>
          </a:p>
          <a:p>
            <a:r>
              <a:rPr lang="en-US" b="1" dirty="0"/>
              <a:t>  echo "Record updated successfully";</a:t>
            </a:r>
          </a:p>
          <a:p>
            <a:r>
              <a:rPr lang="en-US" b="1" dirty="0"/>
              <a:t>} else {</a:t>
            </a:r>
          </a:p>
          <a:p>
            <a:r>
              <a:rPr lang="en-US" b="1" dirty="0"/>
              <a:t>  echo "Error updating record: " . $conn-&gt;error;</a:t>
            </a:r>
          </a:p>
          <a:p>
            <a:r>
              <a:rPr lang="en-US" b="1" dirty="0"/>
              <a:t>}</a:t>
            </a:r>
          </a:p>
          <a:p>
            <a:endParaRPr lang="en-US" b="1" dirty="0"/>
          </a:p>
          <a:p>
            <a:r>
              <a:rPr lang="en-US" b="1" dirty="0"/>
              <a:t>$conn-&gt;close();</a:t>
            </a:r>
          </a:p>
          <a:p>
            <a:r>
              <a:rPr lang="en-US" b="1" dirty="0"/>
              <a:t>?&gt;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Update </a:t>
            </a:r>
            <a:r>
              <a:rPr lang="en-US" dirty="0">
                <a:solidFill>
                  <a:schemeClr val="bg1"/>
                </a:solidFill>
              </a:rPr>
              <a:t>Data With MySQLi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02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73</TotalTime>
  <Words>1138</Words>
  <Application>Microsoft Office PowerPoint</Application>
  <PresentationFormat>On-screen Show (4:3)</PresentationFormat>
  <Paragraphs>182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Waveform</vt:lpstr>
      <vt:lpstr>PHP MYSQL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Select Data With MySQLi</vt:lpstr>
      <vt:lpstr>Delete Data With MySQLi</vt:lpstr>
      <vt:lpstr>Update Data With MySQLi</vt:lpstr>
      <vt:lpstr>LOGIN FORM IN PHP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MYSQL</dc:title>
  <dc:creator>syntronic</dc:creator>
  <cp:lastModifiedBy>syntronic</cp:lastModifiedBy>
  <cp:revision>16</cp:revision>
  <dcterms:created xsi:type="dcterms:W3CDTF">2023-11-05T15:20:02Z</dcterms:created>
  <dcterms:modified xsi:type="dcterms:W3CDTF">2023-11-05T16:35:05Z</dcterms:modified>
</cp:coreProperties>
</file>