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6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2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6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2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7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3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2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5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6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4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1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10D34C-A355-4D42-BB47-2BD70D8000BC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0416F9-1B95-4FC3-9EDF-52F129EA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812801"/>
            <a:ext cx="9487645" cy="2705100"/>
          </a:xfrm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</a:rPr>
              <a:t>SESSION AND </a:t>
            </a:r>
            <a:r>
              <a:rPr lang="en-US" b="1" i="1" dirty="0">
                <a:solidFill>
                  <a:srgbClr val="FFFF00"/>
                </a:solidFill>
              </a:rPr>
              <a:t>COOKIES IN PHP</a:t>
            </a:r>
            <a:endParaRPr lang="en-IN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" y="259080"/>
            <a:ext cx="10698480" cy="64633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Get PHP Session Variable </a:t>
            </a:r>
            <a:r>
              <a:rPr lang="en-US" sz="2400" b="1" u="sng" dirty="0" smtClean="0">
                <a:solidFill>
                  <a:schemeClr val="accent2"/>
                </a:solidFill>
              </a:rPr>
              <a:t>Values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 smtClean="0"/>
              <a:t>Session </a:t>
            </a:r>
            <a:r>
              <a:rPr lang="en-US" sz="2000" b="1" dirty="0"/>
              <a:t>variables are not passed individually to each new page, instead they are retrieved from the session we open at the beginning of each </a:t>
            </a:r>
            <a:r>
              <a:rPr lang="en-US" sz="2000" b="1" dirty="0" smtClean="0"/>
              <a:t>page </a:t>
            </a:r>
            <a:r>
              <a:rPr lang="en-US" sz="2000" b="1" dirty="0"/>
              <a:t>session_start</a:t>
            </a:r>
            <a:r>
              <a:rPr lang="en-US" sz="2000" b="1" dirty="0" smtClean="0"/>
              <a:t>().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all session variable values are stored in the global $_SESSION </a:t>
            </a:r>
            <a:r>
              <a:rPr lang="en-US" sz="2000" b="1" dirty="0" smtClean="0"/>
              <a:t>variable.</a:t>
            </a:r>
          </a:p>
          <a:p>
            <a:r>
              <a:rPr lang="en-US" sz="2400" b="1" dirty="0"/>
              <a:t>&lt;?php</a:t>
            </a:r>
            <a:br>
              <a:rPr lang="en-US" sz="2400" b="1" dirty="0"/>
            </a:br>
            <a:r>
              <a:rPr lang="en-US" sz="2400" b="1" dirty="0"/>
              <a:t>session_start();</a:t>
            </a:r>
            <a:br>
              <a:rPr lang="en-US" sz="2400" b="1" dirty="0"/>
            </a:br>
            <a:r>
              <a:rPr lang="en-US" sz="2400" b="1" dirty="0"/>
              <a:t>?&gt;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&lt;!DOCTYPE html&gt;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&lt;html&gt;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&lt;body</a:t>
            </a:r>
            <a:r>
              <a:rPr lang="en-US" sz="2400" b="1" dirty="0" smtClean="0"/>
              <a:t>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&lt;?php</a:t>
            </a:r>
            <a:br>
              <a:rPr lang="en-US" sz="2400" b="1" dirty="0"/>
            </a:br>
            <a:r>
              <a:rPr lang="en-US" sz="2400" b="1" dirty="0"/>
              <a:t>// Echo session variables that were set on previous page</a:t>
            </a:r>
            <a:br>
              <a:rPr lang="en-US" sz="2400" b="1" dirty="0"/>
            </a:br>
            <a:r>
              <a:rPr lang="en-US" sz="2400" b="1" dirty="0"/>
              <a:t>echo "Favorite color is " . $_SESSION["favcolor"] . ".&lt;br&gt;";</a:t>
            </a:r>
            <a:br>
              <a:rPr lang="en-US" sz="2400" b="1" dirty="0"/>
            </a:br>
            <a:r>
              <a:rPr lang="en-US" sz="2400" b="1" dirty="0"/>
              <a:t>echo "Favorite animal is " . $_SESSION["favanimal"] . ".";</a:t>
            </a:r>
            <a:br>
              <a:rPr lang="en-US" sz="2400" b="1" dirty="0"/>
            </a:br>
            <a:r>
              <a:rPr lang="en-US" sz="2400" b="1" dirty="0" smtClean="0"/>
              <a:t>?&gt;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&lt;/body&gt;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&lt;/html</a:t>
            </a:r>
            <a:r>
              <a:rPr lang="en-US" sz="2000" b="1" dirty="0"/>
              <a:t>&gt;</a:t>
            </a:r>
            <a:endParaRPr lang="en-US" sz="20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" y="228600"/>
            <a:ext cx="10073640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Modify a PHP Session </a:t>
            </a:r>
            <a:r>
              <a:rPr lang="en-US" sz="2400" b="1" u="sng" dirty="0" smtClean="0">
                <a:solidFill>
                  <a:schemeClr val="accent2"/>
                </a:solidFill>
              </a:rPr>
              <a:t>Variable</a:t>
            </a:r>
          </a:p>
          <a:p>
            <a:r>
              <a:rPr lang="en-US" sz="2400" dirty="0"/>
              <a:t>To change a session variable, just overwrite </a:t>
            </a:r>
            <a:r>
              <a:rPr lang="en-US" sz="2400" dirty="0" smtClean="0"/>
              <a:t>it</a:t>
            </a:r>
          </a:p>
          <a:p>
            <a:r>
              <a:rPr lang="en-US" sz="2400" b="1" dirty="0"/>
              <a:t>&lt;?php</a:t>
            </a:r>
            <a:br>
              <a:rPr lang="en-US" sz="2400" b="1" dirty="0"/>
            </a:br>
            <a:r>
              <a:rPr lang="en-US" sz="2400" b="1" dirty="0"/>
              <a:t>session_start();</a:t>
            </a:r>
            <a:br>
              <a:rPr lang="en-US" sz="2400" b="1" dirty="0"/>
            </a:br>
            <a:r>
              <a:rPr lang="en-US" sz="2400" b="1" dirty="0"/>
              <a:t>?&gt;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&lt;!DOCTYPE html&gt;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&lt;html&gt;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&lt;body&gt;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&lt;?php</a:t>
            </a:r>
            <a:br>
              <a:rPr lang="en-US" sz="2400" b="1" dirty="0"/>
            </a:br>
            <a:r>
              <a:rPr lang="en-US" sz="2400" b="1" dirty="0"/>
              <a:t>// to change a session variable, just overwrite it</a:t>
            </a:r>
            <a:br>
              <a:rPr lang="en-US" sz="2400" b="1" dirty="0"/>
            </a:br>
            <a:r>
              <a:rPr lang="en-US" sz="2400" b="1" dirty="0"/>
              <a:t>$_SESSION["favcolor"] = "yellow";</a:t>
            </a:r>
            <a:br>
              <a:rPr lang="en-US" sz="2400" b="1" dirty="0"/>
            </a:br>
            <a:r>
              <a:rPr lang="en-US" sz="2400" b="1" dirty="0"/>
              <a:t>print_r($_SESSION);</a:t>
            </a:r>
            <a:br>
              <a:rPr lang="en-US" sz="2400" b="1" dirty="0"/>
            </a:br>
            <a:r>
              <a:rPr lang="en-US" sz="2400" b="1" dirty="0"/>
              <a:t>?&gt;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&lt;/body&gt;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&lt;/html&gt;</a:t>
            </a:r>
            <a:endParaRPr lang="en-US" sz="24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" y="198120"/>
            <a:ext cx="10104120" cy="65556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Destroy a PHP </a:t>
            </a:r>
            <a:r>
              <a:rPr lang="en-US" sz="2800" b="1" u="sng" dirty="0" smtClean="0">
                <a:solidFill>
                  <a:schemeClr val="accent2"/>
                </a:solidFill>
              </a:rPr>
              <a:t>Session</a:t>
            </a:r>
          </a:p>
          <a:p>
            <a:r>
              <a:rPr lang="en-US" sz="2800" b="1" dirty="0"/>
              <a:t>To remove all global session variables and destroy the session, </a:t>
            </a:r>
            <a:r>
              <a:rPr lang="en-US" sz="2800" b="1" dirty="0" smtClean="0"/>
              <a:t>use </a:t>
            </a:r>
            <a:r>
              <a:rPr lang="en-US" sz="2800" b="1" dirty="0">
                <a:solidFill>
                  <a:schemeClr val="accent1"/>
                </a:solidFill>
              </a:rPr>
              <a:t>session_unset</a:t>
            </a:r>
            <a:r>
              <a:rPr lang="en-US" sz="2800" b="1" dirty="0" smtClean="0">
                <a:solidFill>
                  <a:schemeClr val="accent1"/>
                </a:solidFill>
              </a:rPr>
              <a:t>() </a:t>
            </a:r>
            <a:r>
              <a:rPr lang="en-US" sz="2800" b="1" dirty="0" smtClean="0"/>
              <a:t>and </a:t>
            </a:r>
            <a:r>
              <a:rPr lang="en-US" sz="2800" b="1" dirty="0">
                <a:solidFill>
                  <a:schemeClr val="accent1"/>
                </a:solidFill>
              </a:rPr>
              <a:t>session_destroy</a:t>
            </a:r>
            <a:r>
              <a:rPr lang="en-US" sz="2800" b="1" dirty="0" smtClean="0">
                <a:solidFill>
                  <a:schemeClr val="accent1"/>
                </a:solidFill>
              </a:rPr>
              <a:t>()</a:t>
            </a:r>
            <a:r>
              <a:rPr lang="en-US" sz="2800" b="1" dirty="0" smtClean="0"/>
              <a:t>.</a:t>
            </a:r>
          </a:p>
          <a:p>
            <a:r>
              <a:rPr lang="en-US" sz="2800" b="1" dirty="0"/>
              <a:t>&lt;?php</a:t>
            </a:r>
            <a:br>
              <a:rPr lang="en-US" sz="2800" b="1" dirty="0"/>
            </a:br>
            <a:r>
              <a:rPr lang="en-US" sz="2800" b="1" dirty="0"/>
              <a:t>session_start();</a:t>
            </a:r>
            <a:br>
              <a:rPr lang="en-US" sz="2800" b="1" dirty="0"/>
            </a:br>
            <a:r>
              <a:rPr lang="en-US" sz="2800" b="1" dirty="0"/>
              <a:t>?&gt;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&lt;</a:t>
            </a:r>
            <a:r>
              <a:rPr lang="en-US" sz="2800" b="1" dirty="0"/>
              <a:t>html&gt;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&lt;body</a:t>
            </a:r>
            <a:r>
              <a:rPr lang="en-US" sz="2800" b="1" dirty="0" smtClean="0"/>
              <a:t>&gt;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&lt;?php</a:t>
            </a:r>
            <a:br>
              <a:rPr lang="en-US" sz="2800" b="1" dirty="0"/>
            </a:br>
            <a:r>
              <a:rPr lang="en-US" sz="2800" b="1" dirty="0" smtClean="0"/>
              <a:t>session_unset();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session_destroy</a:t>
            </a:r>
            <a:r>
              <a:rPr lang="en-US" sz="2800" b="1" dirty="0"/>
              <a:t>();</a:t>
            </a:r>
            <a:br>
              <a:rPr lang="en-US" sz="2800" b="1" dirty="0"/>
            </a:br>
            <a:r>
              <a:rPr lang="en-US" sz="2800" b="1" dirty="0"/>
              <a:t>?&gt;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&lt;/body&gt;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&lt;/html&gt;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126CCA-9C51-7B7E-9107-A0D0526D58B9}"/>
              </a:ext>
            </a:extLst>
          </p:cNvPr>
          <p:cNvSpPr txBox="1"/>
          <p:nvPr/>
        </p:nvSpPr>
        <p:spPr>
          <a:xfrm>
            <a:off x="462708" y="187287"/>
            <a:ext cx="10774497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</a:rPr>
              <a:t>PHP Cookies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cookie is often used to identify a user. A cookie is a small file that the server embeds on the user's computer.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time the same computer requests a page with a browser, it will send the cookie too.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PHP, you can both create and retrieve cookie values.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cookie is created with the </a:t>
            </a:r>
            <a:r>
              <a:rPr lang="en-IN" sz="3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setcookie()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function</a:t>
            </a:r>
            <a:endParaRPr 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A cookie in PHP is a small file with a maximum size of 4KB that the web server stores on the client computer</a:t>
            </a:r>
            <a:r>
              <a:rPr lang="en-US" sz="3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DEB99D-05D9-008D-64A1-B833DF4ED5CE}"/>
              </a:ext>
            </a:extLst>
          </p:cNvPr>
          <p:cNvSpPr txBox="1"/>
          <p:nvPr/>
        </p:nvSpPr>
        <p:spPr>
          <a:xfrm>
            <a:off x="143220" y="198303"/>
            <a:ext cx="11534660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800" b="0" i="0" u="sng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algn="l"/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 value, expire, path, domain, secure, httponly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Name: It is used to set the name of the cookie.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Value: It is used to set the value of the cookie.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Expire: It is used to set the expiry timestamp of the cookie after which the cookie can’t be accessed.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Path: It is used to specify the path on the server for which the cookie will be available.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Domain: It is used to specify the domain for which the cookie is available.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Security: It is used to indicate that the cookie should be sent only if a secure HTTPS connection exists.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386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A18C38-B67F-6769-4C98-53C9B054D1E7}"/>
              </a:ext>
            </a:extLst>
          </p:cNvPr>
          <p:cNvSpPr txBox="1"/>
          <p:nvPr/>
        </p:nvSpPr>
        <p:spPr>
          <a:xfrm>
            <a:off x="330506" y="176270"/>
            <a:ext cx="8816248" cy="6524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&lt;?php</a:t>
            </a:r>
          </a:p>
          <a:p>
            <a:r>
              <a:rPr lang="en-IN" sz="2000" b="1" dirty="0"/>
              <a:t>$cookie_name = "user";</a:t>
            </a:r>
          </a:p>
          <a:p>
            <a:r>
              <a:rPr lang="en-IN" sz="2000" b="1" dirty="0"/>
              <a:t>$cookie_value = "John Doe";</a:t>
            </a:r>
          </a:p>
          <a:p>
            <a:r>
              <a:rPr lang="en-IN" sz="2000" b="1" dirty="0"/>
              <a:t>setcookie($cookie_name, $cookie_value, time() + (86400 * 30), "/"); // 86400 = 1 day</a:t>
            </a:r>
          </a:p>
          <a:p>
            <a:r>
              <a:rPr lang="en-IN" sz="2000" b="1" dirty="0"/>
              <a:t>?&gt;</a:t>
            </a:r>
          </a:p>
          <a:p>
            <a:r>
              <a:rPr lang="en-IN" sz="2000" b="1" dirty="0"/>
              <a:t>&lt;html&gt;</a:t>
            </a:r>
          </a:p>
          <a:p>
            <a:r>
              <a:rPr lang="en-IN" sz="2000" b="1" dirty="0"/>
              <a:t>&lt;body&gt;</a:t>
            </a:r>
          </a:p>
          <a:p>
            <a:endParaRPr lang="en-IN" sz="2000" b="1" dirty="0"/>
          </a:p>
          <a:p>
            <a:r>
              <a:rPr lang="en-IN" sz="2000" b="1" dirty="0"/>
              <a:t>&lt;?php</a:t>
            </a:r>
          </a:p>
          <a:p>
            <a:r>
              <a:rPr lang="en-IN" sz="2000" b="1" dirty="0"/>
              <a:t>if(!isset($_COOKIE[$cookie_name])) {</a:t>
            </a:r>
          </a:p>
          <a:p>
            <a:r>
              <a:rPr lang="en-IN" sz="2000" b="1" dirty="0"/>
              <a:t>  echo "Cookie named '" . $cookie_name . "' is not set!";</a:t>
            </a:r>
          </a:p>
          <a:p>
            <a:r>
              <a:rPr lang="en-IN" sz="2000" b="1" dirty="0"/>
              <a:t>} else {</a:t>
            </a:r>
          </a:p>
          <a:p>
            <a:r>
              <a:rPr lang="en-IN" sz="2000" b="1" dirty="0"/>
              <a:t>  echo "Cookie '" . $cookie_name . "' is set!&lt;br&gt;";</a:t>
            </a:r>
          </a:p>
          <a:p>
            <a:r>
              <a:rPr lang="en-IN" sz="2000" b="1" dirty="0"/>
              <a:t>  echo "Value is: " . $_COOKIE[$cookie_name];</a:t>
            </a:r>
          </a:p>
          <a:p>
            <a:r>
              <a:rPr lang="en-IN" sz="2000" b="1" dirty="0"/>
              <a:t>}</a:t>
            </a:r>
          </a:p>
          <a:p>
            <a:r>
              <a:rPr lang="en-IN" sz="2000" b="1" dirty="0"/>
              <a:t>?&gt;</a:t>
            </a:r>
          </a:p>
          <a:p>
            <a:endParaRPr lang="en-IN" sz="2000" b="1" dirty="0"/>
          </a:p>
          <a:p>
            <a:r>
              <a:rPr lang="en-IN" sz="2000" b="1" dirty="0"/>
              <a:t>&lt;/body&gt;</a:t>
            </a:r>
          </a:p>
          <a:p>
            <a:r>
              <a:rPr lang="en-IN" sz="2000" b="1" dirty="0"/>
              <a:t>&lt;/html&gt;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  </a:t>
            </a:r>
            <a:r>
              <a:rPr lang="en-IN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setcookie()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must appear BEFORE the &lt;html&gt; tag.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1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DDD7B4-C6D1-9D17-0BBC-3AB7682949EA}"/>
              </a:ext>
            </a:extLst>
          </p:cNvPr>
          <p:cNvSpPr txBox="1"/>
          <p:nvPr/>
        </p:nvSpPr>
        <p:spPr>
          <a:xfrm>
            <a:off x="121186" y="143219"/>
            <a:ext cx="9025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Modify a Cookie Value</a:t>
            </a:r>
          </a:p>
          <a:p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B7E387-EF6C-51C8-712D-A7B6F4003174}"/>
              </a:ext>
            </a:extLst>
          </p:cNvPr>
          <p:cNvSpPr txBox="1"/>
          <p:nvPr/>
        </p:nvSpPr>
        <p:spPr>
          <a:xfrm>
            <a:off x="198304" y="466082"/>
            <a:ext cx="894845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&lt;?php</a:t>
            </a:r>
          </a:p>
          <a:p>
            <a:r>
              <a:rPr lang="en-IN" sz="2000" b="1" dirty="0"/>
              <a:t>$cookie_name = "user";</a:t>
            </a:r>
          </a:p>
          <a:p>
            <a:r>
              <a:rPr lang="en-IN" sz="2000" b="1" dirty="0"/>
              <a:t>$cookie_value = "Alex Porter";</a:t>
            </a:r>
          </a:p>
          <a:p>
            <a:r>
              <a:rPr lang="en-IN" sz="2000" b="1" dirty="0"/>
              <a:t>setcookie($cookie_name, $cookie_value, time() + (86400 * 30), "/");</a:t>
            </a:r>
          </a:p>
          <a:p>
            <a:r>
              <a:rPr lang="en-IN" sz="2000" b="1" dirty="0"/>
              <a:t>?&gt;</a:t>
            </a:r>
          </a:p>
          <a:p>
            <a:r>
              <a:rPr lang="en-IN" sz="2000" b="1" dirty="0"/>
              <a:t>&lt;html&gt;</a:t>
            </a:r>
          </a:p>
          <a:p>
            <a:r>
              <a:rPr lang="en-IN" sz="2000" b="1" dirty="0"/>
              <a:t>&lt;body&gt;</a:t>
            </a:r>
          </a:p>
          <a:p>
            <a:endParaRPr lang="en-IN" sz="2000" b="1" dirty="0"/>
          </a:p>
          <a:p>
            <a:r>
              <a:rPr lang="en-IN" sz="2000" b="1" dirty="0"/>
              <a:t>&lt;?php</a:t>
            </a:r>
          </a:p>
          <a:p>
            <a:r>
              <a:rPr lang="en-IN" sz="2000" b="1" dirty="0"/>
              <a:t>if(!isset($_COOKIE[$cookie_name])) {</a:t>
            </a:r>
          </a:p>
          <a:p>
            <a:r>
              <a:rPr lang="en-IN" sz="2000" b="1" dirty="0"/>
              <a:t>  echo "Cookie named '" . $cookie_name . "' is not set!";</a:t>
            </a:r>
          </a:p>
          <a:p>
            <a:r>
              <a:rPr lang="en-IN" sz="2000" b="1" dirty="0"/>
              <a:t>} else {</a:t>
            </a:r>
          </a:p>
          <a:p>
            <a:r>
              <a:rPr lang="en-IN" sz="2000" b="1" dirty="0"/>
              <a:t>  echo "Cookie '" . $cookie_name . "' is set!&lt;br&gt;";</a:t>
            </a:r>
          </a:p>
          <a:p>
            <a:r>
              <a:rPr lang="en-IN" sz="2000" b="1" dirty="0"/>
              <a:t>  echo "Value is: " . $_COOKIE[$cookie_name];</a:t>
            </a:r>
          </a:p>
          <a:p>
            <a:r>
              <a:rPr lang="en-IN" sz="2000" b="1" dirty="0"/>
              <a:t>}</a:t>
            </a:r>
          </a:p>
          <a:p>
            <a:r>
              <a:rPr lang="en-IN" sz="2000" b="1" dirty="0"/>
              <a:t>?&gt;</a:t>
            </a:r>
          </a:p>
          <a:p>
            <a:endParaRPr lang="en-IN" sz="2000" b="1" dirty="0"/>
          </a:p>
          <a:p>
            <a:r>
              <a:rPr lang="en-IN" sz="2000" b="1" dirty="0"/>
              <a:t>&lt;/body&gt;</a:t>
            </a:r>
          </a:p>
          <a:p>
            <a:r>
              <a:rPr lang="en-IN" sz="2000" b="1" dirty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86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AE3E73-39A3-1DA3-DAA4-D01D109B5569}"/>
              </a:ext>
            </a:extLst>
          </p:cNvPr>
          <p:cNvSpPr txBox="1"/>
          <p:nvPr/>
        </p:nvSpPr>
        <p:spPr>
          <a:xfrm>
            <a:off x="0" y="77118"/>
            <a:ext cx="11978640" cy="6617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chemeClr val="accent2"/>
                </a:solidFill>
              </a:rPr>
              <a:t>Delete a </a:t>
            </a:r>
            <a:r>
              <a:rPr lang="en-IN" sz="3200" b="1" u="sng" dirty="0" smtClean="0">
                <a:solidFill>
                  <a:schemeClr val="accent2"/>
                </a:solidFill>
              </a:rPr>
              <a:t>Cookie</a:t>
            </a:r>
            <a:endParaRPr lang="en-IN" sz="3200" b="1" u="sng" dirty="0">
              <a:solidFill>
                <a:schemeClr val="accent2"/>
              </a:solidFill>
            </a:endParaRP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a cookie, use the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setcookie()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with an expiration date in the past:</a:t>
            </a:r>
          </a:p>
          <a:p>
            <a:pPr algn="l"/>
            <a:endParaRPr lang="en-US" sz="2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the expiration date to one hour ago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setcookie(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time() -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"Cookie 'user' is deleted."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320" y="762000"/>
            <a:ext cx="9677400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Important Points</a:t>
            </a:r>
            <a:r>
              <a:rPr lang="en-US" sz="3200" b="1" u="sng" dirty="0" smtClean="0">
                <a:solidFill>
                  <a:srgbClr val="FF0000"/>
                </a:solidFill>
              </a:rPr>
              <a:t>:</a:t>
            </a:r>
          </a:p>
          <a:p>
            <a:endParaRPr lang="en-US" sz="3200" b="1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3200" b="1" dirty="0" smtClean="0"/>
              <a:t>If </a:t>
            </a:r>
            <a:r>
              <a:rPr lang="en-US" sz="3200" b="1" dirty="0"/>
              <a:t>the expiration time of the cookie is set to 0 or omitted, the cookie will expire at the end of the session i.e. when the browser closes</a:t>
            </a:r>
            <a:r>
              <a:rPr lang="en-US" sz="3200" b="1" dirty="0" smtClean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2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3200" b="1" dirty="0"/>
              <a:t>The same path, domain, and other arguments should be passed that were used to create the cookie in order to ensure that the correct cookie is deleted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" y="167640"/>
            <a:ext cx="11902440" cy="66787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What is a PHP Session</a:t>
            </a:r>
            <a:r>
              <a:rPr lang="en-US" sz="3600" b="1" u="sng" dirty="0" smtClean="0">
                <a:solidFill>
                  <a:srgbClr val="FF0000"/>
                </a:solidFill>
              </a:rPr>
              <a:t>?</a:t>
            </a:r>
            <a:endParaRPr lang="en-US" sz="2800" b="1" u="sng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When you work with an application, you open it, do some changes, and then you close it. This is much like a </a:t>
            </a:r>
            <a:r>
              <a:rPr lang="en-US" sz="2800" b="1" dirty="0" smtClean="0"/>
              <a:t>Session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In </a:t>
            </a:r>
            <a:r>
              <a:rPr lang="en-US" sz="2800" b="1" dirty="0"/>
              <a:t>PHP, a session refers to the way to preserve data across multiple requests made by a single client (usually a web browser) to a web </a:t>
            </a:r>
            <a:r>
              <a:rPr lang="en-US" sz="2800" b="1" dirty="0" smtClean="0"/>
              <a:t>server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HTTP, the protocol used for communication between a browser and a server, is </a:t>
            </a:r>
            <a:r>
              <a:rPr lang="en-US" sz="2800" b="1" dirty="0" smtClean="0"/>
              <a:t>stateless.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Sessions provide a mechanism to maintain stateful </a:t>
            </a:r>
            <a:r>
              <a:rPr lang="en-US" sz="2800" b="1" dirty="0" smtClean="0"/>
              <a:t>information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When a session is started, PHP assigns a unique identifier (known as a session ID) to the </a:t>
            </a:r>
            <a:r>
              <a:rPr lang="en-US" sz="2800" b="1" dirty="0" smtClean="0"/>
              <a:t>client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Using sessions, you can store and retrieve variables that are accessible across different pages or scripts on a </a:t>
            </a:r>
            <a:r>
              <a:rPr lang="en-US" sz="2800" b="1" dirty="0" smtClean="0"/>
              <a:t>website.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/>
              <a:t>sessions rely on cookies to work, so they may not function as expected if cookies are disabled in the client's browser</a:t>
            </a:r>
            <a:r>
              <a:rPr lang="en-US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23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" y="198120"/>
            <a:ext cx="10210800" cy="67403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Start a PHP </a:t>
            </a:r>
            <a:r>
              <a:rPr lang="en-US" sz="2400" u="sng" dirty="0" smtClean="0">
                <a:solidFill>
                  <a:srgbClr val="FF0000"/>
                </a:solidFill>
              </a:rPr>
              <a:t>Session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/>
              <a:t>A session is started with </a:t>
            </a:r>
            <a:r>
              <a:rPr lang="en-US" sz="2400" b="1" dirty="0" smtClean="0"/>
              <a:t>the </a:t>
            </a:r>
            <a:r>
              <a:rPr lang="en-US" sz="2400" b="1" dirty="0">
                <a:solidFill>
                  <a:schemeClr val="accent1"/>
                </a:solidFill>
              </a:rPr>
              <a:t>session_start</a:t>
            </a:r>
            <a:r>
              <a:rPr lang="en-US" sz="2400" b="1" dirty="0" smtClean="0">
                <a:solidFill>
                  <a:schemeClr val="accent1"/>
                </a:solidFill>
              </a:rPr>
              <a:t>() </a:t>
            </a:r>
            <a:r>
              <a:rPr lang="en-US" sz="2400" b="1" dirty="0"/>
              <a:t>function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/>
              <a:t>Session variables are set with the PHP global variable: </a:t>
            </a:r>
            <a:r>
              <a:rPr lang="en-US" sz="2400" b="1" dirty="0">
                <a:solidFill>
                  <a:schemeClr val="accent1"/>
                </a:solidFill>
              </a:rPr>
              <a:t>$_SESSION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&lt;?</a:t>
            </a:r>
            <a:r>
              <a:rPr lang="en-US" sz="2400" b="1" dirty="0"/>
              <a:t>php</a:t>
            </a:r>
            <a:br>
              <a:rPr lang="en-US" sz="2400" b="1" dirty="0"/>
            </a:br>
            <a:r>
              <a:rPr lang="en-US" sz="2400" b="1" dirty="0" smtClean="0"/>
              <a:t>session_start</a:t>
            </a:r>
            <a:r>
              <a:rPr lang="en-US" sz="2400" b="1" dirty="0"/>
              <a:t>();</a:t>
            </a:r>
            <a:br>
              <a:rPr lang="en-US" sz="2400" b="1" dirty="0"/>
            </a:br>
            <a:r>
              <a:rPr lang="en-US" sz="2400" b="1" dirty="0"/>
              <a:t>?&gt;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&lt;!DOCTYPE html&gt;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&lt;html&gt;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&lt;body&gt;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&lt;?php</a:t>
            </a:r>
            <a:br>
              <a:rPr lang="en-US" sz="2400" b="1" dirty="0"/>
            </a:br>
            <a:r>
              <a:rPr lang="en-US" sz="2400" b="1" dirty="0" smtClean="0"/>
              <a:t>$_</a:t>
            </a:r>
            <a:r>
              <a:rPr lang="en-US" sz="2400" b="1" dirty="0"/>
              <a:t>SESSION["favcolor"] = "green";</a:t>
            </a:r>
            <a:br>
              <a:rPr lang="en-US" sz="2400" b="1" dirty="0"/>
            </a:br>
            <a:r>
              <a:rPr lang="en-US" sz="2400" b="1" dirty="0"/>
              <a:t>$_SESSION["favanimal"] = "cat";</a:t>
            </a:r>
            <a:br>
              <a:rPr lang="en-US" sz="2400" b="1" dirty="0"/>
            </a:br>
            <a:r>
              <a:rPr lang="en-US" sz="2400" b="1" dirty="0"/>
              <a:t>echo "Session variables are set.";</a:t>
            </a:r>
            <a:br>
              <a:rPr lang="en-US" sz="2400" b="1" dirty="0"/>
            </a:br>
            <a:r>
              <a:rPr lang="en-US" sz="2400" b="1" dirty="0"/>
              <a:t>?&gt;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&lt;/body&gt;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&lt;/html&gt;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50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759</Words>
  <Application>Microsoft Office PowerPoint</Application>
  <PresentationFormat>Custom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SESSION AND COOKIES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VALIDATION IN PHP</dc:title>
  <dc:creator>syntronic</dc:creator>
  <cp:lastModifiedBy>syntronic</cp:lastModifiedBy>
  <cp:revision>28</cp:revision>
  <dcterms:created xsi:type="dcterms:W3CDTF">2023-10-30T11:29:17Z</dcterms:created>
  <dcterms:modified xsi:type="dcterms:W3CDTF">2023-11-01T15:18:44Z</dcterms:modified>
</cp:coreProperties>
</file>