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98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2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46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32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5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80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528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644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59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81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17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9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06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2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6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46E467A-3A5B-4C83-8194-E862D3267C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9CF1506-013B-4F4C-AA8E-940020CE7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09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749945"/>
          </a:xfrm>
        </p:spPr>
        <p:txBody>
          <a:bodyPr>
            <a:normAutofit/>
          </a:bodyPr>
          <a:lstStyle/>
          <a:p>
            <a:r>
              <a:rPr lang="ru-RU" sz="2000" b="1" dirty="0"/>
              <a:t>Измерение производительности приложения посредством анализа использования ЦП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87824" y="5767819"/>
            <a:ext cx="303243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«Точки останова»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1"/>
            <a:ext cx="633670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3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09778" y="3132624"/>
            <a:ext cx="33635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«Изменения в коде»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61916" y="6025857"/>
            <a:ext cx="36592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Рис.16. «Проверка изменений»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88" y="908719"/>
            <a:ext cx="5227883" cy="214732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74" y="3606404"/>
            <a:ext cx="4965353" cy="24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4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30461" y="5733256"/>
            <a:ext cx="274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Рис.2. «Загрузка ЦП»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9704" y="764704"/>
            <a:ext cx="604867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376095" cy="3059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51720" y="5013176"/>
            <a:ext cx="45888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Рис.3.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«Загрузка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ЦП до точки останова»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7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7603" y="1340768"/>
            <a:ext cx="7272808" cy="23042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58008" y="76470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smtClean="0"/>
              <a:t>Анализ данных о загрузке ЦП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r="37459"/>
          <a:stretch/>
        </p:blipFill>
        <p:spPr bwMode="auto">
          <a:xfrm>
            <a:off x="1007603" y="4192158"/>
            <a:ext cx="7272808" cy="19731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093548" y="3635723"/>
            <a:ext cx="51040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Рис.4. «Функции вызывающий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вызываемый»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97743" y="6103625"/>
            <a:ext cx="30757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Рис.5. «Дерево вызовов»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1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908720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Установка ПО для обратного проектирования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10128" y="1628800"/>
            <a:ext cx="6239778" cy="346345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928694" y="5229200"/>
            <a:ext cx="36026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Рис.6. «Виртуальная машина»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6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2"/>
          <a:srcRect t="6593"/>
          <a:stretch/>
        </p:blipFill>
        <p:spPr bwMode="auto">
          <a:xfrm>
            <a:off x="2051720" y="692696"/>
            <a:ext cx="5040560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76737" y="3645024"/>
            <a:ext cx="37905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Рис.7. «Установка приложений»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t="5320" b="44927"/>
          <a:stretch/>
        </p:blipFill>
        <p:spPr bwMode="auto">
          <a:xfrm>
            <a:off x="2051720" y="4163127"/>
            <a:ext cx="5040560" cy="1750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084797" y="6063850"/>
            <a:ext cx="29606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Рис.8. «Тип установки»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8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 rotWithShape="1">
          <a:blip r:embed="rId2"/>
          <a:srcRect t="4271" b="4627"/>
          <a:stretch/>
        </p:blipFill>
        <p:spPr bwMode="auto">
          <a:xfrm>
            <a:off x="1619671" y="1502704"/>
            <a:ext cx="6264473" cy="3163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3112" y="4674896"/>
            <a:ext cx="21975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Рис.9. «Регион»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8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21771" y="3406136"/>
            <a:ext cx="35497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Рис.11. «</a:t>
            </a:r>
            <a:r>
              <a:rPr lang="ru-RU" dirty="0"/>
              <a:t>Установка </a:t>
            </a:r>
            <a:r>
              <a:rPr lang="en-US" dirty="0" err="1"/>
              <a:t>radare</a:t>
            </a:r>
            <a:r>
              <a:rPr lang="ru-RU" dirty="0"/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60479" y="2315374"/>
            <a:ext cx="34156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Рис.10. «</a:t>
            </a:r>
            <a:r>
              <a:rPr lang="ru-RU" dirty="0"/>
              <a:t>Компилятор </a:t>
            </a:r>
            <a:r>
              <a:rPr lang="en-US" dirty="0" err="1"/>
              <a:t>gcc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48850" y="4461999"/>
            <a:ext cx="43293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Рис.12. «</a:t>
            </a:r>
            <a:r>
              <a:rPr lang="ru-RU" dirty="0"/>
              <a:t>Установка оболочки </a:t>
            </a:r>
            <a:r>
              <a:rPr lang="en-US" dirty="0" err="1"/>
              <a:t>iaito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67744" y="5445224"/>
            <a:ext cx="42011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Рис.13. «</a:t>
            </a:r>
            <a:r>
              <a:rPr lang="ru-RU" dirty="0" err="1"/>
              <a:t>Декомпилятор</a:t>
            </a:r>
            <a:r>
              <a:rPr lang="ru-RU" dirty="0"/>
              <a:t> </a:t>
            </a:r>
            <a:r>
              <a:rPr lang="en-US" dirty="0"/>
              <a:t>r</a:t>
            </a:r>
            <a:r>
              <a:rPr lang="ru-RU" dirty="0"/>
              <a:t>2</a:t>
            </a:r>
            <a:r>
              <a:rPr lang="en-US" dirty="0" err="1"/>
              <a:t>ghidra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3" name="Рисунок 12" descr="https://cdn.discordapp.com/attachments/890271394011697176/915984121057128488/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192687" cy="132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04" y="2812261"/>
            <a:ext cx="6020221" cy="4953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7" y="3984695"/>
            <a:ext cx="5976664" cy="361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112" y="5058358"/>
            <a:ext cx="5794132" cy="2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59832" y="62068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smtClean="0"/>
              <a:t>Дизассемблирование</a:t>
            </a:r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5473" t="2857"/>
          <a:stretch/>
        </p:blipFill>
        <p:spPr bwMode="auto">
          <a:xfrm>
            <a:off x="1907704" y="1268760"/>
            <a:ext cx="5241751" cy="41003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502817" y="5414436"/>
            <a:ext cx="20515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6910" indent="-22669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Рис.14. «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Iaito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1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123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Измерение производительности приложения посредством анализа использования ЦП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производительности приложения посредством анализа использования ЦП</dc:title>
  <dc:creator>fRENtyE</dc:creator>
  <cp:lastModifiedBy>User</cp:lastModifiedBy>
  <cp:revision>10</cp:revision>
  <dcterms:created xsi:type="dcterms:W3CDTF">2021-12-02T11:57:36Z</dcterms:created>
  <dcterms:modified xsi:type="dcterms:W3CDTF">2021-12-03T05:50:53Z</dcterms:modified>
</cp:coreProperties>
</file>