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3" r:id="rId6"/>
    <p:sldId id="262" r:id="rId7"/>
    <p:sldId id="264" r:id="rId8"/>
    <p:sldId id="266" r:id="rId9"/>
    <p:sldId id="265" r:id="rId10"/>
    <p:sldId id="261" r:id="rId11"/>
  </p:sldIdLst>
  <p:sldSz cx="9144000" cy="5143500" type="screen16x9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Montserrat" charset="0"/>
      <p:regular r:id="rId17"/>
      <p:bold r:id="rId18"/>
      <p:italic r:id="rId19"/>
      <p:boldItalic r:id="rId20"/>
    </p:embeddedFont>
    <p:embeddedFont>
      <p:font typeface="Lato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EDEDE"/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9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2dd57308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42dd57308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6" name="Google Shape;10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5400000">
            <a:off x="0" y="381001"/>
            <a:ext cx="808800" cy="8088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 flipH="1">
            <a:off x="229050" y="588489"/>
            <a:ext cx="808800" cy="808800"/>
          </a:xfrm>
          <a:prstGeom prst="diagStrip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7" name="Google Shape;27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9" name="Google Shape;49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7" name="Google Shape;57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3" name="Google Shape;63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0" name="Google Shape;70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2" name="Google Shape;92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E6E6E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electricity lines png"/>
          <p:cNvPicPr>
            <a:picLocks noChangeAspect="1" noChangeArrowheads="1"/>
          </p:cNvPicPr>
          <p:nvPr/>
        </p:nvPicPr>
        <p:blipFill>
          <a:blip r:embed="rId3"/>
          <a:srcRect l="1081" t="45557"/>
          <a:stretch>
            <a:fillRect/>
          </a:stretch>
        </p:blipFill>
        <p:spPr bwMode="auto">
          <a:xfrm>
            <a:off x="3163956" y="2439017"/>
            <a:ext cx="5801368" cy="2046383"/>
          </a:xfrm>
          <a:prstGeom prst="rect">
            <a:avLst/>
          </a:prstGeom>
          <a:noFill/>
        </p:spPr>
      </p:pic>
      <p:sp>
        <p:nvSpPr>
          <p:cNvPr id="133" name="Google Shape;133;p13"/>
          <p:cNvSpPr txBox="1">
            <a:spLocks noGrp="1"/>
          </p:cNvSpPr>
          <p:nvPr>
            <p:ph type="ctrTitle"/>
          </p:nvPr>
        </p:nvSpPr>
        <p:spPr>
          <a:xfrm>
            <a:off x="5171089" y="1773225"/>
            <a:ext cx="2926550" cy="46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30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Team no: </a:t>
            </a:r>
            <a:r>
              <a:rPr lang="en" sz="3000" b="1" i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IBH-01</a:t>
            </a:r>
            <a:endParaRPr sz="3000" b="1" i="1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56363" y="2645425"/>
            <a:ext cx="5750700" cy="1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Pankaj Diwan- ECE 4-2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Baradwaj- EEE </a:t>
            </a:r>
            <a:r>
              <a:rPr lang="en" sz="2200" b="1" i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2-2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Kartikey- CSE 2-2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22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Sai Akshay- IT </a:t>
            </a:r>
            <a:r>
              <a:rPr lang="en" sz="2200" b="1" i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2-2</a:t>
            </a:r>
            <a:endParaRPr sz="2200" b="1" i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 rotWithShape="1">
          <a:blip r:embed="rId4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5139559" y="262757"/>
            <a:ext cx="3016468" cy="14465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Do Right</a:t>
            </a:r>
          </a:p>
          <a:p>
            <a:pPr algn="ctr"/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Save Light</a:t>
            </a:r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130800" y="1521016"/>
            <a:ext cx="88824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4800" b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8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>
            <a:spLocks noGrp="1"/>
          </p:cNvSpPr>
          <p:nvPr>
            <p:ph type="ctrTitle" idx="4294967295"/>
          </p:nvPr>
        </p:nvSpPr>
        <p:spPr>
          <a:xfrm>
            <a:off x="3132083" y="3593384"/>
            <a:ext cx="2913177" cy="43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lang="en" sz="3000" b="1" i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Team no: </a:t>
            </a:r>
            <a:r>
              <a:rPr lang="en" sz="3000" b="1" i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IBH-01</a:t>
            </a:r>
            <a:endParaRPr sz="3000" b="1" i="1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3352799" y="2312275"/>
            <a:ext cx="2511972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Do Right</a:t>
            </a:r>
          </a:p>
          <a:p>
            <a:pPr algn="ctr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Save Light</a:t>
            </a:r>
            <a:endParaRPr lang="en-US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517127" y="1740729"/>
            <a:ext cx="8153907" cy="2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Tracking of Electricity Generated, Traded and consumed has being a major issue past 1870,also illegal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connections,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wastage through suppliers.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Statistics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5;p15"/>
          <p:cNvSpPr txBox="1">
            <a:spLocks noGrp="1"/>
          </p:cNvSpPr>
          <p:nvPr>
            <p:ph type="body" idx="1"/>
          </p:nvPr>
        </p:nvSpPr>
        <p:spPr>
          <a:xfrm>
            <a:off x="4709010" y="1267248"/>
            <a:ext cx="4298731" cy="30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None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	Of the world’s 1.3 billion people who live without access to power, a quarter about 300 million live in rural India.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endParaRPr lang="en" sz="3000" b="1" dirty="0" smtClean="0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AutoShape 4" descr="https://img.washingtonpost.com/rf/image_1484w/2010-2019/WashingtonPost/2015/09/20/Foreign/Images/BiharEnergyNeeds1709150991442748185.jpg?uuid=-ZY4-F-JEeWEdXgcyYUWU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https://img.washingtonpost.com/rf/image_1484w/2010-2019/WashingtonPost/2015/09/20/Foreign/Images/BiharEnergyNeeds1709150991442748185.jpg?uuid=-ZY4-F-JEeWEdXgcyYUWU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0418" y="1458686"/>
            <a:ext cx="4510440" cy="29998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252248" y="1307850"/>
            <a:ext cx="8744607" cy="3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Physical presence to enter the units burned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,which may cause human errors.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Illegal connections due to different Process of entries into the sheets</a:t>
            </a: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endParaRPr sz="3000" b="1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</a:t>
            </a:r>
            <a:r>
              <a:rPr lang="en" sz="3600" b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esent</a:t>
            </a: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en" sz="3600" b="1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cenario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Proposed Solution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50025" y="1182666"/>
            <a:ext cx="8667900" cy="3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Process electricity in blockchain for registration, calculation of cost, consumption through </a:t>
            </a:r>
            <a:r>
              <a:rPr lang="en" sz="3000" b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Distributed System from a single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source.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Common platform for Electricity Providers.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Algorithm </a:t>
            </a:r>
            <a:r>
              <a:rPr lang="en" sz="3000" b="1" dirty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calculates the </a:t>
            </a:r>
            <a:r>
              <a:rPr lang="en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cost per unit as per standard cost strcutures</a:t>
            </a: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Stake Holders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39514" y="1855328"/>
            <a:ext cx="8667900" cy="208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Electric utility Companies (</a:t>
            </a: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ata Power, Torrent Power)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Solar panel suppliers</a:t>
            </a: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Smart Contract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50025" y="1445425"/>
            <a:ext cx="8667900" cy="3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Registration of User by electricity Provider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Calculate the Units as per Standard Charges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Payment with due </a:t>
            </a:r>
            <a:r>
              <a:rPr lang="en-US" sz="30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Alert every month 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Comparison of Electricity provided to user and utilization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uture Scope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250025" y="1445425"/>
            <a:ext cx="8667900" cy="3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1F5F"/>
              </a:buClr>
              <a:buSzPts val="3000"/>
              <a:buFont typeface="Calibri"/>
              <a:buChar char="●"/>
            </a:pPr>
            <a:r>
              <a:rPr lang="en-US" sz="3000" b="1" i="0" u="none" strike="noStrike" cap="none" dirty="0" err="1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3000" b="1" i="0" u="none" strike="noStrike" cap="none" dirty="0" err="1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  <a:r>
              <a:rPr lang="en-US" sz="30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 for connecting smart meters to calculate transactions.</a:t>
            </a:r>
            <a:endParaRPr sz="30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3600" b="1" i="0" u="none" strike="noStrike" cap="none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6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 txBox="1">
            <a:spLocks noGrp="1"/>
          </p:cNvSpPr>
          <p:nvPr>
            <p:ph type="body" idx="1"/>
          </p:nvPr>
        </p:nvSpPr>
        <p:spPr>
          <a:xfrm>
            <a:off x="0" y="1445425"/>
            <a:ext cx="9143999" cy="3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lnSpc>
                <a:spcPct val="100000"/>
              </a:lnSpc>
              <a:spcBef>
                <a:spcPts val="1000"/>
              </a:spcBef>
              <a:buClr>
                <a:srgbClr val="001F5F"/>
              </a:buClr>
              <a:buSzPts val="3000"/>
              <a:buNone/>
            </a:pPr>
            <a:r>
              <a:rPr lang="en-IN" sz="12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 </a:t>
            </a:r>
            <a:r>
              <a:rPr lang="en-IN" sz="12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https</a:t>
            </a:r>
            <a:r>
              <a:rPr lang="en-IN" sz="12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://</a:t>
            </a:r>
            <a:r>
              <a:rPr lang="en-IN" sz="12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www.washingtonpost.com/world/asia_pacific/indias-huge-need-for-electricity-is-a-problem-for-the- planet/2015/11/06/a9e004e6-622d-11e5-8475-781cc9851652_story.html?noredirect=</a:t>
            </a:r>
            <a:r>
              <a:rPr lang="en-IN" sz="1200" b="1" dirty="0" err="1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on&amp;utmterm</a:t>
            </a:r>
            <a:r>
              <a:rPr lang="en-IN" sz="12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=.</a:t>
            </a:r>
            <a:r>
              <a:rPr lang="en-IN" sz="1200" b="1" dirty="0" smtClean="0">
                <a:solidFill>
                  <a:srgbClr val="001F5F"/>
                </a:solidFill>
                <a:latin typeface="Calibri"/>
                <a:ea typeface="Calibri"/>
                <a:cs typeface="Calibri"/>
                <a:sym typeface="Calibri"/>
              </a:rPr>
              <a:t>65256086f568</a:t>
            </a:r>
          </a:p>
          <a:p>
            <a:pPr indent="-419100">
              <a:lnSpc>
                <a:spcPct val="100000"/>
              </a:lnSpc>
              <a:spcBef>
                <a:spcPts val="1000"/>
              </a:spcBef>
              <a:buClr>
                <a:srgbClr val="001F5F"/>
              </a:buClr>
              <a:buSzPts val="3000"/>
              <a:buNone/>
            </a:pPr>
            <a:endParaRPr sz="1200" b="1" i="0" u="none" strike="noStrike" cap="none">
              <a:solidFill>
                <a:srgbClr val="001F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t="18153"/>
          <a:stretch/>
        </p:blipFill>
        <p:spPr>
          <a:xfrm>
            <a:off x="285750" y="4498200"/>
            <a:ext cx="1744018" cy="5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175" y="4545454"/>
            <a:ext cx="1744021" cy="48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49273">
            <a:off x="-217550" y="2185872"/>
            <a:ext cx="9745325" cy="28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189</Words>
  <PresentationFormat>On-screen Show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Montserrat</vt:lpstr>
      <vt:lpstr>Lato</vt:lpstr>
      <vt:lpstr>Wingdings</vt:lpstr>
      <vt:lpstr>Focus</vt:lpstr>
      <vt:lpstr>Team no: IBH-01</vt:lpstr>
      <vt:lpstr>Problem Statement</vt:lpstr>
      <vt:lpstr>Statistics</vt:lpstr>
      <vt:lpstr>Present Scenario</vt:lpstr>
      <vt:lpstr>Proposed Solution</vt:lpstr>
      <vt:lpstr>Stake Holders</vt:lpstr>
      <vt:lpstr>Smart Contract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no: MBH-01</dc:title>
  <cp:lastModifiedBy>Admin</cp:lastModifiedBy>
  <cp:revision>48</cp:revision>
  <dcterms:modified xsi:type="dcterms:W3CDTF">2018-10-08T06:25:32Z</dcterms:modified>
</cp:coreProperties>
</file>