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59" r:id="rId6"/>
    <p:sldId id="263" r:id="rId7"/>
    <p:sldId id="265" r:id="rId8"/>
    <p:sldId id="264" r:id="rId9"/>
    <p:sldId id="261" r:id="rId10"/>
  </p:sldIdLst>
  <p:sldSz cx="9144000" cy="5143500" type="screen16x9"/>
  <p:notesSz cx="6858000" cy="91440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Montserrat" charset="0"/>
      <p:regular r:id="rId16"/>
      <p:bold r:id="rId17"/>
      <p:italic r:id="rId18"/>
      <p:boldItalic r:id="rId19"/>
    </p:embeddedFont>
    <p:embeddedFont>
      <p:font typeface="Lato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2dd57308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42dd573088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6" name="Google Shape;106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-5400000">
            <a:off x="0" y="381001"/>
            <a:ext cx="808800" cy="8088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 flipH="1">
            <a:off x="229050" y="58848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7" name="Google Shape;27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9" name="Google Shape;49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7" name="Google Shape;57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3" name="Google Shape;63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0" name="Google Shape;70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2" name="Google Shape;92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0" name="Google Shape;100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pension"/>
          <p:cNvPicPr>
            <a:picLocks noChangeAspect="1" noChangeArrowheads="1"/>
          </p:cNvPicPr>
          <p:nvPr/>
        </p:nvPicPr>
        <p:blipFill>
          <a:blip r:embed="rId3"/>
          <a:srcRect t="13431" b="11540"/>
          <a:stretch>
            <a:fillRect/>
          </a:stretch>
        </p:blipFill>
        <p:spPr bwMode="auto">
          <a:xfrm>
            <a:off x="3037489" y="2070538"/>
            <a:ext cx="5980386" cy="2385847"/>
          </a:xfrm>
          <a:prstGeom prst="rect">
            <a:avLst/>
          </a:prstGeom>
          <a:noFill/>
        </p:spPr>
      </p:pic>
      <p:sp>
        <p:nvSpPr>
          <p:cNvPr id="133" name="Google Shape;133;p13"/>
          <p:cNvSpPr txBox="1">
            <a:spLocks noGrp="1"/>
          </p:cNvSpPr>
          <p:nvPr>
            <p:ph type="ctrTitle"/>
          </p:nvPr>
        </p:nvSpPr>
        <p:spPr>
          <a:xfrm>
            <a:off x="4869650" y="1205666"/>
            <a:ext cx="32385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3000" b="1" i="1" dirty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Team no: MBH-01</a:t>
            </a:r>
            <a:endParaRPr sz="3000" b="1" i="1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56363" y="2645425"/>
            <a:ext cx="5750700" cy="19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2200" b="1" i="1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  <a:endParaRPr sz="2200" b="1" i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2200" b="1" i="1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Pankaj Diwan- ECE 4-2</a:t>
            </a:r>
            <a:endParaRPr sz="2200" b="1" i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2200" b="1" i="1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Baradwaj- EEE 3-2</a:t>
            </a:r>
            <a:endParaRPr sz="2200" b="1" i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2200" b="1" i="1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Kartikey- CSE 2-2</a:t>
            </a:r>
            <a:endParaRPr sz="2200" b="1" i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2200" b="1" i="1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Sai Akshay- IT 1-2</a:t>
            </a:r>
            <a:endParaRPr sz="2200" b="1" i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3"/>
          <p:cNvPicPr preferRelativeResize="0"/>
          <p:nvPr/>
        </p:nvPicPr>
        <p:blipFill rotWithShape="1">
          <a:blip r:embed="rId4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Admin\Downloads\61CpxmhTPqL._SX425_.jpg"/>
          <p:cNvPicPr>
            <a:picLocks noChangeAspect="1" noChangeArrowheads="1"/>
          </p:cNvPicPr>
          <p:nvPr/>
        </p:nvPicPr>
        <p:blipFill>
          <a:blip r:embed="rId7"/>
          <a:srcRect l="3115" t="8494" r="3574" b="47645"/>
          <a:stretch>
            <a:fillRect/>
          </a:stretch>
        </p:blipFill>
        <p:spPr bwMode="auto">
          <a:xfrm>
            <a:off x="4648575" y="373867"/>
            <a:ext cx="3777343" cy="7728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142950" y="1456950"/>
            <a:ext cx="8858100" cy="2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Submitting false doucments with changed age or death </a:t>
            </a: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certificates, false </a:t>
            </a: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nomine details, also pension holders have to be present at the place at time of reneval at same branch.</a:t>
            </a:r>
            <a:endParaRPr sz="30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Statistics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5;p15"/>
          <p:cNvSpPr txBox="1">
            <a:spLocks noGrp="1"/>
          </p:cNvSpPr>
          <p:nvPr>
            <p:ph type="body" idx="1"/>
          </p:nvPr>
        </p:nvSpPr>
        <p:spPr>
          <a:xfrm>
            <a:off x="493986" y="1267248"/>
            <a:ext cx="8513755" cy="30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9100">
              <a:lnSpc>
                <a:spcPct val="100000"/>
              </a:lnSpc>
              <a:spcBef>
                <a:spcPts val="1000"/>
              </a:spcBef>
              <a:buClr>
                <a:srgbClr val="001F5F"/>
              </a:buClr>
              <a:buSzPts val="3000"/>
            </a:pPr>
            <a:r>
              <a:rPr lang="en-IN" sz="32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India’s pension system is ranked 28 out of the top 30 countries according to the Melbourne Mercer Global Pension Index for 2017.</a:t>
            </a:r>
            <a:r>
              <a:rPr lang="en-IN" sz="3200" dirty="0" smtClean="0"/>
              <a:t> </a:t>
            </a:r>
          </a:p>
        </p:txBody>
      </p:sp>
      <p:sp>
        <p:nvSpPr>
          <p:cNvPr id="1028" name="AutoShape 4" descr="https://img.washingtonpost.com/rf/image_1484w/2010-2019/WashingtonPost/2015/09/20/Foreign/Images/BiharEnergyNeeds1709150991442748185.jpg?uuid=-ZY4-F-JEeWEdXgcyYUWU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>
            <a:spLocks noGrp="1"/>
          </p:cNvSpPr>
          <p:nvPr>
            <p:ph type="body" idx="1"/>
          </p:nvPr>
        </p:nvSpPr>
        <p:spPr>
          <a:xfrm>
            <a:off x="494988" y="1307850"/>
            <a:ext cx="8643900" cy="3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No distribution of data from one branch to other</a:t>
            </a:r>
            <a:r>
              <a:rPr lang="en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0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Verification of provided documents with a reference is </a:t>
            </a: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manual.</a:t>
            </a:r>
            <a:endParaRPr lang="en" sz="3000" b="1" dirty="0" smtClean="0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endParaRPr sz="3000" b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b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b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3000" b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Pr</a:t>
            </a:r>
            <a:r>
              <a:rPr lang="en" sz="3600" b="1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esent</a:t>
            </a:r>
            <a:r>
              <a:rPr lang="en" sz="3600" b="1" i="0" u="none" strike="noStrike" cap="none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en" sz="3600" b="1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cenario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5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 dirty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Proposed Solution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"/>
          </p:nvPr>
        </p:nvSpPr>
        <p:spPr>
          <a:xfrm>
            <a:off x="250025" y="1445425"/>
            <a:ext cx="8667900" cy="3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" sz="3000" b="1" dirty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Verification and validity of </a:t>
            </a: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Pension Details </a:t>
            </a:r>
            <a:r>
              <a:rPr lang="en" sz="3000" b="1" dirty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through Distributed System from a single </a:t>
            </a: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r>
              <a:rPr lang="en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0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" sz="3000" b="1" dirty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Algorithm </a:t>
            </a: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Verify the Canditate details and expiry date</a:t>
            </a:r>
            <a:r>
              <a:rPr lang="en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0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Stake Holders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"/>
          </p:nvPr>
        </p:nvSpPr>
        <p:spPr>
          <a:xfrm>
            <a:off x="229004" y="1455935"/>
            <a:ext cx="8667900" cy="296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19100">
              <a:lnSpc>
                <a:spcPct val="100000"/>
              </a:lnSpc>
              <a:spcBef>
                <a:spcPts val="1000"/>
              </a:spcBef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Hr’s and </a:t>
            </a:r>
            <a:r>
              <a:rPr lang="en-US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Policy makers</a:t>
            </a:r>
            <a:endParaRPr lang="en-US" sz="3000" b="1" i="0" u="none" strike="noStrike" cap="none" dirty="0" smtClean="0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Banks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Birth and death, Caste and Physically challenged certificate issue officers.</a:t>
            </a:r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"/>
          </p:nvPr>
        </p:nvSpPr>
        <p:spPr>
          <a:xfrm>
            <a:off x="229004" y="1455935"/>
            <a:ext cx="8667900" cy="296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19100">
              <a:lnSpc>
                <a:spcPct val="100000"/>
              </a:lnSpc>
              <a:spcBef>
                <a:spcPts val="1000"/>
              </a:spcBef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https://economictimes.indiatimes.com/news/economy/finance/indias-pension-system-ranked-near-bottom-among-major-economies/articleshow/61218172.cms</a:t>
            </a:r>
            <a:endParaRPr lang="en-US" sz="3000" b="1" i="0" u="none" strike="noStrike" cap="none" dirty="0" smtClean="0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Smart Contract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"/>
          </p:nvPr>
        </p:nvSpPr>
        <p:spPr>
          <a:xfrm>
            <a:off x="250025" y="1376855"/>
            <a:ext cx="8667900" cy="3560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Registration of </a:t>
            </a:r>
            <a:r>
              <a:rPr lang="en-US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Pension holder</a:t>
            </a:r>
            <a:r>
              <a:rPr lang="en-US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 by </a:t>
            </a:r>
            <a:r>
              <a:rPr lang="en-US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Officer</a:t>
            </a:r>
            <a:endParaRPr lang="en-US" sz="3000" b="1" i="0" u="none" strike="noStrike" cap="none" dirty="0" smtClean="0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Payments as per scheme details and transaction to pensioner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Transfer of account details to nomine name Registered by verification.</a:t>
            </a:r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title"/>
          </p:nvPr>
        </p:nvSpPr>
        <p:spPr>
          <a:xfrm>
            <a:off x="130800" y="1657650"/>
            <a:ext cx="88824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4800" b="1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8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 txBox="1">
            <a:spLocks noGrp="1"/>
          </p:cNvSpPr>
          <p:nvPr>
            <p:ph type="ctrTitle" idx="4294967295"/>
          </p:nvPr>
        </p:nvSpPr>
        <p:spPr>
          <a:xfrm>
            <a:off x="3006457" y="3246542"/>
            <a:ext cx="32385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3000" b="1" i="1" dirty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Team no: MBH-01</a:t>
            </a:r>
            <a:endParaRPr sz="3000" b="1" i="1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8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C:\Users\Admin\Downloads\61CpxmhTPqL._SX425_.jpg"/>
          <p:cNvPicPr>
            <a:picLocks noChangeAspect="1" noChangeArrowheads="1"/>
          </p:cNvPicPr>
          <p:nvPr/>
        </p:nvPicPr>
        <p:blipFill>
          <a:blip r:embed="rId6"/>
          <a:srcRect l="3115" t="8494" r="3574" b="47645"/>
          <a:stretch>
            <a:fillRect/>
          </a:stretch>
        </p:blipFill>
        <p:spPr bwMode="auto">
          <a:xfrm>
            <a:off x="2830285" y="2423384"/>
            <a:ext cx="3777343" cy="7728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183</Words>
  <PresentationFormat>On-screen Show (16:9)</PresentationFormat>
  <Paragraphs>30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Montserrat</vt:lpstr>
      <vt:lpstr>Lato</vt:lpstr>
      <vt:lpstr>Focus</vt:lpstr>
      <vt:lpstr>Team no: MBH-01</vt:lpstr>
      <vt:lpstr>Problem Statement</vt:lpstr>
      <vt:lpstr>Statistics</vt:lpstr>
      <vt:lpstr>Present Scenario</vt:lpstr>
      <vt:lpstr>Proposed Solution</vt:lpstr>
      <vt:lpstr>Stake Holders</vt:lpstr>
      <vt:lpstr>References</vt:lpstr>
      <vt:lpstr>Smart Contract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no: MBH-01</dc:title>
  <cp:lastModifiedBy>Admin</cp:lastModifiedBy>
  <cp:revision>20</cp:revision>
  <dcterms:modified xsi:type="dcterms:W3CDTF">2018-10-08T11:10:28Z</dcterms:modified>
</cp:coreProperties>
</file>