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6" r:id="rId9"/>
    <p:sldId id="261" r:id="rId10"/>
  </p:sldIdLst>
  <p:sldSz cx="9144000" cy="5143500" type="screen16x9"/>
  <p:notesSz cx="6858000" cy="9144000"/>
  <p:embeddedFontLs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Montserrat" charset="0"/>
      <p:regular r:id="rId16"/>
      <p:bold r:id="rId17"/>
      <p:italic r:id="rId18"/>
      <p:boldItalic r:id="rId19"/>
    </p:embeddedFont>
    <p:embeddedFont>
      <p:font typeface="Lato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41" autoAdjust="0"/>
    <p:restoredTop sz="94660"/>
  </p:normalViewPr>
  <p:slideViewPr>
    <p:cSldViewPr snapToGrid="0">
      <p:cViewPr varScale="1">
        <p:scale>
          <a:sx n="91" d="100"/>
          <a:sy n="91" d="100"/>
        </p:scale>
        <p:origin x="-79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2dd573088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42dd573088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6" name="Google Shape;106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6" name="Google Shape;12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rot="-5400000">
            <a:off x="0" y="381001"/>
            <a:ext cx="808800" cy="80880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 flipH="1">
            <a:off x="229050" y="588489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7" name="Google Shape;27;p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49" name="Google Shape;49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7" name="Google Shape;57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3" name="Google Shape;63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0" name="Google Shape;70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2" name="Google Shape;92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0" name="Google Shape;100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rgbClr val="EFEFE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atient-days-2015_2-5.png"/>
          <p:cNvPicPr>
            <a:picLocks noChangeAspect="1"/>
          </p:cNvPicPr>
          <p:nvPr/>
        </p:nvPicPr>
        <p:blipFill>
          <a:blip r:embed="rId3"/>
          <a:srcRect t="6515"/>
          <a:stretch>
            <a:fillRect/>
          </a:stretch>
        </p:blipFill>
        <p:spPr>
          <a:xfrm>
            <a:off x="3079530" y="2028497"/>
            <a:ext cx="5841781" cy="2427231"/>
          </a:xfrm>
          <a:prstGeom prst="rect">
            <a:avLst/>
          </a:prstGeom>
        </p:spPr>
      </p:pic>
      <p:pic>
        <p:nvPicPr>
          <p:cNvPr id="1026" name="Picture 2" descr="C:\Users\Admin\Downloads\cancer-survivors-quotes-inspiration-35053-740x328.jpg"/>
          <p:cNvPicPr>
            <a:picLocks noChangeAspect="1" noChangeArrowheads="1"/>
          </p:cNvPicPr>
          <p:nvPr/>
        </p:nvPicPr>
        <p:blipFill>
          <a:blip r:embed="rId4"/>
          <a:srcRect l="13222" t="26072" r="13316" b="39582"/>
          <a:stretch>
            <a:fillRect/>
          </a:stretch>
        </p:blipFill>
        <p:spPr bwMode="auto">
          <a:xfrm>
            <a:off x="4887310" y="809297"/>
            <a:ext cx="3195145" cy="662151"/>
          </a:xfrm>
          <a:prstGeom prst="rect">
            <a:avLst/>
          </a:prstGeom>
          <a:noFill/>
        </p:spPr>
      </p:pic>
      <p:sp>
        <p:nvSpPr>
          <p:cNvPr id="133" name="Google Shape;133;p13"/>
          <p:cNvSpPr txBox="1">
            <a:spLocks noGrp="1"/>
          </p:cNvSpPr>
          <p:nvPr>
            <p:ph type="ctrTitle"/>
          </p:nvPr>
        </p:nvSpPr>
        <p:spPr>
          <a:xfrm>
            <a:off x="4918841" y="1489446"/>
            <a:ext cx="3126247" cy="433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" sz="3000" b="1" i="1" dirty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Team no: MBH-01</a:t>
            </a:r>
            <a:endParaRPr sz="3000" b="1" i="1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56363" y="2645425"/>
            <a:ext cx="5750700" cy="19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" sz="2200" b="1" i="1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Team Members:</a:t>
            </a:r>
            <a:endParaRPr sz="2200" b="1" i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" sz="2200" b="1" i="1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Pankaj Diwan- ECE 4-2</a:t>
            </a:r>
            <a:endParaRPr sz="2200" b="1" i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" sz="2200" b="1" i="1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Baradwaj- EEE 3-2</a:t>
            </a:r>
            <a:endParaRPr sz="2200" b="1" i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" sz="2200" b="1" i="1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Kartikey- CSE 2-2</a:t>
            </a:r>
            <a:endParaRPr sz="2200" b="1" i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" sz="2200" b="1" i="1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Sai Akshay- IT 1-2</a:t>
            </a:r>
            <a:endParaRPr sz="2200" b="1" i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3"/>
          <p:cNvPicPr preferRelativeResize="0"/>
          <p:nvPr/>
        </p:nvPicPr>
        <p:blipFill rotWithShape="1">
          <a:blip r:embed="rId5">
            <a:alphaModFix/>
          </a:blip>
          <a:srcRect t="18153"/>
          <a:stretch/>
        </p:blipFill>
        <p:spPr>
          <a:xfrm>
            <a:off x="285750" y="4498200"/>
            <a:ext cx="1744018" cy="5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5175" y="4545454"/>
            <a:ext cx="1744021" cy="48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1549273">
            <a:off x="-217550" y="2185872"/>
            <a:ext cx="9745325" cy="280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3600" b="1" i="0" u="none" strike="noStrike" cap="none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6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>
            <a:spLocks noGrp="1"/>
          </p:cNvSpPr>
          <p:nvPr>
            <p:ph type="body" idx="1"/>
          </p:nvPr>
        </p:nvSpPr>
        <p:spPr>
          <a:xfrm>
            <a:off x="142950" y="1456950"/>
            <a:ext cx="8858100" cy="2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Paitent Details are </a:t>
            </a:r>
            <a:r>
              <a:rPr lang="en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accessable</a:t>
            </a:r>
            <a:r>
              <a:rPr lang="en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in emergency at situations for better treatment, </a:t>
            </a:r>
            <a:r>
              <a:rPr lang="en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Very delayed process for insurance, No Patients data Exchange Between Hospitals.</a:t>
            </a:r>
            <a:endParaRPr sz="30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3">
            <a:alphaModFix/>
          </a:blip>
          <a:srcRect t="18153"/>
          <a:stretch/>
        </p:blipFill>
        <p:spPr>
          <a:xfrm>
            <a:off x="285750" y="4498200"/>
            <a:ext cx="1744018" cy="5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175" y="4545454"/>
            <a:ext cx="1744021" cy="48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49273">
            <a:off x="-217550" y="2185872"/>
            <a:ext cx="9745325" cy="280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apture.PNG"/>
          <p:cNvPicPr>
            <a:picLocks noChangeAspect="1"/>
          </p:cNvPicPr>
          <p:nvPr/>
        </p:nvPicPr>
        <p:blipFill>
          <a:blip r:embed="rId3"/>
          <a:srcRect l="1544" t="1829" b="6707"/>
          <a:stretch>
            <a:fillRect/>
          </a:stretch>
        </p:blipFill>
        <p:spPr>
          <a:xfrm>
            <a:off x="1429407" y="1093076"/>
            <a:ext cx="2680303" cy="3153103"/>
          </a:xfrm>
          <a:prstGeom prst="rect">
            <a:avLst/>
          </a:prstGeom>
        </p:spPr>
      </p:pic>
      <p:sp>
        <p:nvSpPr>
          <p:cNvPr id="164" name="Google Shape;16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36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Statistics</a:t>
            </a:r>
            <a:endParaRPr sz="36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6"/>
          <p:cNvPicPr preferRelativeResize="0"/>
          <p:nvPr/>
        </p:nvPicPr>
        <p:blipFill rotWithShape="1">
          <a:blip r:embed="rId4">
            <a:alphaModFix/>
          </a:blip>
          <a:srcRect t="18153"/>
          <a:stretch/>
        </p:blipFill>
        <p:spPr>
          <a:xfrm>
            <a:off x="285750" y="4498200"/>
            <a:ext cx="1744018" cy="5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45175" y="4545454"/>
            <a:ext cx="1744021" cy="48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549273">
            <a:off x="-217550" y="2185872"/>
            <a:ext cx="9745325" cy="28020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55;p15"/>
          <p:cNvSpPr txBox="1">
            <a:spLocks noGrp="1"/>
          </p:cNvSpPr>
          <p:nvPr>
            <p:ph type="body" idx="1"/>
          </p:nvPr>
        </p:nvSpPr>
        <p:spPr>
          <a:xfrm>
            <a:off x="4256690" y="1267248"/>
            <a:ext cx="4751051" cy="30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9100">
              <a:lnSpc>
                <a:spcPct val="100000"/>
              </a:lnSpc>
              <a:spcBef>
                <a:spcPts val="1000"/>
              </a:spcBef>
              <a:buClr>
                <a:srgbClr val="001F5F"/>
              </a:buClr>
              <a:buSzPts val="3000"/>
              <a:buNone/>
            </a:pPr>
            <a:r>
              <a:rPr lang="en" sz="32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  <a:sym typeface="Calibri"/>
              </a:rPr>
              <a:t>	</a:t>
            </a:r>
            <a:r>
              <a:rPr lang="en-IN" sz="32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Percentage of deaths </a:t>
            </a:r>
            <a:r>
              <a:rPr lang="en-IN" sz="32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in India happen with no </a:t>
            </a:r>
            <a:r>
              <a:rPr lang="en-IN" sz="32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Proper treatment at right time.</a:t>
            </a:r>
            <a:endParaRPr lang="en" sz="3200" b="1" dirty="0" smtClean="0">
              <a:solidFill>
                <a:srgbClr val="00206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endParaRPr lang="en" sz="3000" b="1" dirty="0" smtClean="0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endParaRPr sz="3000" b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b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b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endParaRPr sz="3000" b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AutoShape 4" descr="https://img.washingtonpost.com/rf/image_1484w/2010-2019/WashingtonPost/2015/09/20/Foreign/Images/BiharEnergyNeeds1709150991442748185.jpg?uuid=-ZY4-F-JEeWEdXgcyYUWU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>
            <a:spLocks noGrp="1"/>
          </p:cNvSpPr>
          <p:nvPr>
            <p:ph type="body" idx="1"/>
          </p:nvPr>
        </p:nvSpPr>
        <p:spPr>
          <a:xfrm>
            <a:off x="494988" y="1307850"/>
            <a:ext cx="8643900" cy="3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Applications for few hospitals where you can store test reports and also prescriptions</a:t>
            </a:r>
            <a:r>
              <a:rPr lang="en" sz="30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0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Patients should carry reports with them.</a:t>
            </a:r>
            <a:endParaRPr sz="3000" b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b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b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endParaRPr sz="3000" b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3600" b="1" i="0" u="none" strike="noStrike" cap="none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Pr</a:t>
            </a:r>
            <a:r>
              <a:rPr lang="en" sz="3600" b="1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esent</a:t>
            </a:r>
            <a:r>
              <a:rPr lang="en" sz="3600" b="1" i="0" u="none" strike="noStrike" cap="none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lang="en" sz="3600" b="1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cenario</a:t>
            </a:r>
            <a:endParaRPr sz="36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5"/>
          <p:cNvPicPr preferRelativeResize="0"/>
          <p:nvPr/>
        </p:nvPicPr>
        <p:blipFill rotWithShape="1">
          <a:blip r:embed="rId3">
            <a:alphaModFix/>
          </a:blip>
          <a:srcRect t="18153"/>
          <a:stretch/>
        </p:blipFill>
        <p:spPr>
          <a:xfrm>
            <a:off x="285750" y="4498200"/>
            <a:ext cx="1744018" cy="5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175" y="4545454"/>
            <a:ext cx="1744021" cy="48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49273">
            <a:off x="-217550" y="2185872"/>
            <a:ext cx="9745325" cy="280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3600" b="1" i="0" u="none" strike="noStrike" cap="none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Proposed Solution</a:t>
            </a:r>
            <a:endParaRPr sz="36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 txBox="1">
            <a:spLocks noGrp="1"/>
          </p:cNvSpPr>
          <p:nvPr>
            <p:ph type="body" idx="1"/>
          </p:nvPr>
        </p:nvSpPr>
        <p:spPr>
          <a:xfrm>
            <a:off x="250025" y="1445425"/>
            <a:ext cx="8667900" cy="3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Transpareny of Treatment to all hospitals through Distributed </a:t>
            </a:r>
            <a:r>
              <a:rPr lang="en" sz="3000" b="1" dirty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System </a:t>
            </a:r>
            <a:r>
              <a:rPr lang="en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en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000" b="1" dirty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a single </a:t>
            </a:r>
            <a:r>
              <a:rPr lang="en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source of entry</a:t>
            </a:r>
            <a:r>
              <a:rPr lang="en" sz="30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0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" sz="30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Insurance gets applied without human interface.</a:t>
            </a:r>
            <a:endParaRPr sz="30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6"/>
          <p:cNvPicPr preferRelativeResize="0"/>
          <p:nvPr/>
        </p:nvPicPr>
        <p:blipFill rotWithShape="1">
          <a:blip r:embed="rId3">
            <a:alphaModFix/>
          </a:blip>
          <a:srcRect t="18153"/>
          <a:stretch/>
        </p:blipFill>
        <p:spPr>
          <a:xfrm>
            <a:off x="285750" y="4498200"/>
            <a:ext cx="1744018" cy="5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175" y="4545454"/>
            <a:ext cx="1744021" cy="48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49273">
            <a:off x="-217550" y="2185872"/>
            <a:ext cx="9745325" cy="280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36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Stake Holders</a:t>
            </a:r>
            <a:endParaRPr sz="36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 txBox="1">
            <a:spLocks noGrp="1"/>
          </p:cNvSpPr>
          <p:nvPr>
            <p:ph type="body" idx="1"/>
          </p:nvPr>
        </p:nvSpPr>
        <p:spPr>
          <a:xfrm>
            <a:off x="239514" y="1502979"/>
            <a:ext cx="8667900" cy="292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-US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Insurance Companies</a:t>
            </a:r>
            <a:endParaRPr lang="en-US" sz="3000" b="1" i="0" u="none" strike="noStrike" cap="none" dirty="0" smtClean="0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-US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Medical Agency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-US" sz="30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Diagnostic Center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endParaRPr lang="en-US" sz="3000" b="1" i="0" u="none" strike="noStrike" cap="none" dirty="0" smtClean="0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6"/>
          <p:cNvPicPr preferRelativeResize="0"/>
          <p:nvPr/>
        </p:nvPicPr>
        <p:blipFill rotWithShape="1">
          <a:blip r:embed="rId3">
            <a:alphaModFix/>
          </a:blip>
          <a:srcRect t="18153"/>
          <a:stretch/>
        </p:blipFill>
        <p:spPr>
          <a:xfrm>
            <a:off x="285750" y="4498200"/>
            <a:ext cx="1744018" cy="5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175" y="4545454"/>
            <a:ext cx="1744021" cy="48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49273">
            <a:off x="-217550" y="2185872"/>
            <a:ext cx="9745325" cy="280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36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Smart Contract</a:t>
            </a:r>
            <a:endParaRPr sz="36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 txBox="1">
            <a:spLocks noGrp="1"/>
          </p:cNvSpPr>
          <p:nvPr>
            <p:ph type="body" idx="1"/>
          </p:nvPr>
        </p:nvSpPr>
        <p:spPr>
          <a:xfrm>
            <a:off x="250025" y="1445425"/>
            <a:ext cx="8667900" cy="3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-US" sz="30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Registration of </a:t>
            </a:r>
            <a:r>
              <a:rPr lang="en-US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Patients and Doctors</a:t>
            </a:r>
            <a:endParaRPr lang="en-US" sz="3000" b="1" i="0" u="none" strike="noStrike" cap="none" dirty="0" smtClean="0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-US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Entry and Storage of patients </a:t>
            </a:r>
            <a:r>
              <a:rPr lang="en-US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etails</a:t>
            </a:r>
            <a:endParaRPr lang="en-US" sz="3000" b="1" dirty="0" smtClean="0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-US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If person have Insurance applicable to treatment, It directly Starts Process.</a:t>
            </a:r>
            <a:endParaRPr lang="en-US" sz="3000" b="1" dirty="0" smtClean="0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-US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Medical Agency can get Prescription Directly</a:t>
            </a:r>
            <a:endParaRPr sz="30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6"/>
          <p:cNvPicPr preferRelativeResize="0"/>
          <p:nvPr/>
        </p:nvPicPr>
        <p:blipFill rotWithShape="1">
          <a:blip r:embed="rId3">
            <a:alphaModFix/>
          </a:blip>
          <a:srcRect t="18153"/>
          <a:stretch/>
        </p:blipFill>
        <p:spPr>
          <a:xfrm>
            <a:off x="285750" y="4498200"/>
            <a:ext cx="1744018" cy="5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175" y="4545454"/>
            <a:ext cx="1744021" cy="48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49273">
            <a:off x="-217550" y="2185872"/>
            <a:ext cx="9745325" cy="280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36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6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 txBox="1">
            <a:spLocks noGrp="1"/>
          </p:cNvSpPr>
          <p:nvPr>
            <p:ph type="body" idx="1"/>
          </p:nvPr>
        </p:nvSpPr>
        <p:spPr>
          <a:xfrm>
            <a:off x="0" y="1445425"/>
            <a:ext cx="9143999" cy="3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9100">
              <a:lnSpc>
                <a:spcPct val="100000"/>
              </a:lnSpc>
              <a:spcBef>
                <a:spcPts val="1000"/>
              </a:spcBef>
              <a:buClr>
                <a:srgbClr val="001F5F"/>
              </a:buClr>
              <a:buSzPts val="3000"/>
              <a:buNone/>
            </a:pPr>
            <a:r>
              <a:rPr lang="en-IN" sz="12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Wingdings" pitchFamily="2" charset="2"/>
              </a:rPr>
              <a:t> </a:t>
            </a:r>
            <a:r>
              <a:rPr lang="en-IN" sz="12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r>
              <a:rPr lang="en-IN" sz="12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://timesofindia.indiatimes.com/india/27-of-deaths-in-India-for-want-of-medical-attention/articleshow/49474537.cms</a:t>
            </a:r>
            <a:endParaRPr sz="12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6"/>
          <p:cNvPicPr preferRelativeResize="0"/>
          <p:nvPr/>
        </p:nvPicPr>
        <p:blipFill rotWithShape="1">
          <a:blip r:embed="rId3">
            <a:alphaModFix/>
          </a:blip>
          <a:srcRect t="18153"/>
          <a:stretch/>
        </p:blipFill>
        <p:spPr>
          <a:xfrm>
            <a:off x="285750" y="4498200"/>
            <a:ext cx="1744018" cy="5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175" y="4545454"/>
            <a:ext cx="1744021" cy="48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49273">
            <a:off x="-217550" y="2185872"/>
            <a:ext cx="9745325" cy="280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>
            <a:spLocks noGrp="1"/>
          </p:cNvSpPr>
          <p:nvPr>
            <p:ph type="title"/>
          </p:nvPr>
        </p:nvSpPr>
        <p:spPr>
          <a:xfrm>
            <a:off x="130800" y="1657650"/>
            <a:ext cx="88824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4800" b="1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48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8"/>
          <p:cNvSpPr txBox="1">
            <a:spLocks noGrp="1"/>
          </p:cNvSpPr>
          <p:nvPr>
            <p:ph type="ctrTitle" idx="4294967295"/>
          </p:nvPr>
        </p:nvSpPr>
        <p:spPr>
          <a:xfrm>
            <a:off x="3069020" y="3183480"/>
            <a:ext cx="3070833" cy="463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" sz="3000" b="1" i="1" dirty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Team no: MBH-01</a:t>
            </a:r>
            <a:endParaRPr sz="3000" b="1" i="1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18"/>
          <p:cNvPicPr preferRelativeResize="0"/>
          <p:nvPr/>
        </p:nvPicPr>
        <p:blipFill rotWithShape="1">
          <a:blip r:embed="rId3">
            <a:alphaModFix/>
          </a:blip>
          <a:srcRect t="18153"/>
          <a:stretch/>
        </p:blipFill>
        <p:spPr>
          <a:xfrm>
            <a:off x="285750" y="4498200"/>
            <a:ext cx="1744018" cy="5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175" y="4545454"/>
            <a:ext cx="1744021" cy="48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49273">
            <a:off x="-217550" y="2185872"/>
            <a:ext cx="9745325" cy="280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C:\Users\Admin\Downloads\cancer-survivors-quotes-inspiration-35053-740x328.jpg"/>
          <p:cNvPicPr>
            <a:picLocks noChangeAspect="1" noChangeArrowheads="1"/>
          </p:cNvPicPr>
          <p:nvPr/>
        </p:nvPicPr>
        <p:blipFill>
          <a:blip r:embed="rId6"/>
          <a:srcRect l="13222" t="26072" r="13316" b="39582"/>
          <a:stretch>
            <a:fillRect/>
          </a:stretch>
        </p:blipFill>
        <p:spPr bwMode="auto">
          <a:xfrm>
            <a:off x="3026979" y="2438400"/>
            <a:ext cx="3195145" cy="6621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148</Words>
  <PresentationFormat>On-screen Show (16:9)</PresentationFormat>
  <Paragraphs>33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Montserrat</vt:lpstr>
      <vt:lpstr>Lato</vt:lpstr>
      <vt:lpstr>Wingdings</vt:lpstr>
      <vt:lpstr>Focus</vt:lpstr>
      <vt:lpstr>Team no: MBH-01</vt:lpstr>
      <vt:lpstr>Problem Statement</vt:lpstr>
      <vt:lpstr>Statistics</vt:lpstr>
      <vt:lpstr>Present Scenario</vt:lpstr>
      <vt:lpstr>Proposed Solution</vt:lpstr>
      <vt:lpstr>Stake Holders</vt:lpstr>
      <vt:lpstr>Smart Contract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no: MBH-01</dc:title>
  <cp:lastModifiedBy>Admin</cp:lastModifiedBy>
  <cp:revision>17</cp:revision>
  <dcterms:modified xsi:type="dcterms:W3CDTF">2018-10-09T05:22:49Z</dcterms:modified>
</cp:coreProperties>
</file>