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7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08D6B-12A5-4F7E-8546-5B046533761B}" type="datetimeFigureOut">
              <a:rPr lang="en-SE" smtClean="0"/>
              <a:t>2019-09-26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50644-BAF5-44EF-BE1F-CE206D0C07C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1681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F838-63CA-4F13-985D-CF402ECD1223}" type="datetimeFigureOut">
              <a:rPr lang="en-SE" smtClean="0"/>
              <a:t>2019-09-26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0D31-029A-460B-86C0-EBEEA9016620}" type="slidenum">
              <a:rPr lang="en-SE" smtClean="0"/>
              <a:t>‹#›</a:t>
            </a:fld>
            <a:endParaRPr lang="en-S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43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F838-63CA-4F13-985D-CF402ECD1223}" type="datetimeFigureOut">
              <a:rPr lang="en-SE" smtClean="0"/>
              <a:t>2019-09-26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0D31-029A-460B-86C0-EBEEA90166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5249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F838-63CA-4F13-985D-CF402ECD1223}" type="datetimeFigureOut">
              <a:rPr lang="en-SE" smtClean="0"/>
              <a:t>2019-09-26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0D31-029A-460B-86C0-EBEEA90166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50331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F838-63CA-4F13-985D-CF402ECD1223}" type="datetimeFigureOut">
              <a:rPr lang="en-SE" smtClean="0"/>
              <a:t>2019-09-26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0D31-029A-460B-86C0-EBEEA9016620}" type="slidenum">
              <a:rPr lang="en-SE" smtClean="0"/>
              <a:t>‹#›</a:t>
            </a:fld>
            <a:endParaRPr lang="en-S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871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F838-63CA-4F13-985D-CF402ECD1223}" type="datetimeFigureOut">
              <a:rPr lang="en-SE" smtClean="0"/>
              <a:t>2019-09-26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0D31-029A-460B-86C0-EBEEA90166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40088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F838-63CA-4F13-985D-CF402ECD1223}" type="datetimeFigureOut">
              <a:rPr lang="en-SE" smtClean="0"/>
              <a:t>2019-09-26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0D31-029A-460B-86C0-EBEEA9016620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6257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F838-63CA-4F13-985D-CF402ECD1223}" type="datetimeFigureOut">
              <a:rPr lang="en-SE" smtClean="0"/>
              <a:t>2019-09-26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0D31-029A-460B-86C0-EBEEA90166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12020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F838-63CA-4F13-985D-CF402ECD1223}" type="datetimeFigureOut">
              <a:rPr lang="en-SE" smtClean="0"/>
              <a:t>2019-09-26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0D31-029A-460B-86C0-EBEEA90166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68464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F838-63CA-4F13-985D-CF402ECD1223}" type="datetimeFigureOut">
              <a:rPr lang="en-SE" smtClean="0"/>
              <a:t>2019-09-26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0D31-029A-460B-86C0-EBEEA90166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5091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F838-63CA-4F13-985D-CF402ECD1223}" type="datetimeFigureOut">
              <a:rPr lang="en-SE" smtClean="0"/>
              <a:t>2019-09-26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0D31-029A-460B-86C0-EBEEA90166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5863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F838-63CA-4F13-985D-CF402ECD1223}" type="datetimeFigureOut">
              <a:rPr lang="en-SE" smtClean="0"/>
              <a:t>2019-09-26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0D31-029A-460B-86C0-EBEEA90166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3817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F838-63CA-4F13-985D-CF402ECD1223}" type="datetimeFigureOut">
              <a:rPr lang="en-SE" smtClean="0"/>
              <a:t>2019-09-26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0D31-029A-460B-86C0-EBEEA90166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462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F838-63CA-4F13-985D-CF402ECD1223}" type="datetimeFigureOut">
              <a:rPr lang="en-SE" smtClean="0"/>
              <a:t>2019-09-26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0D31-029A-460B-86C0-EBEEA90166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7617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F838-63CA-4F13-985D-CF402ECD1223}" type="datetimeFigureOut">
              <a:rPr lang="en-SE" smtClean="0"/>
              <a:t>2019-09-26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0D31-029A-460B-86C0-EBEEA90166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1540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F838-63CA-4F13-985D-CF402ECD1223}" type="datetimeFigureOut">
              <a:rPr lang="en-SE" smtClean="0"/>
              <a:t>2019-09-26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0D31-029A-460B-86C0-EBEEA90166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049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F838-63CA-4F13-985D-CF402ECD1223}" type="datetimeFigureOut">
              <a:rPr lang="en-SE" smtClean="0"/>
              <a:t>2019-09-26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0D31-029A-460B-86C0-EBEEA90166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931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F838-63CA-4F13-985D-CF402ECD1223}" type="datetimeFigureOut">
              <a:rPr lang="en-SE" smtClean="0"/>
              <a:t>2019-09-26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0D31-029A-460B-86C0-EBEEA90166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1086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1DF838-63CA-4F13-985D-CF402ECD1223}" type="datetimeFigureOut">
              <a:rPr lang="en-SE" smtClean="0"/>
              <a:t>2019-09-26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D210D31-029A-460B-86C0-EBEEA90166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1952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Suitcase">
            <a:extLst>
              <a:ext uri="{FF2B5EF4-FFF2-40B4-BE49-F238E27FC236}">
                <a16:creationId xmlns:a16="http://schemas.microsoft.com/office/drawing/2014/main" id="{37E4940D-F833-400E-BD91-4E5677266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67AC8-D37C-47CA-897A-32E09463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495" y="1937277"/>
            <a:ext cx="8001000" cy="2971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Presentation</a:t>
            </a:r>
            <a:br>
              <a:rPr lang="en-US" sz="8000" dirty="0"/>
            </a:br>
            <a:r>
              <a:rPr lang="en-US" sz="8000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7771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2266-C0CE-4B23-9B37-495A4DC3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495" y="1943099"/>
            <a:ext cx="8001000" cy="2971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53F00-B5B0-4EEE-931D-93E506A48BDE}"/>
              </a:ext>
            </a:extLst>
          </p:cNvPr>
          <p:cNvSpPr txBox="1"/>
          <p:nvPr/>
        </p:nvSpPr>
        <p:spPr>
          <a:xfrm>
            <a:off x="4987347" y="4156750"/>
            <a:ext cx="234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Början av projektet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12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2266-C0CE-4B23-9B37-495A4DC3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495" y="1943099"/>
            <a:ext cx="8001000" cy="2971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KODEN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53F00-B5B0-4EEE-931D-93E506A48BDE}"/>
              </a:ext>
            </a:extLst>
          </p:cNvPr>
          <p:cNvSpPr txBox="1"/>
          <p:nvPr/>
        </p:nvSpPr>
        <p:spPr>
          <a:xfrm>
            <a:off x="4357157" y="4202869"/>
            <a:ext cx="349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Hur det blev som det blev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5487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close up of a screen&#10;&#10;Description automatically generated">
            <a:extLst>
              <a:ext uri="{FF2B5EF4-FFF2-40B4-BE49-F238E27FC236}">
                <a16:creationId xmlns:a16="http://schemas.microsoft.com/office/drawing/2014/main" id="{18B97C2C-8FA9-48FB-ADB8-008FC238C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35" y="503665"/>
            <a:ext cx="9631119" cy="30198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1C2052-4222-4687-83AB-3B4CB0C08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7" y="3792672"/>
            <a:ext cx="12191994" cy="22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3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2266-C0CE-4B23-9B37-495A4DC3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495" y="1943099"/>
            <a:ext cx="8001000" cy="2971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 err="1"/>
              <a:t>Tankar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1393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2266-C0CE-4B23-9B37-495A4DC3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495" y="1943099"/>
            <a:ext cx="8001000" cy="29718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8000" dirty="0"/>
              <a:t>Nu tog </a:t>
            </a:r>
            <a:r>
              <a:rPr lang="en-US" sz="8000" dirty="0" err="1"/>
              <a:t>tyvärr</a:t>
            </a:r>
            <a:r>
              <a:rPr lang="en-US" sz="8000" dirty="0"/>
              <a:t> mina slides slut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10FEB-7E23-400E-9803-13EBB2C63D20}"/>
              </a:ext>
            </a:extLst>
          </p:cNvPr>
          <p:cNvSpPr txBox="1"/>
          <p:nvPr/>
        </p:nvSpPr>
        <p:spPr>
          <a:xfrm>
            <a:off x="4893155" y="5412509"/>
            <a:ext cx="2423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Tack för er tid!</a:t>
            </a:r>
            <a:endParaRPr lang="en-SE" sz="1200" dirty="0"/>
          </a:p>
        </p:txBody>
      </p:sp>
    </p:spTree>
    <p:extLst>
      <p:ext uri="{BB962C8B-B14F-4D97-AF65-F5344CB8AC3E}">
        <p14:creationId xmlns:p14="http://schemas.microsoft.com/office/powerpoint/2010/main" val="39856119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3</vt:lpstr>
      <vt:lpstr>Slice</vt:lpstr>
      <vt:lpstr>PowerPoint Presentation</vt:lpstr>
      <vt:lpstr>Presentation Portfolio</vt:lpstr>
      <vt:lpstr>Design</vt:lpstr>
      <vt:lpstr>KODEN</vt:lpstr>
      <vt:lpstr>PowerPoint Presentation</vt:lpstr>
      <vt:lpstr>Tankar</vt:lpstr>
      <vt:lpstr>Nu tog tyvärr mina slides slut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 Blom</dc:creator>
  <cp:lastModifiedBy>Samir Blom</cp:lastModifiedBy>
  <cp:revision>4</cp:revision>
  <dcterms:created xsi:type="dcterms:W3CDTF">2019-09-26T18:03:58Z</dcterms:created>
  <dcterms:modified xsi:type="dcterms:W3CDTF">2019-09-26T18:37:58Z</dcterms:modified>
</cp:coreProperties>
</file>