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D8C125-C200-4E67-BF81-C091AD1FC420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E"/>
        </a:p>
      </dgm:t>
    </dgm:pt>
    <dgm:pt modelId="{F3D4483C-D08D-4031-80BD-3AF6C27723DC}">
      <dgm:prSet phldrT="[Text]"/>
      <dgm:spPr/>
      <dgm:t>
        <a:bodyPr/>
        <a:lstStyle/>
        <a:p>
          <a:pPr algn="ctr"/>
          <a:r>
            <a:rPr lang="sv-SE" dirty="0"/>
            <a:t>Förbättringar</a:t>
          </a:r>
          <a:endParaRPr lang="en-SE" dirty="0"/>
        </a:p>
      </dgm:t>
    </dgm:pt>
    <dgm:pt modelId="{4F139855-0575-46F8-A3E1-F039449075B7}" type="parTrans" cxnId="{6FBC9C7C-EB36-476F-92A3-B7047831978E}">
      <dgm:prSet/>
      <dgm:spPr/>
      <dgm:t>
        <a:bodyPr/>
        <a:lstStyle/>
        <a:p>
          <a:endParaRPr lang="en-SE"/>
        </a:p>
      </dgm:t>
    </dgm:pt>
    <dgm:pt modelId="{7CE6641E-10D3-493A-B9ED-B712001F52AE}" type="sibTrans" cxnId="{6FBC9C7C-EB36-476F-92A3-B7047831978E}">
      <dgm:prSet/>
      <dgm:spPr/>
      <dgm:t>
        <a:bodyPr/>
        <a:lstStyle/>
        <a:p>
          <a:endParaRPr lang="en-SE"/>
        </a:p>
      </dgm:t>
    </dgm:pt>
    <dgm:pt modelId="{E69CFB5A-4AB2-44B4-92D7-31A30208FFCD}">
      <dgm:prSet phldrT="[Text]"/>
      <dgm:spPr/>
      <dgm:t>
        <a:bodyPr/>
        <a:lstStyle/>
        <a:p>
          <a:r>
            <a:rPr lang="sv-SE" dirty="0"/>
            <a:t>Bygga om </a:t>
          </a:r>
          <a:r>
            <a:rPr lang="sv-SE" dirty="0" err="1"/>
            <a:t>dropdown</a:t>
          </a:r>
          <a:r>
            <a:rPr lang="sv-SE" dirty="0"/>
            <a:t> från grunden</a:t>
          </a:r>
          <a:endParaRPr lang="en-SE" dirty="0"/>
        </a:p>
      </dgm:t>
    </dgm:pt>
    <dgm:pt modelId="{06D3C210-FBB8-4B43-8E47-DED0143CAF5B}" type="parTrans" cxnId="{EE7A2818-3529-4EAF-84DD-70DEF6245A47}">
      <dgm:prSet/>
      <dgm:spPr/>
      <dgm:t>
        <a:bodyPr/>
        <a:lstStyle/>
        <a:p>
          <a:endParaRPr lang="en-SE"/>
        </a:p>
      </dgm:t>
    </dgm:pt>
    <dgm:pt modelId="{23361A01-E319-4396-AD6E-B3E26C3C34AD}" type="sibTrans" cxnId="{EE7A2818-3529-4EAF-84DD-70DEF6245A47}">
      <dgm:prSet/>
      <dgm:spPr/>
      <dgm:t>
        <a:bodyPr/>
        <a:lstStyle/>
        <a:p>
          <a:endParaRPr lang="en-SE"/>
        </a:p>
      </dgm:t>
    </dgm:pt>
    <dgm:pt modelId="{8495029E-CE7F-46F5-B80D-67DA78D6103B}">
      <dgm:prSet phldrT="[Text]"/>
      <dgm:spPr/>
      <dgm:t>
        <a:bodyPr/>
        <a:lstStyle/>
        <a:p>
          <a:r>
            <a:rPr lang="sv-SE" dirty="0"/>
            <a:t>Designa en logga</a:t>
          </a:r>
          <a:endParaRPr lang="en-SE" dirty="0"/>
        </a:p>
      </dgm:t>
    </dgm:pt>
    <dgm:pt modelId="{619F9637-FE20-467B-A177-5986603C49A6}" type="parTrans" cxnId="{B0DC96A1-53B1-4A56-9A57-7EABE1F7112D}">
      <dgm:prSet/>
      <dgm:spPr/>
      <dgm:t>
        <a:bodyPr/>
        <a:lstStyle/>
        <a:p>
          <a:endParaRPr lang="en-SE"/>
        </a:p>
      </dgm:t>
    </dgm:pt>
    <dgm:pt modelId="{71D7E5EC-B015-46D2-9AE2-6AF7D535FED2}" type="sibTrans" cxnId="{B0DC96A1-53B1-4A56-9A57-7EABE1F7112D}">
      <dgm:prSet/>
      <dgm:spPr/>
      <dgm:t>
        <a:bodyPr/>
        <a:lstStyle/>
        <a:p>
          <a:endParaRPr lang="en-SE"/>
        </a:p>
      </dgm:t>
    </dgm:pt>
    <dgm:pt modelId="{FD70270F-39BB-4099-AAB2-A1828186F984}">
      <dgm:prSet phldrT="[Text]"/>
      <dgm:spPr/>
      <dgm:t>
        <a:bodyPr/>
        <a:lstStyle/>
        <a:p>
          <a:pPr algn="ctr"/>
          <a:r>
            <a:rPr lang="sv-SE" dirty="0"/>
            <a:t>Nya features</a:t>
          </a:r>
          <a:endParaRPr lang="en-SE" dirty="0"/>
        </a:p>
      </dgm:t>
    </dgm:pt>
    <dgm:pt modelId="{9D0883F0-58F0-4A12-97B2-1D5C918870EF}" type="parTrans" cxnId="{FBAE1E0D-DE06-453D-A773-EDC075738698}">
      <dgm:prSet/>
      <dgm:spPr/>
      <dgm:t>
        <a:bodyPr/>
        <a:lstStyle/>
        <a:p>
          <a:endParaRPr lang="en-SE"/>
        </a:p>
      </dgm:t>
    </dgm:pt>
    <dgm:pt modelId="{2D2B9B56-CDD9-40B0-B637-EDA818E8DF15}" type="sibTrans" cxnId="{FBAE1E0D-DE06-453D-A773-EDC075738698}">
      <dgm:prSet/>
      <dgm:spPr/>
      <dgm:t>
        <a:bodyPr/>
        <a:lstStyle/>
        <a:p>
          <a:endParaRPr lang="en-SE"/>
        </a:p>
      </dgm:t>
    </dgm:pt>
    <dgm:pt modelId="{EA68F9A6-D1B0-4EB6-8DF0-440771D3542E}">
      <dgm:prSet phldrT="[Text]"/>
      <dgm:spPr/>
      <dgm:t>
        <a:bodyPr/>
        <a:lstStyle/>
        <a:p>
          <a:r>
            <a:rPr lang="sv-SE" dirty="0"/>
            <a:t>Möjlighet att köpa valuta</a:t>
          </a:r>
          <a:endParaRPr lang="en-SE" dirty="0"/>
        </a:p>
      </dgm:t>
    </dgm:pt>
    <dgm:pt modelId="{6ADAD258-C599-4C25-9377-0CB4AE077C1E}" type="parTrans" cxnId="{11210B5D-2758-421A-9CFF-9EC8A8416979}">
      <dgm:prSet/>
      <dgm:spPr/>
      <dgm:t>
        <a:bodyPr/>
        <a:lstStyle/>
        <a:p>
          <a:endParaRPr lang="en-SE"/>
        </a:p>
      </dgm:t>
    </dgm:pt>
    <dgm:pt modelId="{FB1C72EF-FA36-4761-A327-30DA105B5FEC}" type="sibTrans" cxnId="{11210B5D-2758-421A-9CFF-9EC8A8416979}">
      <dgm:prSet/>
      <dgm:spPr/>
      <dgm:t>
        <a:bodyPr/>
        <a:lstStyle/>
        <a:p>
          <a:endParaRPr lang="en-SE"/>
        </a:p>
      </dgm:t>
    </dgm:pt>
    <dgm:pt modelId="{5ADC56A4-C7AF-41E5-B5D0-D6AE59C37C95}">
      <dgm:prSet phldrT="[Text]"/>
      <dgm:spPr/>
      <dgm:t>
        <a:bodyPr/>
        <a:lstStyle/>
        <a:p>
          <a:r>
            <a:rPr lang="sv-SE" dirty="0"/>
            <a:t>Koppla in ytterligare </a:t>
          </a:r>
          <a:r>
            <a:rPr lang="sv-SE" dirty="0" err="1"/>
            <a:t>api</a:t>
          </a:r>
          <a:r>
            <a:rPr lang="sv-SE" dirty="0"/>
            <a:t> för historik</a:t>
          </a:r>
          <a:endParaRPr lang="en-SE" dirty="0"/>
        </a:p>
      </dgm:t>
    </dgm:pt>
    <dgm:pt modelId="{FF1812C4-0C0F-4870-9656-19589644A46C}" type="parTrans" cxnId="{247188F0-A6FA-4D6C-BEBC-0E2914AA5A57}">
      <dgm:prSet/>
      <dgm:spPr/>
      <dgm:t>
        <a:bodyPr/>
        <a:lstStyle/>
        <a:p>
          <a:endParaRPr lang="en-SE"/>
        </a:p>
      </dgm:t>
    </dgm:pt>
    <dgm:pt modelId="{B757DC71-E07E-4428-9958-B1406B9FF757}" type="sibTrans" cxnId="{247188F0-A6FA-4D6C-BEBC-0E2914AA5A57}">
      <dgm:prSet/>
      <dgm:spPr/>
      <dgm:t>
        <a:bodyPr/>
        <a:lstStyle/>
        <a:p>
          <a:endParaRPr lang="en-SE"/>
        </a:p>
      </dgm:t>
    </dgm:pt>
    <dgm:pt modelId="{C18E77A1-0B8F-45CC-8CA9-F04A659BC77E}" type="pres">
      <dgm:prSet presAssocID="{CBD8C125-C200-4E67-BF81-C091AD1FC420}" presName="layout" presStyleCnt="0">
        <dgm:presLayoutVars>
          <dgm:chMax/>
          <dgm:chPref/>
          <dgm:dir/>
          <dgm:resizeHandles/>
        </dgm:presLayoutVars>
      </dgm:prSet>
      <dgm:spPr/>
    </dgm:pt>
    <dgm:pt modelId="{6CD4C9F2-6D3D-48FE-B16B-BF72C34C1720}" type="pres">
      <dgm:prSet presAssocID="{F3D4483C-D08D-4031-80BD-3AF6C27723DC}" presName="root" presStyleCnt="0">
        <dgm:presLayoutVars>
          <dgm:chMax/>
          <dgm:chPref/>
        </dgm:presLayoutVars>
      </dgm:prSet>
      <dgm:spPr/>
    </dgm:pt>
    <dgm:pt modelId="{851D77E7-D7CA-4437-87B9-F18F254CB421}" type="pres">
      <dgm:prSet presAssocID="{F3D4483C-D08D-4031-80BD-3AF6C27723DC}" presName="rootComposite" presStyleCnt="0">
        <dgm:presLayoutVars/>
      </dgm:prSet>
      <dgm:spPr/>
    </dgm:pt>
    <dgm:pt modelId="{E197E17F-7442-4CC5-B034-1577162D2082}" type="pres">
      <dgm:prSet presAssocID="{F3D4483C-D08D-4031-80BD-3AF6C27723DC}" presName="ParentAccent" presStyleLbl="alignNode1" presStyleIdx="0" presStyleCnt="2"/>
      <dgm:spPr/>
    </dgm:pt>
    <dgm:pt modelId="{2DA2060B-C501-4634-AB8E-A8DB6068F9E3}" type="pres">
      <dgm:prSet presAssocID="{F3D4483C-D08D-4031-80BD-3AF6C27723DC}" presName="ParentSmallAccent" presStyleLbl="fgAcc1" presStyleIdx="0" presStyleCnt="2"/>
      <dgm:spPr>
        <a:noFill/>
        <a:ln>
          <a:noFill/>
        </a:ln>
      </dgm:spPr>
    </dgm:pt>
    <dgm:pt modelId="{BB8AF046-737E-4B69-ACDD-D0A15649B871}" type="pres">
      <dgm:prSet presAssocID="{F3D4483C-D08D-4031-80BD-3AF6C27723DC}" presName="Parent" presStyleLbl="revTx" presStyleIdx="0" presStyleCnt="6">
        <dgm:presLayoutVars>
          <dgm:chMax/>
          <dgm:chPref val="4"/>
          <dgm:bulletEnabled val="1"/>
        </dgm:presLayoutVars>
      </dgm:prSet>
      <dgm:spPr/>
    </dgm:pt>
    <dgm:pt modelId="{9792B0D0-0D9F-4486-BF06-45F713A3769F}" type="pres">
      <dgm:prSet presAssocID="{F3D4483C-D08D-4031-80BD-3AF6C27723DC}" presName="childShape" presStyleCnt="0">
        <dgm:presLayoutVars>
          <dgm:chMax val="0"/>
          <dgm:chPref val="0"/>
        </dgm:presLayoutVars>
      </dgm:prSet>
      <dgm:spPr/>
    </dgm:pt>
    <dgm:pt modelId="{E03801CC-A53C-414D-B109-C00E8E4A8C41}" type="pres">
      <dgm:prSet presAssocID="{E69CFB5A-4AB2-44B4-92D7-31A30208FFCD}" presName="childComposite" presStyleCnt="0">
        <dgm:presLayoutVars>
          <dgm:chMax val="0"/>
          <dgm:chPref val="0"/>
        </dgm:presLayoutVars>
      </dgm:prSet>
      <dgm:spPr/>
    </dgm:pt>
    <dgm:pt modelId="{2AAC330C-7E5C-4A78-B81C-F68C675792D1}" type="pres">
      <dgm:prSet presAssocID="{E69CFB5A-4AB2-44B4-92D7-31A30208FFCD}" presName="ChildAccent" presStyleLbl="solidFgAcc1" presStyleIdx="0" presStyleCnt="4"/>
      <dgm:spPr/>
    </dgm:pt>
    <dgm:pt modelId="{93F97610-50A9-463B-B8B0-6A2C652177AD}" type="pres">
      <dgm:prSet presAssocID="{E69CFB5A-4AB2-44B4-92D7-31A30208FFCD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70B62BAA-1FE6-4B5B-8843-B52B2BB8D6ED}" type="pres">
      <dgm:prSet presAssocID="{8495029E-CE7F-46F5-B80D-67DA78D6103B}" presName="childComposite" presStyleCnt="0">
        <dgm:presLayoutVars>
          <dgm:chMax val="0"/>
          <dgm:chPref val="0"/>
        </dgm:presLayoutVars>
      </dgm:prSet>
      <dgm:spPr/>
    </dgm:pt>
    <dgm:pt modelId="{F951D67A-BB28-4BCE-BD05-9D2080E4F61A}" type="pres">
      <dgm:prSet presAssocID="{8495029E-CE7F-46F5-B80D-67DA78D6103B}" presName="ChildAccent" presStyleLbl="solidFgAcc1" presStyleIdx="1" presStyleCnt="4"/>
      <dgm:spPr/>
    </dgm:pt>
    <dgm:pt modelId="{6EFB2DF7-4C0B-4389-A9B1-14B8716E2C48}" type="pres">
      <dgm:prSet presAssocID="{8495029E-CE7F-46F5-B80D-67DA78D6103B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D4F6AE82-0C3A-4EE5-9CB2-65DECCF3A08A}" type="pres">
      <dgm:prSet presAssocID="{FD70270F-39BB-4099-AAB2-A1828186F984}" presName="root" presStyleCnt="0">
        <dgm:presLayoutVars>
          <dgm:chMax/>
          <dgm:chPref/>
        </dgm:presLayoutVars>
      </dgm:prSet>
      <dgm:spPr/>
    </dgm:pt>
    <dgm:pt modelId="{71051DEA-3AF1-443A-B3B4-13A48765E194}" type="pres">
      <dgm:prSet presAssocID="{FD70270F-39BB-4099-AAB2-A1828186F984}" presName="rootComposite" presStyleCnt="0">
        <dgm:presLayoutVars/>
      </dgm:prSet>
      <dgm:spPr/>
    </dgm:pt>
    <dgm:pt modelId="{2B214FE1-ECBB-4F43-B5BF-BAAF64700BC0}" type="pres">
      <dgm:prSet presAssocID="{FD70270F-39BB-4099-AAB2-A1828186F984}" presName="ParentAccent" presStyleLbl="alignNode1" presStyleIdx="1" presStyleCnt="2"/>
      <dgm:spPr/>
    </dgm:pt>
    <dgm:pt modelId="{D463FA7E-A711-4B0A-AA58-77AA7B878E2B}" type="pres">
      <dgm:prSet presAssocID="{FD70270F-39BB-4099-AAB2-A1828186F984}" presName="ParentSmallAccent" presStyleLbl="fgAcc1" presStyleIdx="1" presStyleCnt="2"/>
      <dgm:spPr>
        <a:noFill/>
        <a:ln>
          <a:noFill/>
        </a:ln>
      </dgm:spPr>
    </dgm:pt>
    <dgm:pt modelId="{A41A259B-27A7-477E-BCAE-5A1854E7B2A0}" type="pres">
      <dgm:prSet presAssocID="{FD70270F-39BB-4099-AAB2-A1828186F984}" presName="Parent" presStyleLbl="revTx" presStyleIdx="3" presStyleCnt="6">
        <dgm:presLayoutVars>
          <dgm:chMax/>
          <dgm:chPref val="4"/>
          <dgm:bulletEnabled val="1"/>
        </dgm:presLayoutVars>
      </dgm:prSet>
      <dgm:spPr/>
    </dgm:pt>
    <dgm:pt modelId="{2A1E06AE-DBE0-4E07-8C13-7646A8935DFC}" type="pres">
      <dgm:prSet presAssocID="{FD70270F-39BB-4099-AAB2-A1828186F984}" presName="childShape" presStyleCnt="0">
        <dgm:presLayoutVars>
          <dgm:chMax val="0"/>
          <dgm:chPref val="0"/>
        </dgm:presLayoutVars>
      </dgm:prSet>
      <dgm:spPr/>
    </dgm:pt>
    <dgm:pt modelId="{59196EEE-ABA1-4CFC-A9AC-954564A8E638}" type="pres">
      <dgm:prSet presAssocID="{EA68F9A6-D1B0-4EB6-8DF0-440771D3542E}" presName="childComposite" presStyleCnt="0">
        <dgm:presLayoutVars>
          <dgm:chMax val="0"/>
          <dgm:chPref val="0"/>
        </dgm:presLayoutVars>
      </dgm:prSet>
      <dgm:spPr/>
    </dgm:pt>
    <dgm:pt modelId="{0CA73BEA-1725-4C01-9575-2E40D1377906}" type="pres">
      <dgm:prSet presAssocID="{EA68F9A6-D1B0-4EB6-8DF0-440771D3542E}" presName="ChildAccent" presStyleLbl="solidFgAcc1" presStyleIdx="2" presStyleCnt="4"/>
      <dgm:spPr/>
    </dgm:pt>
    <dgm:pt modelId="{941BDA1C-DF93-4CEE-B6D6-CFD338C32DF1}" type="pres">
      <dgm:prSet presAssocID="{EA68F9A6-D1B0-4EB6-8DF0-440771D3542E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71E373DD-8E2D-4630-9A4D-5C7E9EEDA1AE}" type="pres">
      <dgm:prSet presAssocID="{5ADC56A4-C7AF-41E5-B5D0-D6AE59C37C95}" presName="childComposite" presStyleCnt="0">
        <dgm:presLayoutVars>
          <dgm:chMax val="0"/>
          <dgm:chPref val="0"/>
        </dgm:presLayoutVars>
      </dgm:prSet>
      <dgm:spPr/>
    </dgm:pt>
    <dgm:pt modelId="{856E9F46-1C14-4838-8039-75C5564D98B1}" type="pres">
      <dgm:prSet presAssocID="{5ADC56A4-C7AF-41E5-B5D0-D6AE59C37C95}" presName="ChildAccent" presStyleLbl="solidFgAcc1" presStyleIdx="3" presStyleCnt="4"/>
      <dgm:spPr/>
    </dgm:pt>
    <dgm:pt modelId="{3FE2F66D-2FCC-4662-A76A-8647B02889C3}" type="pres">
      <dgm:prSet presAssocID="{5ADC56A4-C7AF-41E5-B5D0-D6AE59C37C95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1E3F401-56F8-4EC6-9EC5-FDC1A748E35B}" type="presOf" srcId="{E69CFB5A-4AB2-44B4-92D7-31A30208FFCD}" destId="{93F97610-50A9-463B-B8B0-6A2C652177AD}" srcOrd="0" destOrd="0" presId="urn:microsoft.com/office/officeart/2008/layout/SquareAccentList"/>
    <dgm:cxn modelId="{FBAE1E0D-DE06-453D-A773-EDC075738698}" srcId="{CBD8C125-C200-4E67-BF81-C091AD1FC420}" destId="{FD70270F-39BB-4099-AAB2-A1828186F984}" srcOrd="1" destOrd="0" parTransId="{9D0883F0-58F0-4A12-97B2-1D5C918870EF}" sibTransId="{2D2B9B56-CDD9-40B0-B637-EDA818E8DF15}"/>
    <dgm:cxn modelId="{EE7A2818-3529-4EAF-84DD-70DEF6245A47}" srcId="{F3D4483C-D08D-4031-80BD-3AF6C27723DC}" destId="{E69CFB5A-4AB2-44B4-92D7-31A30208FFCD}" srcOrd="0" destOrd="0" parTransId="{06D3C210-FBB8-4B43-8E47-DED0143CAF5B}" sibTransId="{23361A01-E319-4396-AD6E-B3E26C3C34AD}"/>
    <dgm:cxn modelId="{F8F75825-4293-4843-BEF1-7D5620E3120A}" type="presOf" srcId="{5ADC56A4-C7AF-41E5-B5D0-D6AE59C37C95}" destId="{3FE2F66D-2FCC-4662-A76A-8647B02889C3}" srcOrd="0" destOrd="0" presId="urn:microsoft.com/office/officeart/2008/layout/SquareAccentList"/>
    <dgm:cxn modelId="{256CC538-39EF-4ACE-B344-E41D35F1A911}" type="presOf" srcId="{F3D4483C-D08D-4031-80BD-3AF6C27723DC}" destId="{BB8AF046-737E-4B69-ACDD-D0A15649B871}" srcOrd="0" destOrd="0" presId="urn:microsoft.com/office/officeart/2008/layout/SquareAccentList"/>
    <dgm:cxn modelId="{11210B5D-2758-421A-9CFF-9EC8A8416979}" srcId="{FD70270F-39BB-4099-AAB2-A1828186F984}" destId="{EA68F9A6-D1B0-4EB6-8DF0-440771D3542E}" srcOrd="0" destOrd="0" parTransId="{6ADAD258-C599-4C25-9377-0CB4AE077C1E}" sibTransId="{FB1C72EF-FA36-4761-A327-30DA105B5FEC}"/>
    <dgm:cxn modelId="{6FBC9C7C-EB36-476F-92A3-B7047831978E}" srcId="{CBD8C125-C200-4E67-BF81-C091AD1FC420}" destId="{F3D4483C-D08D-4031-80BD-3AF6C27723DC}" srcOrd="0" destOrd="0" parTransId="{4F139855-0575-46F8-A3E1-F039449075B7}" sibTransId="{7CE6641E-10D3-493A-B9ED-B712001F52AE}"/>
    <dgm:cxn modelId="{B1628B93-482A-4F78-8408-EA3A2676799C}" type="presOf" srcId="{EA68F9A6-D1B0-4EB6-8DF0-440771D3542E}" destId="{941BDA1C-DF93-4CEE-B6D6-CFD338C32DF1}" srcOrd="0" destOrd="0" presId="urn:microsoft.com/office/officeart/2008/layout/SquareAccentList"/>
    <dgm:cxn modelId="{B0DC96A1-53B1-4A56-9A57-7EABE1F7112D}" srcId="{F3D4483C-D08D-4031-80BD-3AF6C27723DC}" destId="{8495029E-CE7F-46F5-B80D-67DA78D6103B}" srcOrd="1" destOrd="0" parTransId="{619F9637-FE20-467B-A177-5986603C49A6}" sibTransId="{71D7E5EC-B015-46D2-9AE2-6AF7D535FED2}"/>
    <dgm:cxn modelId="{120EDDBC-DA03-4DB0-BC43-EBA763E5678E}" type="presOf" srcId="{8495029E-CE7F-46F5-B80D-67DA78D6103B}" destId="{6EFB2DF7-4C0B-4389-A9B1-14B8716E2C48}" srcOrd="0" destOrd="0" presId="urn:microsoft.com/office/officeart/2008/layout/SquareAccentList"/>
    <dgm:cxn modelId="{606542D3-1321-4BDB-8C19-73355CFB565B}" type="presOf" srcId="{FD70270F-39BB-4099-AAB2-A1828186F984}" destId="{A41A259B-27A7-477E-BCAE-5A1854E7B2A0}" srcOrd="0" destOrd="0" presId="urn:microsoft.com/office/officeart/2008/layout/SquareAccentList"/>
    <dgm:cxn modelId="{247188F0-A6FA-4D6C-BEBC-0E2914AA5A57}" srcId="{FD70270F-39BB-4099-AAB2-A1828186F984}" destId="{5ADC56A4-C7AF-41E5-B5D0-D6AE59C37C95}" srcOrd="1" destOrd="0" parTransId="{FF1812C4-0C0F-4870-9656-19589644A46C}" sibTransId="{B757DC71-E07E-4428-9958-B1406B9FF757}"/>
    <dgm:cxn modelId="{CEA3F5FC-9DFF-4D3A-B369-A25FC578CEAB}" type="presOf" srcId="{CBD8C125-C200-4E67-BF81-C091AD1FC420}" destId="{C18E77A1-0B8F-45CC-8CA9-F04A659BC77E}" srcOrd="0" destOrd="0" presId="urn:microsoft.com/office/officeart/2008/layout/SquareAccentList"/>
    <dgm:cxn modelId="{62FB0062-3929-4F28-9EA5-06C86B246DFD}" type="presParOf" srcId="{C18E77A1-0B8F-45CC-8CA9-F04A659BC77E}" destId="{6CD4C9F2-6D3D-48FE-B16B-BF72C34C1720}" srcOrd="0" destOrd="0" presId="urn:microsoft.com/office/officeart/2008/layout/SquareAccentList"/>
    <dgm:cxn modelId="{0BE80F3E-BB19-4454-ABCC-DB917F3EF320}" type="presParOf" srcId="{6CD4C9F2-6D3D-48FE-B16B-BF72C34C1720}" destId="{851D77E7-D7CA-4437-87B9-F18F254CB421}" srcOrd="0" destOrd="0" presId="urn:microsoft.com/office/officeart/2008/layout/SquareAccentList"/>
    <dgm:cxn modelId="{5CB232C9-52DD-47A5-83F9-91FD08D00375}" type="presParOf" srcId="{851D77E7-D7CA-4437-87B9-F18F254CB421}" destId="{E197E17F-7442-4CC5-B034-1577162D2082}" srcOrd="0" destOrd="0" presId="urn:microsoft.com/office/officeart/2008/layout/SquareAccentList"/>
    <dgm:cxn modelId="{A5C238D0-AED0-4743-BA80-49798E1E9A5F}" type="presParOf" srcId="{851D77E7-D7CA-4437-87B9-F18F254CB421}" destId="{2DA2060B-C501-4634-AB8E-A8DB6068F9E3}" srcOrd="1" destOrd="0" presId="urn:microsoft.com/office/officeart/2008/layout/SquareAccentList"/>
    <dgm:cxn modelId="{13B087EE-B0DB-4065-B162-1ABF8D856E2D}" type="presParOf" srcId="{851D77E7-D7CA-4437-87B9-F18F254CB421}" destId="{BB8AF046-737E-4B69-ACDD-D0A15649B871}" srcOrd="2" destOrd="0" presId="urn:microsoft.com/office/officeart/2008/layout/SquareAccentList"/>
    <dgm:cxn modelId="{A8671E97-3C50-4123-BF56-85ADC7A6852E}" type="presParOf" srcId="{6CD4C9F2-6D3D-48FE-B16B-BF72C34C1720}" destId="{9792B0D0-0D9F-4486-BF06-45F713A3769F}" srcOrd="1" destOrd="0" presId="urn:microsoft.com/office/officeart/2008/layout/SquareAccentList"/>
    <dgm:cxn modelId="{A2BD173C-FEF5-4594-88AE-814179A2E73A}" type="presParOf" srcId="{9792B0D0-0D9F-4486-BF06-45F713A3769F}" destId="{E03801CC-A53C-414D-B109-C00E8E4A8C41}" srcOrd="0" destOrd="0" presId="urn:microsoft.com/office/officeart/2008/layout/SquareAccentList"/>
    <dgm:cxn modelId="{BAEB8826-8A62-42AE-BD70-95015F6CB743}" type="presParOf" srcId="{E03801CC-A53C-414D-B109-C00E8E4A8C41}" destId="{2AAC330C-7E5C-4A78-B81C-F68C675792D1}" srcOrd="0" destOrd="0" presId="urn:microsoft.com/office/officeart/2008/layout/SquareAccentList"/>
    <dgm:cxn modelId="{615401EF-0FF3-48B0-86AD-D6B26B8662CA}" type="presParOf" srcId="{E03801CC-A53C-414D-B109-C00E8E4A8C41}" destId="{93F97610-50A9-463B-B8B0-6A2C652177AD}" srcOrd="1" destOrd="0" presId="urn:microsoft.com/office/officeart/2008/layout/SquareAccentList"/>
    <dgm:cxn modelId="{2D85DD96-1CE5-4B9A-AC82-959BEA3F5223}" type="presParOf" srcId="{9792B0D0-0D9F-4486-BF06-45F713A3769F}" destId="{70B62BAA-1FE6-4B5B-8843-B52B2BB8D6ED}" srcOrd="1" destOrd="0" presId="urn:microsoft.com/office/officeart/2008/layout/SquareAccentList"/>
    <dgm:cxn modelId="{3641D3A9-BCD7-4309-B29F-F8D2FA1231F7}" type="presParOf" srcId="{70B62BAA-1FE6-4B5B-8843-B52B2BB8D6ED}" destId="{F951D67A-BB28-4BCE-BD05-9D2080E4F61A}" srcOrd="0" destOrd="0" presId="urn:microsoft.com/office/officeart/2008/layout/SquareAccentList"/>
    <dgm:cxn modelId="{91057B54-3F78-49E9-98CA-1A79B58A7028}" type="presParOf" srcId="{70B62BAA-1FE6-4B5B-8843-B52B2BB8D6ED}" destId="{6EFB2DF7-4C0B-4389-A9B1-14B8716E2C48}" srcOrd="1" destOrd="0" presId="urn:microsoft.com/office/officeart/2008/layout/SquareAccentList"/>
    <dgm:cxn modelId="{AA06FE36-2B6A-4175-963C-5ABC2717DE51}" type="presParOf" srcId="{C18E77A1-0B8F-45CC-8CA9-F04A659BC77E}" destId="{D4F6AE82-0C3A-4EE5-9CB2-65DECCF3A08A}" srcOrd="1" destOrd="0" presId="urn:microsoft.com/office/officeart/2008/layout/SquareAccentList"/>
    <dgm:cxn modelId="{BC2FBD6A-2D05-4685-A7EA-7592B43AFA79}" type="presParOf" srcId="{D4F6AE82-0C3A-4EE5-9CB2-65DECCF3A08A}" destId="{71051DEA-3AF1-443A-B3B4-13A48765E194}" srcOrd="0" destOrd="0" presId="urn:microsoft.com/office/officeart/2008/layout/SquareAccentList"/>
    <dgm:cxn modelId="{0B28ABBE-3033-42AE-80BD-AAB0B810BD41}" type="presParOf" srcId="{71051DEA-3AF1-443A-B3B4-13A48765E194}" destId="{2B214FE1-ECBB-4F43-B5BF-BAAF64700BC0}" srcOrd="0" destOrd="0" presId="urn:microsoft.com/office/officeart/2008/layout/SquareAccentList"/>
    <dgm:cxn modelId="{BF0AC10F-1E4B-4166-B57C-1F092A56E0D4}" type="presParOf" srcId="{71051DEA-3AF1-443A-B3B4-13A48765E194}" destId="{D463FA7E-A711-4B0A-AA58-77AA7B878E2B}" srcOrd="1" destOrd="0" presId="urn:microsoft.com/office/officeart/2008/layout/SquareAccentList"/>
    <dgm:cxn modelId="{7190E2FC-C9C0-49AF-B640-F52EC13862C6}" type="presParOf" srcId="{71051DEA-3AF1-443A-B3B4-13A48765E194}" destId="{A41A259B-27A7-477E-BCAE-5A1854E7B2A0}" srcOrd="2" destOrd="0" presId="urn:microsoft.com/office/officeart/2008/layout/SquareAccentList"/>
    <dgm:cxn modelId="{8DE03888-E9E6-4A0B-A02B-A622BC63C855}" type="presParOf" srcId="{D4F6AE82-0C3A-4EE5-9CB2-65DECCF3A08A}" destId="{2A1E06AE-DBE0-4E07-8C13-7646A8935DFC}" srcOrd="1" destOrd="0" presId="urn:microsoft.com/office/officeart/2008/layout/SquareAccentList"/>
    <dgm:cxn modelId="{683E38BE-734B-498B-B625-EB1F8E9D3F78}" type="presParOf" srcId="{2A1E06AE-DBE0-4E07-8C13-7646A8935DFC}" destId="{59196EEE-ABA1-4CFC-A9AC-954564A8E638}" srcOrd="0" destOrd="0" presId="urn:microsoft.com/office/officeart/2008/layout/SquareAccentList"/>
    <dgm:cxn modelId="{FBCEA976-4F66-43F6-9103-37BC8D72F8DD}" type="presParOf" srcId="{59196EEE-ABA1-4CFC-A9AC-954564A8E638}" destId="{0CA73BEA-1725-4C01-9575-2E40D1377906}" srcOrd="0" destOrd="0" presId="urn:microsoft.com/office/officeart/2008/layout/SquareAccentList"/>
    <dgm:cxn modelId="{88697DFE-E215-46BC-A300-F869A2B101B0}" type="presParOf" srcId="{59196EEE-ABA1-4CFC-A9AC-954564A8E638}" destId="{941BDA1C-DF93-4CEE-B6D6-CFD338C32DF1}" srcOrd="1" destOrd="0" presId="urn:microsoft.com/office/officeart/2008/layout/SquareAccentList"/>
    <dgm:cxn modelId="{F9488D05-025D-4587-8873-20A9B6D59A07}" type="presParOf" srcId="{2A1E06AE-DBE0-4E07-8C13-7646A8935DFC}" destId="{71E373DD-8E2D-4630-9A4D-5C7E9EEDA1AE}" srcOrd="1" destOrd="0" presId="urn:microsoft.com/office/officeart/2008/layout/SquareAccentList"/>
    <dgm:cxn modelId="{8D4A5B7A-416B-4A65-9BFD-3BB6BEA2A809}" type="presParOf" srcId="{71E373DD-8E2D-4630-9A4D-5C7E9EEDA1AE}" destId="{856E9F46-1C14-4838-8039-75C5564D98B1}" srcOrd="0" destOrd="0" presId="urn:microsoft.com/office/officeart/2008/layout/SquareAccentList"/>
    <dgm:cxn modelId="{82D535A3-B4DC-41A7-89D1-9A60C492D924}" type="presParOf" srcId="{71E373DD-8E2D-4630-9A4D-5C7E9EEDA1AE}" destId="{3FE2F66D-2FCC-4662-A76A-8647B02889C3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7E17F-7442-4CC5-B034-1577162D2082}">
      <dsp:nvSpPr>
        <dsp:cNvPr id="0" name=""/>
        <dsp:cNvSpPr/>
      </dsp:nvSpPr>
      <dsp:spPr>
        <a:xfrm>
          <a:off x="37" y="837943"/>
          <a:ext cx="3964841" cy="466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2060B-C501-4634-AB8E-A8DB6068F9E3}">
      <dsp:nvSpPr>
        <dsp:cNvPr id="0" name=""/>
        <dsp:cNvSpPr/>
      </dsp:nvSpPr>
      <dsp:spPr>
        <a:xfrm>
          <a:off x="37" y="1013124"/>
          <a:ext cx="291271" cy="291271"/>
        </a:xfrm>
        <a:prstGeom prst="rect">
          <a:avLst/>
        </a:pr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AF046-737E-4B69-ACDD-D0A15649B871}">
      <dsp:nvSpPr>
        <dsp:cNvPr id="0" name=""/>
        <dsp:cNvSpPr/>
      </dsp:nvSpPr>
      <dsp:spPr>
        <a:xfrm>
          <a:off x="37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4900" kern="1200" dirty="0"/>
            <a:t>Förbättringar</a:t>
          </a:r>
          <a:endParaRPr lang="en-SE" sz="4900" kern="1200" dirty="0"/>
        </a:p>
      </dsp:txBody>
      <dsp:txXfrm>
        <a:off x="37" y="0"/>
        <a:ext cx="3964841" cy="837943"/>
      </dsp:txXfrm>
    </dsp:sp>
    <dsp:sp modelId="{2AAC330C-7E5C-4A78-B81C-F68C675792D1}">
      <dsp:nvSpPr>
        <dsp:cNvPr id="0" name=""/>
        <dsp:cNvSpPr/>
      </dsp:nvSpPr>
      <dsp:spPr>
        <a:xfrm>
          <a:off x="37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97610-50A9-463B-B8B0-6A2C652177AD}">
      <dsp:nvSpPr>
        <dsp:cNvPr id="0" name=""/>
        <dsp:cNvSpPr/>
      </dsp:nvSpPr>
      <dsp:spPr>
        <a:xfrm>
          <a:off x="277576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Bygga om </a:t>
          </a:r>
          <a:r>
            <a:rPr lang="sv-SE" sz="1600" kern="1200" dirty="0" err="1"/>
            <a:t>dropdown</a:t>
          </a:r>
          <a:r>
            <a:rPr lang="sv-SE" sz="1600" kern="1200" dirty="0"/>
            <a:t> från grunden</a:t>
          </a:r>
          <a:endParaRPr lang="en-SE" sz="1600" kern="1200" dirty="0"/>
        </a:p>
      </dsp:txBody>
      <dsp:txXfrm>
        <a:off x="277576" y="1498232"/>
        <a:ext cx="3687302" cy="678938"/>
      </dsp:txXfrm>
    </dsp:sp>
    <dsp:sp modelId="{F951D67A-BB28-4BCE-BD05-9D2080E4F61A}">
      <dsp:nvSpPr>
        <dsp:cNvPr id="0" name=""/>
        <dsp:cNvSpPr/>
      </dsp:nvSpPr>
      <dsp:spPr>
        <a:xfrm>
          <a:off x="37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B2DF7-4C0B-4389-A9B1-14B8716E2C48}">
      <dsp:nvSpPr>
        <dsp:cNvPr id="0" name=""/>
        <dsp:cNvSpPr/>
      </dsp:nvSpPr>
      <dsp:spPr>
        <a:xfrm>
          <a:off x="277576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Designa en logga</a:t>
          </a:r>
          <a:endParaRPr lang="en-SE" sz="1600" kern="1200" dirty="0"/>
        </a:p>
      </dsp:txBody>
      <dsp:txXfrm>
        <a:off x="277576" y="2177170"/>
        <a:ext cx="3687302" cy="678938"/>
      </dsp:txXfrm>
    </dsp:sp>
    <dsp:sp modelId="{2B214FE1-ECBB-4F43-B5BF-BAAF64700BC0}">
      <dsp:nvSpPr>
        <dsp:cNvPr id="0" name=""/>
        <dsp:cNvSpPr/>
      </dsp:nvSpPr>
      <dsp:spPr>
        <a:xfrm>
          <a:off x="4163121" y="837943"/>
          <a:ext cx="3964841" cy="466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3FA7E-A711-4B0A-AA58-77AA7B878E2B}">
      <dsp:nvSpPr>
        <dsp:cNvPr id="0" name=""/>
        <dsp:cNvSpPr/>
      </dsp:nvSpPr>
      <dsp:spPr>
        <a:xfrm>
          <a:off x="4163121" y="1013124"/>
          <a:ext cx="291271" cy="291271"/>
        </a:xfrm>
        <a:prstGeom prst="rect">
          <a:avLst/>
        </a:prstGeom>
        <a:noFill/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A259B-27A7-477E-BCAE-5A1854E7B2A0}">
      <dsp:nvSpPr>
        <dsp:cNvPr id="0" name=""/>
        <dsp:cNvSpPr/>
      </dsp:nvSpPr>
      <dsp:spPr>
        <a:xfrm>
          <a:off x="4163121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4900" kern="1200" dirty="0"/>
            <a:t>Nya features</a:t>
          </a:r>
          <a:endParaRPr lang="en-SE" sz="4900" kern="1200" dirty="0"/>
        </a:p>
      </dsp:txBody>
      <dsp:txXfrm>
        <a:off x="4163121" y="0"/>
        <a:ext cx="3964841" cy="837943"/>
      </dsp:txXfrm>
    </dsp:sp>
    <dsp:sp modelId="{0CA73BEA-1725-4C01-9575-2E40D1377906}">
      <dsp:nvSpPr>
        <dsp:cNvPr id="0" name=""/>
        <dsp:cNvSpPr/>
      </dsp:nvSpPr>
      <dsp:spPr>
        <a:xfrm>
          <a:off x="4163121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BDA1C-DF93-4CEE-B6D6-CFD338C32DF1}">
      <dsp:nvSpPr>
        <dsp:cNvPr id="0" name=""/>
        <dsp:cNvSpPr/>
      </dsp:nvSpPr>
      <dsp:spPr>
        <a:xfrm>
          <a:off x="4440659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Möjlighet att köpa valuta</a:t>
          </a:r>
          <a:endParaRPr lang="en-SE" sz="1600" kern="1200" dirty="0"/>
        </a:p>
      </dsp:txBody>
      <dsp:txXfrm>
        <a:off x="4440659" y="1498232"/>
        <a:ext cx="3687302" cy="678938"/>
      </dsp:txXfrm>
    </dsp:sp>
    <dsp:sp modelId="{856E9F46-1C14-4838-8039-75C5564D98B1}">
      <dsp:nvSpPr>
        <dsp:cNvPr id="0" name=""/>
        <dsp:cNvSpPr/>
      </dsp:nvSpPr>
      <dsp:spPr>
        <a:xfrm>
          <a:off x="4163121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2F66D-2FCC-4662-A76A-8647B02889C3}">
      <dsp:nvSpPr>
        <dsp:cNvPr id="0" name=""/>
        <dsp:cNvSpPr/>
      </dsp:nvSpPr>
      <dsp:spPr>
        <a:xfrm>
          <a:off x="4440659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Koppla in ytterligare </a:t>
          </a:r>
          <a:r>
            <a:rPr lang="sv-SE" sz="1600" kern="1200" dirty="0" err="1"/>
            <a:t>api</a:t>
          </a:r>
          <a:r>
            <a:rPr lang="sv-SE" sz="1600" kern="1200" dirty="0"/>
            <a:t> för historik</a:t>
          </a:r>
          <a:endParaRPr lang="en-SE" sz="1600" kern="1200" dirty="0"/>
        </a:p>
      </dsp:txBody>
      <dsp:txXfrm>
        <a:off x="4440659" y="2177170"/>
        <a:ext cx="3687302" cy="678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91D0-610D-455E-B1AE-B751FF110424}" type="datetimeFigureOut">
              <a:rPr lang="en-SE" smtClean="0"/>
              <a:t>2019-03-13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858-FA56-40A6-9A15-031D82101C9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530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91D0-610D-455E-B1AE-B751FF110424}" type="datetimeFigureOut">
              <a:rPr lang="en-SE" smtClean="0"/>
              <a:t>2019-03-13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858-FA56-40A6-9A15-031D82101C9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5158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91D0-610D-455E-B1AE-B751FF110424}" type="datetimeFigureOut">
              <a:rPr lang="en-SE" smtClean="0"/>
              <a:t>2019-03-13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858-FA56-40A6-9A15-031D82101C9B}" type="slidenum">
              <a:rPr lang="en-SE" smtClean="0"/>
              <a:t>‹#›</a:t>
            </a:fld>
            <a:endParaRPr lang="en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45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91D0-610D-455E-B1AE-B751FF110424}" type="datetimeFigureOut">
              <a:rPr lang="en-SE" smtClean="0"/>
              <a:t>2019-03-13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858-FA56-40A6-9A15-031D82101C9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5597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91D0-610D-455E-B1AE-B751FF110424}" type="datetimeFigureOut">
              <a:rPr lang="en-SE" smtClean="0"/>
              <a:t>2019-03-13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858-FA56-40A6-9A15-031D82101C9B}" type="slidenum">
              <a:rPr lang="en-SE" smtClean="0"/>
              <a:t>‹#›</a:t>
            </a:fld>
            <a:endParaRPr lang="en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385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91D0-610D-455E-B1AE-B751FF110424}" type="datetimeFigureOut">
              <a:rPr lang="en-SE" smtClean="0"/>
              <a:t>2019-03-13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858-FA56-40A6-9A15-031D82101C9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55430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91D0-610D-455E-B1AE-B751FF110424}" type="datetimeFigureOut">
              <a:rPr lang="en-SE" smtClean="0"/>
              <a:t>2019-03-13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858-FA56-40A6-9A15-031D82101C9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6465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91D0-610D-455E-B1AE-B751FF110424}" type="datetimeFigureOut">
              <a:rPr lang="en-SE" smtClean="0"/>
              <a:t>2019-03-13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858-FA56-40A6-9A15-031D82101C9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0947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91D0-610D-455E-B1AE-B751FF110424}" type="datetimeFigureOut">
              <a:rPr lang="en-SE" smtClean="0"/>
              <a:t>2019-03-13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858-FA56-40A6-9A15-031D82101C9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9237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91D0-610D-455E-B1AE-B751FF110424}" type="datetimeFigureOut">
              <a:rPr lang="en-SE" smtClean="0"/>
              <a:t>2019-03-13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858-FA56-40A6-9A15-031D82101C9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2228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91D0-610D-455E-B1AE-B751FF110424}" type="datetimeFigureOut">
              <a:rPr lang="en-SE" smtClean="0"/>
              <a:t>2019-03-13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858-FA56-40A6-9A15-031D82101C9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92030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91D0-610D-455E-B1AE-B751FF110424}" type="datetimeFigureOut">
              <a:rPr lang="en-SE" smtClean="0"/>
              <a:t>2019-03-13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858-FA56-40A6-9A15-031D82101C9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07655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91D0-610D-455E-B1AE-B751FF110424}" type="datetimeFigureOut">
              <a:rPr lang="en-SE" smtClean="0"/>
              <a:t>2019-03-13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858-FA56-40A6-9A15-031D82101C9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6415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91D0-610D-455E-B1AE-B751FF110424}" type="datetimeFigureOut">
              <a:rPr lang="en-SE" smtClean="0"/>
              <a:t>2019-03-13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858-FA56-40A6-9A15-031D82101C9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7763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91D0-610D-455E-B1AE-B751FF110424}" type="datetimeFigureOut">
              <a:rPr lang="en-SE" smtClean="0"/>
              <a:t>2019-03-13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858-FA56-40A6-9A15-031D82101C9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6035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858-FA56-40A6-9A15-031D82101C9B}" type="slidenum">
              <a:rPr lang="en-SE" smtClean="0"/>
              <a:t>‹#›</a:t>
            </a:fld>
            <a:endParaRPr lang="en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91D0-610D-455E-B1AE-B751FF110424}" type="datetimeFigureOut">
              <a:rPr lang="en-SE" smtClean="0"/>
              <a:t>2019-03-13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354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191D0-610D-455E-B1AE-B751FF110424}" type="datetimeFigureOut">
              <a:rPr lang="en-SE" smtClean="0"/>
              <a:t>2019-03-13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B86858-FA56-40A6-9A15-031D82101C9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472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DD19-BA73-485D-8380-66FC52469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Pengakonverterarna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47970-0DBF-470D-B8D8-3A51C33AB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Projekt 2 – FEND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8857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3020F6-6BD3-4B85-82A1-553C2ADFE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Mockup</a:t>
            </a:r>
            <a:endParaRPr lang="en-S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7078479-3EE2-4352-86FE-C212571E0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Första skissen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71814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Placeholder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A0F42C-52EF-482A-8180-48FB98E481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098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8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DFD1-C5F8-4020-A751-E3EF3C20C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Uträkningen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DFBE3-CB97-4BB9-8104-8B556DA8E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Hur fungerar den?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4210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8">
            <a:extLst>
              <a:ext uri="{FF2B5EF4-FFF2-40B4-BE49-F238E27FC236}">
                <a16:creationId xmlns:a16="http://schemas.microsoft.com/office/drawing/2014/main" id="{45F8E6C4-7C88-4103-8601-553066DEF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32" y="4249506"/>
            <a:ext cx="10108741" cy="1857436"/>
          </a:xfrm>
          <a:prstGeom prst="rect">
            <a:avLst/>
          </a:prstGeom>
        </p:spPr>
      </p:pic>
      <p:pic>
        <p:nvPicPr>
          <p:cNvPr id="29" name="Content Placeholder 10">
            <a:extLst>
              <a:ext uri="{FF2B5EF4-FFF2-40B4-BE49-F238E27FC236}">
                <a16:creationId xmlns:a16="http://schemas.microsoft.com/office/drawing/2014/main" id="{B6A064E0-26B5-4ADF-A9E2-6EF2C3F9B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8" y="772338"/>
            <a:ext cx="10113935" cy="327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6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5A86-3A04-4E13-8330-11CE29E77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Framtiden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BA1E7-1852-458C-A339-90863DD7F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Vad kan utvecklas?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30244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C1C7272-A32F-49D2-AC23-7B792E104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0026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580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3978C2-DA57-469B-B629-EA052745E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Tackar!</a:t>
            </a:r>
            <a:endParaRPr lang="en-S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69728C7-FBE0-42F0-BF98-3B5B1EE51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Frågor?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9643823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Pengakonverterarna</vt:lpstr>
      <vt:lpstr>Mockup</vt:lpstr>
      <vt:lpstr>PowerPoint Presentation</vt:lpstr>
      <vt:lpstr>Uträkningen</vt:lpstr>
      <vt:lpstr>PowerPoint Presentation</vt:lpstr>
      <vt:lpstr>Framtiden</vt:lpstr>
      <vt:lpstr>PowerPoint Presentation</vt:lpstr>
      <vt:lpstr>Tackar!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Pengakonverterarna</dc:title>
  <dc:creator>Samir Blom</dc:creator>
  <cp:lastModifiedBy>Samir Blom</cp:lastModifiedBy>
  <cp:revision>4</cp:revision>
  <dcterms:created xsi:type="dcterms:W3CDTF">2019-03-13T19:50:12Z</dcterms:created>
  <dcterms:modified xsi:type="dcterms:W3CDTF">2019-03-13T20:22:28Z</dcterms:modified>
</cp:coreProperties>
</file>