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modernComment_125_658D9446.xml" ContentType="application/vnd.ms-powerpoint.comments+xml"/>
  <Override PartName="/ppt/comments/modernComment_126_97CDF353.xml" ContentType="application/vnd.ms-powerpoint.comments+xml"/>
  <Override PartName="/ppt/comments/modernComment_12A_34BC3B55.xml" ContentType="application/vnd.ms-powerpoint.comments+xml"/>
  <Override PartName="/ppt/comments/modernComment_127_77967739.xml" ContentType="application/vnd.ms-powerpoint.comments+xml"/>
  <Override PartName="/ppt/comments/modernComment_145_DD1C697C.xml" ContentType="application/vnd.ms-powerpoint.comments+xml"/>
  <Override PartName="/ppt/comments/modernComment_135_5D698AFD.xml" ContentType="application/vnd.ms-powerpoint.comments+xml"/>
  <Override PartName="/ppt/comments/modernComment_13C_114BA490.xml" ContentType="application/vnd.ms-powerpoint.comments+xml"/>
  <Override PartName="/ppt/comments/modernComment_133_7C035171.xml" ContentType="application/vnd.ms-powerpoint.comments+xml"/>
  <Override PartName="/ppt/comments/modernComment_132_8D47D14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6"/>
  </p:notesMasterIdLst>
  <p:sldIdLst>
    <p:sldId id="278" r:id="rId2"/>
    <p:sldId id="292" r:id="rId3"/>
    <p:sldId id="293" r:id="rId4"/>
    <p:sldId id="294" r:id="rId5"/>
    <p:sldId id="298" r:id="rId6"/>
    <p:sldId id="295" r:id="rId7"/>
    <p:sldId id="296" r:id="rId8"/>
    <p:sldId id="301" r:id="rId9"/>
    <p:sldId id="303" r:id="rId10"/>
    <p:sldId id="302" r:id="rId11"/>
    <p:sldId id="325" r:id="rId12"/>
    <p:sldId id="327" r:id="rId13"/>
    <p:sldId id="326" r:id="rId14"/>
    <p:sldId id="299" r:id="rId15"/>
    <p:sldId id="304" r:id="rId16"/>
    <p:sldId id="309" r:id="rId17"/>
    <p:sldId id="324" r:id="rId18"/>
    <p:sldId id="313" r:id="rId19"/>
    <p:sldId id="308" r:id="rId20"/>
    <p:sldId id="310" r:id="rId21"/>
    <p:sldId id="323" r:id="rId22"/>
    <p:sldId id="305" r:id="rId23"/>
    <p:sldId id="314" r:id="rId24"/>
    <p:sldId id="316" r:id="rId25"/>
    <p:sldId id="311" r:id="rId26"/>
    <p:sldId id="315" r:id="rId27"/>
    <p:sldId id="312" r:id="rId28"/>
    <p:sldId id="317" r:id="rId29"/>
    <p:sldId id="321" r:id="rId30"/>
    <p:sldId id="307" r:id="rId31"/>
    <p:sldId id="319" r:id="rId32"/>
    <p:sldId id="320" r:id="rId33"/>
    <p:sldId id="318" r:id="rId34"/>
    <p:sldId id="322" r:id="rId35"/>
    <p:sldId id="306" r:id="rId36"/>
    <p:sldId id="328" r:id="rId37"/>
    <p:sldId id="330" r:id="rId38"/>
    <p:sldId id="331" r:id="rId39"/>
    <p:sldId id="329" r:id="rId40"/>
    <p:sldId id="332" r:id="rId41"/>
    <p:sldId id="333" r:id="rId42"/>
    <p:sldId id="335" r:id="rId43"/>
    <p:sldId id="336" r:id="rId44"/>
    <p:sldId id="337" r:id="rId4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C94570E4-C9B3-6C0E-2DA3-23F02D7D4F6B}" name="דודו ברינה" initials="דב" userId="581ad2f1418d4d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FCFBF6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97184-1341-47E4-9287-9ECFCFE159B4}" v="264" dt="2023-03-28T17:45:32.567"/>
    <p1510:client id="{DE12E41D-EA6D-434A-B7ED-10F29B0CFC8B}" v="5" dt="2023-03-28T18:03:59.45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64" d="100"/>
          <a:sy n="64" d="100"/>
        </p:scale>
        <p:origin x="756" y="3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25_658D94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3AB82-9456-49F2-BF6C-4FD8EC6C0A90}" authorId="{C94570E4-C9B3-6C0E-2DA3-23F02D7D4F6B}" created="2023-03-28T11:13:21.049">
    <pc:sldMkLst xmlns:pc="http://schemas.microsoft.com/office/powerpoint/2013/main/command">
      <pc:docMk/>
      <pc:sldMk cId="1703777350" sldId="293"/>
    </pc:sldMkLst>
    <p188:txBody>
      <a:bodyPr/>
      <a:lstStyle/>
      <a:p>
        <a:r>
          <a:rPr lang="en-IL"/>
          <a:t>צריך לבדוק מה עם "אני מנהל" ואיפה זה נכנס</a:t>
        </a:r>
      </a:p>
    </p188:txBody>
  </p188:cm>
</p188:cmLst>
</file>

<file path=ppt/comments/modernComment_126_97CDF3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D8A1D3-67A5-4D27-85FD-3DA6510B1D79}" authorId="{C94570E4-C9B3-6C0E-2DA3-23F02D7D4F6B}" created="2023-03-28T11:19:31.403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אישור ההורים מתבצע באפליקציה? אם כן היכן?</a:t>
        </a:r>
      </a:p>
    </p188:txBody>
  </p188:cm>
  <p188:cm id="{757DD7B5-DA68-4624-89F2-43ECB50DC2AA}" authorId="{C94570E4-C9B3-6C0E-2DA3-23F02D7D4F6B}" created="2023-03-28T11:21:47.730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נדרשת באמת הכתובת מגורים?</a:t>
        </a:r>
      </a:p>
    </p188:txBody>
  </p188:cm>
</p188:cmLst>
</file>

<file path=ppt/comments/modernComment_127_779677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2EC7B5-EA17-4AC7-AE97-DCFC3182E006}" authorId="{C94570E4-C9B3-6C0E-2DA3-23F02D7D4F6B}" created="2023-03-28T11:37:00.711">
    <pc:sldMkLst xmlns:pc="http://schemas.microsoft.com/office/powerpoint/2013/main/command">
      <pc:docMk/>
      <pc:sldMk cId="2006349625" sldId="295"/>
    </pc:sldMkLst>
    <p188:txBody>
      <a:bodyPr/>
      <a:lstStyle/>
      <a:p>
        <a:r>
          <a:rPr lang="en-IL"/>
          <a:t>אפשר לדחוס גם לעמוד הקודם</a:t>
        </a:r>
      </a:p>
    </p188:txBody>
  </p188:cm>
</p188:cmLst>
</file>

<file path=ppt/comments/modernComment_12A_34BC3B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0AB554-21B3-45DC-8E5A-C31B5D0ECC4B}" authorId="{C94570E4-C9B3-6C0E-2DA3-23F02D7D4F6B}" created="2023-03-28T11:45:57.834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מי מאשר את ההורה</a:t>
        </a:r>
      </a:p>
    </p188:txBody>
  </p188:cm>
  <p188:cm id="{56FB5789-DA4D-4041-ABA5-B58621D24A3D}" authorId="{C94570E4-C9B3-6C0E-2DA3-23F02D7D4F6B}" created="2023-03-28T12:07:04.467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מורה יאשר הורה ואח"כ להורה תהיה האפשרות להצטרף לעוד קהילות בית ספר</a:t>
        </a:r>
      </a:p>
    </p188:txBody>
  </p188:cm>
</p188:cmLst>
</file>

<file path=ppt/comments/modernComment_132_8D47D1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E1C6D0-7760-4595-82F9-39C040709E92}" authorId="{C94570E4-C9B3-6C0E-2DA3-23F02D7D4F6B}" created="2023-03-28T17:29:48.095">
    <pc:sldMkLst xmlns:pc="http://schemas.microsoft.com/office/powerpoint/2013/main/command">
      <pc:docMk/>
      <pc:sldMk cId="2370294084" sldId="306"/>
    </pc:sldMkLst>
    <p188:txBody>
      <a:bodyPr/>
      <a:lstStyle/>
      <a:p>
        <a:r>
          <a:rPr lang="en-IL"/>
          <a:t>גם כאן הרעיון הוא להוסיף מורים\ משתתפים אחרים דרך הצפיה בהודעות</a:t>
        </a:r>
      </a:p>
    </p188:txBody>
  </p188:cm>
</p188:cmLst>
</file>

<file path=ppt/comments/modernComment_133_7C0351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063F12-210F-40F6-BD1E-8E0C7ADC18D7}" authorId="{C94570E4-C9B3-6C0E-2DA3-23F02D7D4F6B}" created="2023-03-28T16:46:52.430">
    <pc:sldMkLst xmlns:pc="http://schemas.microsoft.com/office/powerpoint/2013/main/command">
      <pc:docMk/>
      <pc:sldMk cId="2080592241" sldId="307"/>
    </pc:sldMkLst>
    <p188:txBody>
      <a:bodyPr/>
      <a:lstStyle/>
      <a:p>
        <a:r>
          <a:rPr lang="en-IL"/>
          <a:t>אישור המתמשים יקרה ב"צפה בהודעות"</a:t>
        </a:r>
      </a:p>
    </p188:txBody>
  </p188:cm>
</p188:cmLst>
</file>

<file path=ppt/comments/modernComment_135_5D698A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1AF7E-646E-4D08-B39A-2697076A0132}" authorId="{C94570E4-C9B3-6C0E-2DA3-23F02D7D4F6B}" created="2023-03-28T13:24:07.787">
    <pc:sldMkLst xmlns:pc="http://schemas.microsoft.com/office/powerpoint/2013/main/command">
      <pc:docMk/>
      <pc:sldMk cId="1567197949" sldId="309"/>
    </pc:sldMkLst>
    <p188:txBody>
      <a:bodyPr/>
      <a:lstStyle/>
      <a:p>
        <a:r>
          <a:rPr lang="en-IL"/>
          <a:t>להגביל תוצאות? 
עד איזה מרחק?</a:t>
        </a:r>
      </a:p>
    </p188:txBody>
  </p188:cm>
</p188:cmLst>
</file>

<file path=ppt/comments/modernComment_13C_114BA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08BB84-868D-4FC2-989A-DDC265209CBE}" authorId="{C94570E4-C9B3-6C0E-2DA3-23F02D7D4F6B}" created="2023-03-28T16:14:12.465">
    <pc:sldMkLst xmlns:pc="http://schemas.microsoft.com/office/powerpoint/2013/main/command">
      <pc:docMk/>
      <pc:sldMk cId="290170000" sldId="316"/>
    </pc:sldMkLst>
    <p188:txBody>
      <a:bodyPr/>
      <a:lstStyle/>
      <a:p>
        <a:r>
          <a:rPr lang="en-IL"/>
          <a:t>שליחת הבקשה שולחת התראה בפלאפון של הילד בהודעות, הילד יצטרך לאשר שהוא באמת הורה שלו.</a:t>
        </a:r>
      </a:p>
    </p188:txBody>
  </p188:cm>
</p188:cmLst>
</file>

<file path=ppt/comments/modernComment_145_DD1C6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093A5C-5B3F-4942-A472-9E6881DD7D73}" authorId="{C94570E4-C9B3-6C0E-2DA3-23F02D7D4F6B}" created="2023-03-28T17:29:11.687">
    <pc:sldMkLst xmlns:pc="http://schemas.microsoft.com/office/powerpoint/2013/main/command">
      <pc:docMk/>
      <pc:sldMk cId="3709626748" sldId="325"/>
    </pc:sldMkLst>
    <p188:txBody>
      <a:bodyPr/>
      <a:lstStyle/>
      <a:p>
        <a:r>
          <a:rPr lang="en-IL"/>
          <a:t>כמה תווים? 
כמה ניסיונות?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45_DD1C697C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5.xml"/><Relationship Id="rId5" Type="http://schemas.openxmlformats.org/officeDocument/2006/relationships/slide" Target="slide30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microsoft.com/office/2007/relationships/hdphoto" Target="../media/hdphoto1.wdp"/><Relationship Id="rId7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5_5D698AFD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C_114BA49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5_658D94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microsoft.com/office/2018/10/relationships/comments" Target="../comments/modernComment_133_7C03517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1.xml"/><Relationship Id="rId5" Type="http://schemas.openxmlformats.org/officeDocument/2006/relationships/slide" Target="slide33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2_8D47D14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6_97CDF353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slide" Target="slide44.xml"/><Relationship Id="rId4" Type="http://schemas.openxmlformats.org/officeDocument/2006/relationships/image" Target="../media/image1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A_34BC3B55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7_77967739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r>
              <a:rPr lang="he-IL" dirty="0"/>
              <a:t>פרזנטציה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ADBBF-82E8-AAE3-8B8E-B95DB6892B7A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2303035C-011A-294C-BE0F-AC90226BF18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80A5E-11E9-E92E-2B35-44A606B3CD4F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05A3FCAD-AC51-EA11-F152-FB081B5CDE26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AFD0FB-76E0-FEE5-80F1-9F659D380E9B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C703544-7495-3021-1C13-8AFD9A6C9B98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2382A-87A2-6BFC-4D31-D5690AF9362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36F888-F2C2-3DE0-D7D7-1C4C29EBACEE}"/>
              </a:ext>
            </a:extLst>
          </p:cNvPr>
          <p:cNvSpPr txBox="1"/>
          <p:nvPr/>
        </p:nvSpPr>
        <p:spPr>
          <a:xfrm>
            <a:off x="3447766" y="2873041"/>
            <a:ext cx="48842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sz="1400" dirty="0">
              <a:solidFill>
                <a:srgbClr val="FF0000"/>
              </a:solidFill>
            </a:endParaRPr>
          </a:p>
          <a:p>
            <a:pPr algn="ctr"/>
            <a:r>
              <a:rPr lang="he-IL" sz="1400" dirty="0">
                <a:solidFill>
                  <a:srgbClr val="FF0000"/>
                </a:solidFill>
              </a:rPr>
              <a:t>**אם הנך אחראי הקהילה </a:t>
            </a:r>
            <a:r>
              <a:rPr lang="he-IL" sz="1400" dirty="0">
                <a:solidFill>
                  <a:srgbClr val="FF0000"/>
                </a:solidFill>
                <a:hlinkClick r:id="rId3" action="ppaction://hlinksldjump"/>
              </a:rPr>
              <a:t>הכנס קוד </a:t>
            </a:r>
            <a:r>
              <a:rPr lang="he-IL" sz="1400" dirty="0">
                <a:solidFill>
                  <a:srgbClr val="FF0000"/>
                </a:solidFill>
              </a:rPr>
              <a:t>ארגוני או פנה לעיריית עירך!</a:t>
            </a:r>
            <a:endParaRPr lang="en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6790D0-0BCA-1DE9-8807-4AF2860D2C40}"/>
              </a:ext>
            </a:extLst>
          </p:cNvPr>
          <p:cNvSpPr/>
          <p:nvPr/>
        </p:nvSpPr>
        <p:spPr>
          <a:xfrm>
            <a:off x="4182540" y="757003"/>
            <a:ext cx="3264951" cy="528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אנא הכנס קוד ארגוני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6654-E919-BAED-5E42-621E24C29E24}"/>
              </a:ext>
            </a:extLst>
          </p:cNvPr>
          <p:cNvSpPr/>
          <p:nvPr/>
        </p:nvSpPr>
        <p:spPr>
          <a:xfrm>
            <a:off x="3767234" y="1753675"/>
            <a:ext cx="4245301" cy="632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___  ___  ___  ___  ___  ___  ___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7096267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ארגון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130D6-B605-E880-E22B-BF5A5914C3DC}"/>
              </a:ext>
            </a:extLst>
          </p:cNvPr>
          <p:cNvSpPr/>
          <p:nvPr/>
        </p:nvSpPr>
        <p:spPr>
          <a:xfrm>
            <a:off x="4323077" y="128590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קהילה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E11AB-94CD-021F-89A0-B1B4950D02D7}"/>
              </a:ext>
            </a:extLst>
          </p:cNvPr>
          <p:cNvSpPr/>
          <p:nvPr/>
        </p:nvSpPr>
        <p:spPr>
          <a:xfrm>
            <a:off x="4323077" y="1913618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כתובת הגעה רגלית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E7A07-6A46-FD82-F4B9-5322C9FB3928}"/>
              </a:ext>
            </a:extLst>
          </p:cNvPr>
          <p:cNvSpPr/>
          <p:nvPr/>
        </p:nvSpPr>
        <p:spPr>
          <a:xfrm>
            <a:off x="4323077" y="2553466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טלפון - מזכירות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38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24319A-8AE2-FF4C-A209-8904C81DFFC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1C81E-3A28-9B57-1B93-36F55E00AAE0}"/>
              </a:ext>
            </a:extLst>
          </p:cNvPr>
          <p:cNvSpPr txBox="1"/>
          <p:nvPr/>
        </p:nvSpPr>
        <p:spPr>
          <a:xfrm>
            <a:off x="3048625" y="296733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הארגון נוסף בהצלחה!</a:t>
            </a:r>
          </a:p>
        </p:txBody>
      </p:sp>
    </p:spTree>
    <p:extLst>
      <p:ext uri="{BB962C8B-B14F-4D97-AF65-F5344CB8AC3E}">
        <p14:creationId xmlns:p14="http://schemas.microsoft.com/office/powerpoint/2010/main" val="19171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7A88A-4E5A-8631-BB46-3FBFA749AA18}"/>
              </a:ext>
            </a:extLst>
          </p:cNvPr>
          <p:cNvSpPr/>
          <p:nvPr/>
        </p:nvSpPr>
        <p:spPr>
          <a:xfrm>
            <a:off x="4744450" y="1115074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כתלמיד</a:t>
            </a:r>
            <a:endParaRPr lang="en-IL" sz="2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6944E-7A61-FF70-DCC1-7168D847EA2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F866536-1EE8-A529-3106-84042335C1C4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3F4E3-9A8C-BF8F-9594-817BE9349AE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8DCF812-53F9-9627-C442-ED0B4A3B09E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513A32-CAA8-A58C-B0D4-95F6E3E8187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9D532531-3011-EE33-D548-0AF66FA6200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F49AF1-0F4C-49A0-7722-D205C3E5E9B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687D7-821C-2EEE-063A-3B7099A1ABD9}"/>
              </a:ext>
            </a:extLst>
          </p:cNvPr>
          <p:cNvSpPr/>
          <p:nvPr/>
        </p:nvSpPr>
        <p:spPr>
          <a:xfrm>
            <a:off x="4744450" y="192410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כהורה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CD430-DA41-5203-9779-4B9D076230B6}"/>
              </a:ext>
            </a:extLst>
          </p:cNvPr>
          <p:cNvSpPr/>
          <p:nvPr/>
        </p:nvSpPr>
        <p:spPr>
          <a:xfrm>
            <a:off x="4744450" y="272282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כמורה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D76EC-BC74-89B7-1AAB-B745A4E272D0}"/>
              </a:ext>
            </a:extLst>
          </p:cNvPr>
          <p:cNvSpPr/>
          <p:nvPr/>
        </p:nvSpPr>
        <p:spPr>
          <a:xfrm>
            <a:off x="4744450" y="3521541"/>
            <a:ext cx="2413539" cy="78375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כאחראי קהילה</a:t>
            </a:r>
            <a:endParaRPr lang="en-I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b="14500"/>
            </a:stretch>
          </a:blipFill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5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0503C-38B6-6316-A41A-A01C432B2A0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FB7B663E-1A5C-9EB9-1DAC-A58B7CA38E7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2B9C8C-6CF9-D533-5C44-A63842D3F60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5FABD05-3C1D-72BE-E244-3FC0E7067638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44582D-FAEC-A6AD-32AF-2FF613FFF9CD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27AA56FC-8150-D822-18DA-A58A2E69B0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16992-920A-F58D-05B9-25661287A5C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4057-1F5C-94D9-C35D-988C3EAA3201}"/>
              </a:ext>
            </a:extLst>
          </p:cNvPr>
          <p:cNvSpPr/>
          <p:nvPr/>
        </p:nvSpPr>
        <p:spPr>
          <a:xfrm>
            <a:off x="4587240" y="36576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חפש שותפים לדרך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B8063-6B7D-D63A-4DA6-49C4AB22AFF9}"/>
              </a:ext>
            </a:extLst>
          </p:cNvPr>
          <p:cNvSpPr/>
          <p:nvPr/>
        </p:nvSpPr>
        <p:spPr>
          <a:xfrm>
            <a:off x="4587239" y="145578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משחק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20727-E631-1CE1-2571-05B0FE8DB28F}"/>
              </a:ext>
            </a:extLst>
          </p:cNvPr>
          <p:cNvSpPr/>
          <p:nvPr/>
        </p:nvSpPr>
        <p:spPr>
          <a:xfrm>
            <a:off x="4587238" y="36000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טבלת ניקוד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C42F5-7E75-9E19-5760-1DC0F7335FD2}"/>
              </a:ext>
            </a:extLst>
          </p:cNvPr>
          <p:cNvSpPr/>
          <p:nvPr/>
        </p:nvSpPr>
        <p:spPr>
          <a:xfrm>
            <a:off x="4594905" y="251002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מפה</a:t>
            </a:r>
            <a:endParaRPr lang="en-IL" sz="2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1D000-5D42-27ED-E361-BEDFD07E99D6}"/>
              </a:ext>
            </a:extLst>
          </p:cNvPr>
          <p:cNvSpPr/>
          <p:nvPr/>
        </p:nvSpPr>
        <p:spPr>
          <a:xfrm>
            <a:off x="4587237" y="469007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10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4273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משתמשים</a:t>
            </a:r>
          </a:p>
          <a:p>
            <a:pPr algn="r"/>
            <a:r>
              <a:rPr lang="he-IL" sz="3200" dirty="0"/>
              <a:t>באזור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97F4BB4-6B8D-785F-D26C-C2FC70DC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66111"/>
              </p:ext>
            </p:extLst>
          </p:nvPr>
        </p:nvGraphicFramePr>
        <p:xfrm>
          <a:off x="3987799" y="871256"/>
          <a:ext cx="4064001" cy="395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50549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</a:tblGrid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פרופיל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מרחק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משתמש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hlinkClick r:id="rId5" action="ppaction://hlinksldjump"/>
                        </a:rPr>
                        <a:t>קישור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200מ'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8339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217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8957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2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979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משחק -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1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נראות של משתמש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A1AD3CC-BF96-7418-0F28-31B151BA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73" y="685148"/>
            <a:ext cx="2672094" cy="1747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685EC-5B5D-C2A1-B077-8556AC24DDCB}"/>
              </a:ext>
            </a:extLst>
          </p:cNvPr>
          <p:cNvSpPr txBox="1"/>
          <p:nvPr/>
        </p:nvSpPr>
        <p:spPr>
          <a:xfrm>
            <a:off x="4804348" y="2755196"/>
            <a:ext cx="25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כינוי: יוסקל'ה</a:t>
            </a:r>
          </a:p>
          <a:p>
            <a:pPr algn="r"/>
            <a:r>
              <a:rPr lang="he-IL" dirty="0"/>
              <a:t>פלאפון: 050-1111111</a:t>
            </a:r>
          </a:p>
          <a:p>
            <a:pPr algn="r"/>
            <a:r>
              <a:rPr lang="he-IL" dirty="0"/>
              <a:t>כיתה: ג' 3</a:t>
            </a:r>
          </a:p>
          <a:p>
            <a:pPr algn="r"/>
            <a:r>
              <a:rPr lang="he-IL" dirty="0"/>
              <a:t>כתובת: רחוב הארזים 13</a:t>
            </a:r>
          </a:p>
        </p:txBody>
      </p:sp>
    </p:spTree>
    <p:extLst>
      <p:ext uri="{BB962C8B-B14F-4D97-AF65-F5344CB8AC3E}">
        <p14:creationId xmlns:p14="http://schemas.microsoft.com/office/powerpoint/2010/main" val="396193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 מכוונת למיקום נוכחי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9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46F38-5A29-2969-1B8E-9D1E3CEA9573}"/>
              </a:ext>
            </a:extLst>
          </p:cNvPr>
          <p:cNvSpPr/>
          <p:nvPr/>
        </p:nvSpPr>
        <p:spPr>
          <a:xfrm>
            <a:off x="4378548" y="3312718"/>
            <a:ext cx="1402035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הרשמה</a:t>
            </a:r>
            <a:endParaRPr lang="en-I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5B88C-6569-D003-9285-F5CF7175671F}"/>
              </a:ext>
            </a:extLst>
          </p:cNvPr>
          <p:cNvSpPr/>
          <p:nvPr/>
        </p:nvSpPr>
        <p:spPr>
          <a:xfrm>
            <a:off x="4378548" y="23129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סיסמא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EAEB2-E2D7-5840-5CC5-E134E0EA5427}"/>
              </a:ext>
            </a:extLst>
          </p:cNvPr>
          <p:cNvSpPr/>
          <p:nvPr/>
        </p:nvSpPr>
        <p:spPr>
          <a:xfrm>
            <a:off x="4378548" y="1647200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משתמש/כינוי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B1C70-8720-6FC2-168A-F486E1963036}"/>
              </a:ext>
            </a:extLst>
          </p:cNvPr>
          <p:cNvSpPr/>
          <p:nvPr/>
        </p:nvSpPr>
        <p:spPr>
          <a:xfrm>
            <a:off x="6276638" y="3321126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6A5B6-DD0C-1A10-4CC3-649C524174C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7" name="Minus Sign 36">
              <a:extLst>
                <a:ext uri="{FF2B5EF4-FFF2-40B4-BE49-F238E27FC236}">
                  <a16:creationId xmlns:a16="http://schemas.microsoft.com/office/drawing/2014/main" id="{6073A052-7E64-DA2A-80B7-732FF15809F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F8E81-38EB-3948-AE7C-C4E57039AC46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39" name="Minus Sign 38">
              <a:extLst>
                <a:ext uri="{FF2B5EF4-FFF2-40B4-BE49-F238E27FC236}">
                  <a16:creationId xmlns:a16="http://schemas.microsoft.com/office/drawing/2014/main" id="{10EF513D-729D-1F9A-2FFF-0B440AE0A03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6716C0-DE44-542F-8FC6-B84E529F1D3C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41" name="Minus Sign 40">
              <a:extLst>
                <a:ext uri="{FF2B5EF4-FFF2-40B4-BE49-F238E27FC236}">
                  <a16:creationId xmlns:a16="http://schemas.microsoft.com/office/drawing/2014/main" id="{122FD780-F3DA-3528-895B-903FFAE0062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E81FF-7674-D379-57FA-3F56B7FA76CF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טבלת ניקוד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EB1F161-EB6B-8C2D-A93F-64DE0767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96397"/>
              </p:ext>
            </p:extLst>
          </p:nvPr>
        </p:nvGraphicFramePr>
        <p:xfrm>
          <a:off x="3868094" y="2412596"/>
          <a:ext cx="4138497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סך ניקוד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מיקום בטבלה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367475D-60A0-42BB-0501-EC4E15C6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597"/>
              </p:ext>
            </p:extLst>
          </p:nvPr>
        </p:nvGraphicFramePr>
        <p:xfrm>
          <a:off x="3759382" y="4939748"/>
          <a:ext cx="4355919" cy="4899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973">
                  <a:extLst>
                    <a:ext uri="{9D8B030D-6E8A-4147-A177-3AD203B41FA5}">
                      <a16:colId xmlns:a16="http://schemas.microsoft.com/office/drawing/2014/main" val="407552957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182776673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3432529200"/>
                    </a:ext>
                  </a:extLst>
                </a:gridCol>
              </a:tblGrid>
              <a:tr h="48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 שלי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366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EA89C1-0E0C-AAAF-CC22-109611802D4B}"/>
              </a:ext>
            </a:extLst>
          </p:cNvPr>
          <p:cNvSpPr txBox="1"/>
          <p:nvPr/>
        </p:nvSpPr>
        <p:spPr>
          <a:xfrm>
            <a:off x="6813030" y="593111"/>
            <a:ext cx="101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מספר צעדים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4F01E-0FD6-5620-C800-301B831D09A0}"/>
              </a:ext>
            </a:extLst>
          </p:cNvPr>
          <p:cNvSpPr txBox="1"/>
          <p:nvPr/>
        </p:nvSpPr>
        <p:spPr>
          <a:xfrm>
            <a:off x="5497785" y="716941"/>
            <a:ext cx="10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הניקוד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CF85-FB5A-DB11-21A7-7118AF4A8EA4}"/>
              </a:ext>
            </a:extLst>
          </p:cNvPr>
          <p:cNvSpPr txBox="1"/>
          <p:nvPr/>
        </p:nvSpPr>
        <p:spPr>
          <a:xfrm>
            <a:off x="3976804" y="567948"/>
            <a:ext cx="121844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כמות עצים שהצלתי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8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47847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אשרת הורה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706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</a:p>
          <a:p>
            <a:pPr algn="r"/>
            <a:r>
              <a:rPr lang="he-IL" sz="3200" dirty="0"/>
              <a:t>להורה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7B42A8-1A89-4435-604D-DA5F4D315DB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5F7A91FD-2CEA-9BAE-8C72-D693E160439A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6652B4-48E2-19E7-C960-B2E8E16E546D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E78D645-FB4F-A5A6-AF20-CF3F71220059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206C-EAC0-0159-263E-5A84DA31E0CA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A2D93896-461F-1CE5-BDFF-2E37C9F2D716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39E77-F5D9-2327-4B7F-9003AB5BC9D8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AACA16-F59C-C793-1183-9D51D5DFC7AD}"/>
              </a:ext>
            </a:extLst>
          </p:cNvPr>
          <p:cNvSpPr/>
          <p:nvPr/>
        </p:nvSpPr>
        <p:spPr>
          <a:xfrm>
            <a:off x="4594906" y="112242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הוספת ילד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A0575-C1BB-7EA6-C0DE-8E4A24E84D46}"/>
              </a:ext>
            </a:extLst>
          </p:cNvPr>
          <p:cNvSpPr/>
          <p:nvPr/>
        </p:nvSpPr>
        <p:spPr>
          <a:xfrm>
            <a:off x="4594903" y="200688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מצא את הילד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B0B56-838C-CABB-C932-E0AD823019F9}"/>
              </a:ext>
            </a:extLst>
          </p:cNvPr>
          <p:cNvSpPr/>
          <p:nvPr/>
        </p:nvSpPr>
        <p:spPr>
          <a:xfrm>
            <a:off x="4594905" y="3845349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1D7C0-00CB-A763-6A5C-DA6EE9D269D7}"/>
              </a:ext>
            </a:extLst>
          </p:cNvPr>
          <p:cNvSpPr/>
          <p:nvPr/>
        </p:nvSpPr>
        <p:spPr>
          <a:xfrm>
            <a:off x="4602571" y="292611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הקהילות שלי </a:t>
            </a:r>
            <a:endParaRPr lang="en-IL" sz="2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7B959-4397-2034-AD6C-768F9C89E4D7}"/>
              </a:ext>
            </a:extLst>
          </p:cNvPr>
          <p:cNvSpPr/>
          <p:nvPr/>
        </p:nvSpPr>
        <p:spPr>
          <a:xfrm>
            <a:off x="4594904" y="280136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הילדים שלי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EF616-C27D-53E8-D6E0-0E50CCFD08AD}"/>
              </a:ext>
            </a:extLst>
          </p:cNvPr>
          <p:cNvSpPr/>
          <p:nvPr/>
        </p:nvSpPr>
        <p:spPr>
          <a:xfrm>
            <a:off x="4602571" y="475906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3152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הילדים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277680E-866F-A8EA-3263-C8084603465B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F39493-AD4C-6414-A531-6344D9AEA2A0}"/>
              </a:ext>
            </a:extLst>
          </p:cNvPr>
          <p:cNvSpPr/>
          <p:nvPr/>
        </p:nvSpPr>
        <p:spPr>
          <a:xfrm>
            <a:off x="7447491" y="27387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67C43E2-0A28-49AA-143D-F7352357D432}"/>
              </a:ext>
            </a:extLst>
          </p:cNvPr>
          <p:cNvSpPr/>
          <p:nvPr/>
        </p:nvSpPr>
        <p:spPr>
          <a:xfrm>
            <a:off x="7426194" y="4101357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687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ילד להגדרה כבן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C0932B4-AFDC-3DBC-3FBA-F0423C3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2408"/>
              </p:ext>
            </p:extLst>
          </p:nvPr>
        </p:nvGraphicFramePr>
        <p:xfrm>
          <a:off x="3868094" y="2412596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צרף כבנך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כינוי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שלח בקשה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ג'3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0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</a:t>
            </a:r>
          </a:p>
          <a:p>
            <a:pPr algn="r"/>
            <a:r>
              <a:rPr lang="he-IL" sz="3200" dirty="0"/>
              <a:t>מכוונת למיקום הילד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10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4274C6E-A0EA-F0CD-E4EC-381653C59D87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5FBF085D-1E3C-DA66-A614-64608F24D463}"/>
              </a:ext>
            </a:extLst>
          </p:cNvPr>
          <p:cNvSpPr/>
          <p:nvPr/>
        </p:nvSpPr>
        <p:spPr>
          <a:xfrm>
            <a:off x="7448679" y="26765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C88314C-AAE9-B060-991E-0C79923CFF36}"/>
              </a:ext>
            </a:extLst>
          </p:cNvPr>
          <p:cNvSpPr/>
          <p:nvPr/>
        </p:nvSpPr>
        <p:spPr>
          <a:xfrm>
            <a:off x="7387440" y="4092773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03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525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7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88808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ליווי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43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4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הרשמה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84805-56AF-7A50-6FE2-64872A8211EA}"/>
              </a:ext>
            </a:extLst>
          </p:cNvPr>
          <p:cNvSpPr/>
          <p:nvPr/>
        </p:nvSpPr>
        <p:spPr>
          <a:xfrm>
            <a:off x="4587240" y="72877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תלמיד</a:t>
            </a:r>
            <a:endParaRPr lang="en-IL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F3B4E-AF6F-CD91-6A59-7415077BD8E7}"/>
              </a:ext>
            </a:extLst>
          </p:cNvPr>
          <p:cNvSpPr/>
          <p:nvPr/>
        </p:nvSpPr>
        <p:spPr>
          <a:xfrm>
            <a:off x="4587239" y="181880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הורה</a:t>
            </a:r>
            <a:endParaRPr lang="en-IL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87977-9D4E-48ED-BAB0-3486C0DE58C2}"/>
              </a:ext>
            </a:extLst>
          </p:cNvPr>
          <p:cNvSpPr/>
          <p:nvPr/>
        </p:nvSpPr>
        <p:spPr>
          <a:xfrm>
            <a:off x="4594905" y="29088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מורה</a:t>
            </a:r>
            <a:endParaRPr lang="en-IL" sz="2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BEF56-9757-8CFC-5E1C-949B2242F78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67C0600-C392-11BF-FCAE-A84CDBE443E2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CCFCD-114A-4CA8-AAEC-3FFABCCA634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40455D0D-4924-C22B-FD50-378A5A8C44B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C3A32-097F-1D48-1B51-92616C671F1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23558161-892F-6A38-4B72-DA120367147A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E008DE-1429-E54B-C7A6-57E55893952B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777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CE76A-2A46-AD53-5DB4-10CC0B5DA1DD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0B0356E9-8C4B-CEAB-1EF4-E1D07CFE7D9D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6EDE77-57F4-61C6-72BC-6DF190FF4463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EB39738-FD85-244D-4636-AF4761F0100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476897-DC14-A21E-36EA-45F9FD70D070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5A6F8109-8F3C-3C49-56EF-5D7B4ACD0030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F0658-2355-26D9-8AA0-56C4F6314887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67525-288C-36D1-1708-DC4E2CC06F62}"/>
              </a:ext>
            </a:extLst>
          </p:cNvPr>
          <p:cNvSpPr/>
          <p:nvPr/>
        </p:nvSpPr>
        <p:spPr>
          <a:xfrm>
            <a:off x="4587239" y="17879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צפה בקהילות שלי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1887-65E3-7732-9D6E-DAFE57961381}"/>
              </a:ext>
            </a:extLst>
          </p:cNvPr>
          <p:cNvSpPr/>
          <p:nvPr/>
        </p:nvSpPr>
        <p:spPr>
          <a:xfrm>
            <a:off x="4594905" y="86871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B09D8-4C86-0B42-06A3-B66ED85FAF37}"/>
              </a:ext>
            </a:extLst>
          </p:cNvPr>
          <p:cNvSpPr/>
          <p:nvPr/>
        </p:nvSpPr>
        <p:spPr>
          <a:xfrm>
            <a:off x="4594905" y="270167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805922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456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בהצלחה!</a:t>
            </a:r>
          </a:p>
        </p:txBody>
      </p:sp>
    </p:spTree>
    <p:extLst>
      <p:ext uri="{BB962C8B-B14F-4D97-AF65-F5344CB8AC3E}">
        <p14:creationId xmlns:p14="http://schemas.microsoft.com/office/powerpoint/2010/main" val="307318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3D83EA7-90B0-DF24-82A2-7431F791AF25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01E545-7C87-F881-B304-700911EA51EF}"/>
              </a:ext>
            </a:extLst>
          </p:cNvPr>
          <p:cNvSpPr/>
          <p:nvPr/>
        </p:nvSpPr>
        <p:spPr>
          <a:xfrm>
            <a:off x="7447491" y="2750920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1EE0B27-1299-8A11-1AF5-E167EF553428}"/>
              </a:ext>
            </a:extLst>
          </p:cNvPr>
          <p:cNvSpPr/>
          <p:nvPr/>
        </p:nvSpPr>
        <p:spPr>
          <a:xfrm>
            <a:off x="7431191" y="4186594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88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</a:t>
            </a:r>
          </a:p>
          <a:p>
            <a:pPr algn="r"/>
            <a:r>
              <a:rPr lang="he-IL" sz="3200" dirty="0"/>
              <a:t>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/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אישור תלמיד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995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187E282-614A-F31A-8640-60F81DF15527}"/>
              </a:ext>
            </a:extLst>
          </p:cNvPr>
          <p:cNvSpPr/>
          <p:nvPr/>
        </p:nvSpPr>
        <p:spPr>
          <a:xfrm>
            <a:off x="4594904" y="101985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ניהול קהילה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114E3-6996-E9F8-6542-97761AB9D9EE}"/>
              </a:ext>
            </a:extLst>
          </p:cNvPr>
          <p:cNvSpPr/>
          <p:nvPr/>
        </p:nvSpPr>
        <p:spPr>
          <a:xfrm>
            <a:off x="4594905" y="216277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3702940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ניהול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D53B8E-0F57-3933-E6B0-2FAA1FC78752}"/>
              </a:ext>
            </a:extLst>
          </p:cNvPr>
          <p:cNvSpPr/>
          <p:nvPr/>
        </p:nvSpPr>
        <p:spPr>
          <a:xfrm>
            <a:off x="4594904" y="11084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שינוי פרטי הקהילה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6BA87-0D02-B8B5-4201-327959985955}"/>
              </a:ext>
            </a:extLst>
          </p:cNvPr>
          <p:cNvSpPr/>
          <p:nvPr/>
        </p:nvSpPr>
        <p:spPr>
          <a:xfrm>
            <a:off x="4594903" y="218128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חיפוש בקהילה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4286462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שינוי פרטי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8AC20A-912D-3F54-DD4B-331069861331}"/>
              </a:ext>
            </a:extLst>
          </p:cNvPr>
          <p:cNvSpPr txBox="1"/>
          <p:nvPr/>
        </p:nvSpPr>
        <p:spPr>
          <a:xfrm>
            <a:off x="6781799" y="757003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שם קהילה: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844D3-6A36-C956-66F3-A5598686FF4D}"/>
              </a:ext>
            </a:extLst>
          </p:cNvPr>
          <p:cNvSpPr/>
          <p:nvPr/>
        </p:nvSpPr>
        <p:spPr>
          <a:xfrm>
            <a:off x="4182539" y="757003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ביה"ס עליית שלמה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856F3-A655-6C47-2923-56EBDD8FDAFB}"/>
              </a:ext>
            </a:extLst>
          </p:cNvPr>
          <p:cNvSpPr txBox="1"/>
          <p:nvPr/>
        </p:nvSpPr>
        <p:spPr>
          <a:xfrm>
            <a:off x="6751569" y="1399706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כתובת: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A2E3C-52DE-18DD-DC75-71777A2D99CA}"/>
              </a:ext>
            </a:extLst>
          </p:cNvPr>
          <p:cNvSpPr/>
          <p:nvPr/>
        </p:nvSpPr>
        <p:spPr>
          <a:xfrm>
            <a:off x="4152309" y="1399706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הארבעה 4, ירושלים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6DBCE-F000-8DF0-CBB2-E2C4D601792C}"/>
              </a:ext>
            </a:extLst>
          </p:cNvPr>
          <p:cNvSpPr txBox="1"/>
          <p:nvPr/>
        </p:nvSpPr>
        <p:spPr>
          <a:xfrm>
            <a:off x="6751569" y="2040672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טלפון: 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461B1-F23F-F4A9-E9F1-D9FC7EFFAEAF}"/>
              </a:ext>
            </a:extLst>
          </p:cNvPr>
          <p:cNvSpPr/>
          <p:nvPr/>
        </p:nvSpPr>
        <p:spPr>
          <a:xfrm>
            <a:off x="4152309" y="2040672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07-6767676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54AA4-E8A2-0D9C-8C75-9A196DC19ABE}"/>
              </a:ext>
            </a:extLst>
          </p:cNvPr>
          <p:cNvSpPr>
            <a:spLocks/>
          </p:cNvSpPr>
          <p:nvPr/>
        </p:nvSpPr>
        <p:spPr>
          <a:xfrm>
            <a:off x="6271260" y="3059676"/>
            <a:ext cx="1798320" cy="3693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שמור שינויים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63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2C227-509E-8536-CDE0-8A9F94110261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45188-B8DD-7732-8671-6BD500EF9459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השינויים נשמרו בהצלחה!</a:t>
            </a:r>
          </a:p>
        </p:txBody>
      </p:sp>
    </p:spTree>
    <p:extLst>
      <p:ext uri="{BB962C8B-B14F-4D97-AF65-F5344CB8AC3E}">
        <p14:creationId xmlns:p14="http://schemas.microsoft.com/office/powerpoint/2010/main" val="202363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26CBB52-2BE3-0216-6FF1-A83DBC01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38545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הצטרפות כמורה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דבורה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82E7E-5514-D40B-FE6C-A696820D4DB2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518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לתלמיד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229804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F97E6-A326-BF91-B7E7-D86D1EA6F6CB}"/>
              </a:ext>
            </a:extLst>
          </p:cNvPr>
          <p:cNvSpPr/>
          <p:nvPr/>
        </p:nvSpPr>
        <p:spPr>
          <a:xfrm>
            <a:off x="4323077" y="360995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(מתוך רשימה)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368E2-8769-3CD5-B0BE-946F8D6EB4EC}"/>
              </a:ext>
            </a:extLst>
          </p:cNvPr>
          <p:cNvSpPr/>
          <p:nvPr/>
        </p:nvSpPr>
        <p:spPr>
          <a:xfrm>
            <a:off x="4323077" y="426018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כיתה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5FEE7-DB7F-4F14-BF5B-A4AE673739F7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כינוי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295930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74A2B-DAD7-FD79-1FEF-962620CB1E2D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DE98AD-D906-24D0-DEDE-EAEB5AE3E8E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594335C7-2E95-F117-7068-5584E235AFE1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949A7-D044-F101-4552-C7F037565865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61E65CFA-5A59-B69A-FB39-64FB746FD55C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8479A-9AC6-5D14-CB65-CEEBEA13503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097DCC3-0121-CC90-EE54-9BFD96F75E23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AD59C3-87EE-F279-CA07-7D2CD874DBB4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8567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8">
            <a:extLst>
              <a:ext uri="{FF2B5EF4-FFF2-40B4-BE49-F238E27FC236}">
                <a16:creationId xmlns:a16="http://schemas.microsoft.com/office/drawing/2014/main" id="{CB7085AA-74BC-DC9A-23BB-A0C25A40CB20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400" dirty="0"/>
              <a:t>איך תרצה להעביר את ההליכה שלך היום? </a:t>
            </a:r>
            <a:br>
              <a:rPr lang="en-US" sz="4400" dirty="0"/>
            </a:br>
            <a:endParaRPr lang="en-US" sz="4400" dirty="0"/>
          </a:p>
          <a:p>
            <a:pPr algn="ctr"/>
            <a:endParaRPr lang="en-IL" sz="4400" dirty="0"/>
          </a:p>
        </p:txBody>
      </p: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D69BFE0E-4C79-3962-AAF4-F6450E814352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D8F32897-97B3-D3E2-72EC-293DEBF04DB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Half Frame 18">
            <a:extLst>
              <a:ext uri="{FF2B5EF4-FFF2-40B4-BE49-F238E27FC236}">
                <a16:creationId xmlns:a16="http://schemas.microsoft.com/office/drawing/2014/main" id="{8000E952-9469-DA07-51D3-F4F616E61C1F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38" name="Minus Sign 20">
            <a:extLst>
              <a:ext uri="{FF2B5EF4-FFF2-40B4-BE49-F238E27FC236}">
                <a16:creationId xmlns:a16="http://schemas.microsoft.com/office/drawing/2014/main" id="{DF4631CC-3C81-6AA4-92E5-D955BA623580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Minus Sign 21">
            <a:extLst>
              <a:ext uri="{FF2B5EF4-FFF2-40B4-BE49-F238E27FC236}">
                <a16:creationId xmlns:a16="http://schemas.microsoft.com/office/drawing/2014/main" id="{795B478D-22DB-D824-07E0-7393722EAB3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0" name="Minus Sign 22">
            <a:extLst>
              <a:ext uri="{FF2B5EF4-FFF2-40B4-BE49-F238E27FC236}">
                <a16:creationId xmlns:a16="http://schemas.microsoft.com/office/drawing/2014/main" id="{83B207B6-61B3-524F-4156-F9E4193BE1CA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A93800D4-721A-3856-83F4-FD91725407AD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פעילות</a:t>
            </a:r>
            <a:endParaRPr lang="en-IL" sz="3200" dirty="0"/>
          </a:p>
        </p:txBody>
      </p:sp>
      <p:grpSp>
        <p:nvGrpSpPr>
          <p:cNvPr id="42" name="Group 1">
            <a:extLst>
              <a:ext uri="{FF2B5EF4-FFF2-40B4-BE49-F238E27FC236}">
                <a16:creationId xmlns:a16="http://schemas.microsoft.com/office/drawing/2014/main" id="{7D967AED-0ECF-67CB-86A6-B0A982F8B227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3" name="Minus Sign 2">
              <a:extLst>
                <a:ext uri="{FF2B5EF4-FFF2-40B4-BE49-F238E27FC236}">
                  <a16:creationId xmlns:a16="http://schemas.microsoft.com/office/drawing/2014/main" id="{52FEEBAB-D07C-3FCA-8E9E-CB274BC7A633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66A4324E-33C6-A17E-D2E3-9A637F06916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45" name="Minus Sign 4">
              <a:extLst>
                <a:ext uri="{FF2B5EF4-FFF2-40B4-BE49-F238E27FC236}">
                  <a16:creationId xmlns:a16="http://schemas.microsoft.com/office/drawing/2014/main" id="{244A6B4F-B9C1-A216-3464-2603E011617E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46" name="TextBox 5">
              <a:extLst>
                <a:ext uri="{FF2B5EF4-FFF2-40B4-BE49-F238E27FC236}">
                  <a16:creationId xmlns:a16="http://schemas.microsoft.com/office/drawing/2014/main" id="{E3031287-C1A9-F3EE-DD36-2D2722523184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47" name="Minus Sign 6">
              <a:extLst>
                <a:ext uri="{FF2B5EF4-FFF2-40B4-BE49-F238E27FC236}">
                  <a16:creationId xmlns:a16="http://schemas.microsoft.com/office/drawing/2014/main" id="{B276EEE7-C0F5-F4C6-E3D5-A5574D8B8A7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3B64C484-1CBE-66B2-B2CA-DF1E0E2B4C06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9AE308EE-0983-F1A7-B44A-85A00813642F}"/>
              </a:ext>
            </a:extLst>
          </p:cNvPr>
          <p:cNvSpPr/>
          <p:nvPr/>
        </p:nvSpPr>
        <p:spPr>
          <a:xfrm>
            <a:off x="6013179" y="3756991"/>
            <a:ext cx="2355574" cy="824948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/>
              <a:t>משחק</a:t>
            </a:r>
          </a:p>
        </p:txBody>
      </p:sp>
      <p:sp>
        <p:nvSpPr>
          <p:cNvPr id="50" name="מלבן: פינות מעוגלות 49">
            <a:hlinkClick r:id="rId3" action="ppaction://hlinksldjump"/>
            <a:extLst>
              <a:ext uri="{FF2B5EF4-FFF2-40B4-BE49-F238E27FC236}">
                <a16:creationId xmlns:a16="http://schemas.microsoft.com/office/drawing/2014/main" id="{DD6736F6-44E5-55EC-4F11-70F5B6C6E2E0}"/>
              </a:ext>
            </a:extLst>
          </p:cNvPr>
          <p:cNvSpPr/>
          <p:nvPr/>
        </p:nvSpPr>
        <p:spPr>
          <a:xfrm>
            <a:off x="3506862" y="3756991"/>
            <a:ext cx="2355574" cy="824948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/>
              <a:t>שיחה</a:t>
            </a:r>
          </a:p>
        </p:txBody>
      </p:sp>
    </p:spTree>
    <p:extLst>
      <p:ext uri="{BB962C8B-B14F-4D97-AF65-F5344CB8AC3E}">
        <p14:creationId xmlns:p14="http://schemas.microsoft.com/office/powerpoint/2010/main" val="3032190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3161ECF-E766-8830-86CC-6CAB90F0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984D749-4534-6970-98B1-D3839A86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0C613DBC-46CC-CFA6-034A-0070E4D5C0E5}"/>
              </a:ext>
            </a:extLst>
          </p:cNvPr>
          <p:cNvSpPr/>
          <p:nvPr/>
        </p:nvSpPr>
        <p:spPr>
          <a:xfrm>
            <a:off x="3131820" y="24003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400" b="1" dirty="0"/>
              <a:t>נושא שיחה יומי:</a:t>
            </a:r>
          </a:p>
          <a:p>
            <a:pPr algn="ctr"/>
            <a:r>
              <a:rPr lang="he-IL" sz="4400" dirty="0"/>
              <a:t>איזה דברים אני אוהבת לעשות</a:t>
            </a:r>
          </a:p>
          <a:p>
            <a:pPr algn="ctr"/>
            <a:endParaRPr lang="en-IL" sz="4400" dirty="0"/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4CCCA879-925F-FB12-CD2F-457F7C721608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C01C5298-EBE7-FFE5-68F9-C7F21C8668A1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Half Frame 18">
            <a:extLst>
              <a:ext uri="{FF2B5EF4-FFF2-40B4-BE49-F238E27FC236}">
                <a16:creationId xmlns:a16="http://schemas.microsoft.com/office/drawing/2014/main" id="{90584F91-7F48-CBA1-837F-01B0009392DC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" name="Minus Sign 20">
            <a:extLst>
              <a:ext uri="{FF2B5EF4-FFF2-40B4-BE49-F238E27FC236}">
                <a16:creationId xmlns:a16="http://schemas.microsoft.com/office/drawing/2014/main" id="{363A88EB-E705-911A-6CD1-8C88282A186C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Minus Sign 21">
            <a:extLst>
              <a:ext uri="{FF2B5EF4-FFF2-40B4-BE49-F238E27FC236}">
                <a16:creationId xmlns:a16="http://schemas.microsoft.com/office/drawing/2014/main" id="{81BD266A-E211-9764-194F-558E962E464D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Minus Sign 22">
            <a:extLst>
              <a:ext uri="{FF2B5EF4-FFF2-40B4-BE49-F238E27FC236}">
                <a16:creationId xmlns:a16="http://schemas.microsoft.com/office/drawing/2014/main" id="{B4EC045C-7B18-7A19-DB6B-0D9909F64C8C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9A034756-1C62-D0BA-97A8-43C0B93570C5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פעילות</a:t>
            </a:r>
            <a:endParaRPr lang="en-IL" sz="3200" dirty="0"/>
          </a:p>
        </p:txBody>
      </p:sp>
      <p:grpSp>
        <p:nvGrpSpPr>
          <p:cNvPr id="12" name="Group 1">
            <a:extLst>
              <a:ext uri="{FF2B5EF4-FFF2-40B4-BE49-F238E27FC236}">
                <a16:creationId xmlns:a16="http://schemas.microsoft.com/office/drawing/2014/main" id="{731937E0-A645-150F-61EA-DE3BA535B310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3" name="Minus Sign 2">
              <a:extLst>
                <a:ext uri="{FF2B5EF4-FFF2-40B4-BE49-F238E27FC236}">
                  <a16:creationId xmlns:a16="http://schemas.microsoft.com/office/drawing/2014/main" id="{78FC8294-7656-CD2F-AF3A-11469F91B86A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TextBox 3">
              <a:extLst>
                <a:ext uri="{FF2B5EF4-FFF2-40B4-BE49-F238E27FC236}">
                  <a16:creationId xmlns:a16="http://schemas.microsoft.com/office/drawing/2014/main" id="{920150D9-DC9F-3718-00DA-B0838B9C18EC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5" name="Minus Sign 4">
              <a:extLst>
                <a:ext uri="{FF2B5EF4-FFF2-40B4-BE49-F238E27FC236}">
                  <a16:creationId xmlns:a16="http://schemas.microsoft.com/office/drawing/2014/main" id="{BA761FB8-A835-A53B-6E2C-0D3C5DA1F9D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D57696E3-748A-2982-43E8-EA2FE8668AAF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7" name="Minus Sign 6">
              <a:extLst>
                <a:ext uri="{FF2B5EF4-FFF2-40B4-BE49-F238E27FC236}">
                  <a16:creationId xmlns:a16="http://schemas.microsoft.com/office/drawing/2014/main" id="{822BF46C-812D-7961-1F87-7B04255C7178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D92D86A1-93EB-8F04-3AF8-3F72A0CC0F64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20" name="מלבן: פינות מעוגלות 19">
            <a:hlinkClick r:id="rId3" action="ppaction://hlinksldjump"/>
            <a:extLst>
              <a:ext uri="{FF2B5EF4-FFF2-40B4-BE49-F238E27FC236}">
                <a16:creationId xmlns:a16="http://schemas.microsoft.com/office/drawing/2014/main" id="{97239F2F-F4E9-63B7-75E0-BBC572A7700A}"/>
              </a:ext>
            </a:extLst>
          </p:cNvPr>
          <p:cNvSpPr/>
          <p:nvPr/>
        </p:nvSpPr>
        <p:spPr>
          <a:xfrm>
            <a:off x="5228601" y="4229101"/>
            <a:ext cx="1322567" cy="361723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/>
              <a:t>החלף נושא</a:t>
            </a:r>
          </a:p>
        </p:txBody>
      </p:sp>
    </p:spTree>
    <p:extLst>
      <p:ext uri="{BB962C8B-B14F-4D97-AF65-F5344CB8AC3E}">
        <p14:creationId xmlns:p14="http://schemas.microsoft.com/office/powerpoint/2010/main" val="2591957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24003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400" b="1" dirty="0"/>
              <a:t>נושא שיחה יומי:</a:t>
            </a:r>
          </a:p>
          <a:p>
            <a:pPr algn="ctr"/>
            <a:r>
              <a:rPr lang="he-IL" sz="4400" dirty="0"/>
              <a:t>דברים שהייתי רוצה לעשות בעתיד</a:t>
            </a:r>
          </a:p>
          <a:p>
            <a:pPr algn="ctr"/>
            <a:endParaRPr lang="en-IL" sz="4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פעילות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1BAC2610-B8C6-DC40-605F-51FE2437E2C5}"/>
              </a:ext>
            </a:extLst>
          </p:cNvPr>
          <p:cNvSpPr/>
          <p:nvPr/>
        </p:nvSpPr>
        <p:spPr>
          <a:xfrm>
            <a:off x="5228601" y="4229101"/>
            <a:ext cx="1322567" cy="361723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/>
              <a:t>החלף נושא</a:t>
            </a:r>
          </a:p>
        </p:txBody>
      </p:sp>
    </p:spTree>
    <p:extLst>
      <p:ext uri="{BB962C8B-B14F-4D97-AF65-F5344CB8AC3E}">
        <p14:creationId xmlns:p14="http://schemas.microsoft.com/office/powerpoint/2010/main" val="291457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85365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4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משחק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6" name="גרפיקה 15" descr="צעדי ריקוד עם מילוי מלא">
            <a:extLst>
              <a:ext uri="{FF2B5EF4-FFF2-40B4-BE49-F238E27FC236}">
                <a16:creationId xmlns:a16="http://schemas.microsoft.com/office/drawing/2014/main" id="{3BC059BF-381E-C50B-6404-995E86F44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826" y="1889605"/>
            <a:ext cx="1539395" cy="1539395"/>
          </a:xfrm>
          <a:prstGeom prst="rect">
            <a:avLst/>
          </a:prstGeom>
        </p:spPr>
      </p:pic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6E5CE58E-BCD3-73E1-3CB5-B8986D326B6A}"/>
              </a:ext>
            </a:extLst>
          </p:cNvPr>
          <p:cNvGrpSpPr/>
          <p:nvPr/>
        </p:nvGrpSpPr>
        <p:grpSpPr>
          <a:xfrm>
            <a:off x="6392843" y="1854280"/>
            <a:ext cx="1539395" cy="2034999"/>
            <a:chOff x="6392843" y="1854280"/>
            <a:chExt cx="1539395" cy="2034999"/>
          </a:xfrm>
        </p:grpSpPr>
        <p:pic>
          <p:nvPicPr>
            <p:cNvPr id="12" name="גרפיקה 11" descr="בלש זכר עם מילוי מלא">
              <a:hlinkClick r:id="rId5" action="ppaction://hlinksldjump"/>
              <a:extLst>
                <a:ext uri="{FF2B5EF4-FFF2-40B4-BE49-F238E27FC236}">
                  <a16:creationId xmlns:a16="http://schemas.microsoft.com/office/drawing/2014/main" id="{9E28C2D8-638B-A0B2-68A6-DAF1003A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2843" y="1854280"/>
              <a:ext cx="1539395" cy="1539395"/>
            </a:xfrm>
            <a:prstGeom prst="rect">
              <a:avLst/>
            </a:prstGeom>
          </p:spPr>
        </p:pic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DA1C97C1-5423-2D24-40B9-CEB8FA3F59D2}"/>
                </a:ext>
              </a:extLst>
            </p:cNvPr>
            <p:cNvSpPr txBox="1"/>
            <p:nvPr/>
          </p:nvSpPr>
          <p:spPr>
            <a:xfrm>
              <a:off x="6703944" y="3304504"/>
              <a:ext cx="1078395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/>
                <a:t>I Spy</a:t>
              </a:r>
              <a:endParaRPr lang="he-IL" sz="3200" dirty="0"/>
            </a:p>
          </p:txBody>
        </p:sp>
      </p:grp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094EC79-9887-3AC9-A5F6-7931A77D202F}"/>
              </a:ext>
            </a:extLst>
          </p:cNvPr>
          <p:cNvSpPr txBox="1"/>
          <p:nvPr/>
        </p:nvSpPr>
        <p:spPr>
          <a:xfrm>
            <a:off x="3607722" y="3323189"/>
            <a:ext cx="23434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dirty="0"/>
              <a:t>כמה צעדים</a:t>
            </a:r>
          </a:p>
          <a:p>
            <a:pPr algn="ctr" rtl="1"/>
            <a:r>
              <a:rPr lang="he-IL" sz="2400" dirty="0"/>
              <a:t>עד ל..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4446E49-7AA5-B409-6942-7B15085337C7}"/>
              </a:ext>
            </a:extLst>
          </p:cNvPr>
          <p:cNvSpPr txBox="1"/>
          <p:nvPr/>
        </p:nvSpPr>
        <p:spPr>
          <a:xfrm>
            <a:off x="4766544" y="4803779"/>
            <a:ext cx="23434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dirty="0"/>
              <a:t>עוד משחקים..</a:t>
            </a:r>
          </a:p>
        </p:txBody>
      </p:sp>
    </p:spTree>
    <p:extLst>
      <p:ext uri="{BB962C8B-B14F-4D97-AF65-F5344CB8AC3E}">
        <p14:creationId xmlns:p14="http://schemas.microsoft.com/office/powerpoint/2010/main" val="890363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85365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4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משחק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2" name="גרפיקה 11" descr="בלש זכר עם מילוי מלא">
            <a:extLst>
              <a:ext uri="{FF2B5EF4-FFF2-40B4-BE49-F238E27FC236}">
                <a16:creationId xmlns:a16="http://schemas.microsoft.com/office/drawing/2014/main" id="{9E28C2D8-638B-A0B2-68A6-DAF1003A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134" y="294695"/>
            <a:ext cx="1282960" cy="1282960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8575B74C-FB47-32DC-50BF-FA8A4909310A}"/>
              </a:ext>
            </a:extLst>
          </p:cNvPr>
          <p:cNvSpPr/>
          <p:nvPr/>
        </p:nvSpPr>
        <p:spPr>
          <a:xfrm>
            <a:off x="3493604" y="2297641"/>
            <a:ext cx="4562061" cy="2766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ysClr val="windowText" lastClr="000000"/>
                </a:solidFill>
              </a:rPr>
              <a:t>הוראות למשחק:</a:t>
            </a:r>
          </a:p>
          <a:p>
            <a:pPr algn="ctr"/>
            <a:r>
              <a:rPr lang="he-IL" sz="2400" dirty="0">
                <a:solidFill>
                  <a:sysClr val="windowText" lastClr="000000"/>
                </a:solidFill>
              </a:rPr>
              <a:t>שחקן אחד נותן את האות הראשונה לחפץ שהוא רואה, והאחרים צריכים לחפש מסביב את אותו חפץ ולנחש אותו. </a:t>
            </a:r>
          </a:p>
        </p:txBody>
      </p:sp>
    </p:spTree>
    <p:extLst>
      <p:ext uri="{BB962C8B-B14F-4D97-AF65-F5344CB8AC3E}">
        <p14:creationId xmlns:p14="http://schemas.microsoft.com/office/powerpoint/2010/main" val="9930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להורה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(חייב לפחות אחת)</a:t>
            </a:r>
            <a:endParaRPr lang="en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2C8EFF-DE26-92C4-BE3C-7B1122F8CDE2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706EB98D-0F03-5702-B91D-101DC5A28A3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2D5BA-1DBF-6197-7C8F-C39E95D6D42B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E49796DD-EFF6-1F80-D588-E464A4A6BDD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5DB2FB-BE2F-F7C1-0EF9-46BD2914CEC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88C0177-FC9E-7FD9-F912-D038D765ACC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B6B59-FB41-4811-DEA0-EFA4C829D5E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4751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F8B4A7-C304-DE0C-1772-62E26742815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3EF1AFB2-3A7D-4CD3-F394-4E6CE6E8A656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B5B10-884F-9D48-6717-245677093B7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7F8337EC-3F96-59B5-B765-2C9D130EC25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74BF7-62BA-46CB-7CDA-BD2AF68C29F8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C5CA210-680B-3362-D315-E11F041D89F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A0C68-BE30-5615-BE62-9901FA96F209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349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למורה 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8930641" y="593111"/>
            <a:ext cx="228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אישור הרשמה לתלמיד/הורה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41657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019D4-A74C-FB9A-4FC1-5F49FD56A40C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11683333-7CFD-4AAB-818D-25464082A23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12E44C-8E03-4769-B038-F7898292DF7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DBCDD947-0A8D-B00B-895A-D387ADFCCCC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00D18-1200-7782-932C-8181F1C92E1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48606108-9B53-93AF-3967-E51688C922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BB292-D6E2-3AC2-C02A-7E98C3D6172D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למורה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(אפשר להשאיר ריק)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86B3A-5549-CEC8-C032-9FD0DC6C537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05F28422-B369-74A8-DB6F-E745DA61574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B993A-8BB5-4438-B42F-5B620D9323A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C1CB19C9-E671-6D20-98B4-867BDF962392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4CAF05-58C3-91E5-3769-CDC075C30B3F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1CCEF199-742A-DE98-5828-D2C43D2E072C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88B1A6-42B2-203C-B3C9-A0CE7A6F7EE1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61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04191-9341-AEC3-4B79-E3FE8A6D788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10ADC93-EC80-DEEE-DF9C-2433E536D4D5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AD9F8-7ACF-363D-4E6C-3D9B7917FB6E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DA3508DF-F234-413E-FB78-B7DB8D66B1CD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1281-B00E-A7CB-05A5-7D119BA979F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41A470D-F5D2-6B8C-4295-1312037505D1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B606-487F-9453-E798-5BE7AE2338DC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835</TotalTime>
  <Words>924</Words>
  <Application>Microsoft Office PowerPoint</Application>
  <PresentationFormat>מסך רחב</PresentationFormat>
  <Paragraphs>346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פרזנטציה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Almog Yatzkan</cp:lastModifiedBy>
  <cp:revision>2</cp:revision>
  <dcterms:created xsi:type="dcterms:W3CDTF">2023-03-22T10:50:18Z</dcterms:created>
  <dcterms:modified xsi:type="dcterms:W3CDTF">2023-03-28T18:37:45Z</dcterms:modified>
</cp:coreProperties>
</file>