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modernComment_125_658D9446.xml" ContentType="application/vnd.ms-powerpoint.comments+xml"/>
  <Override PartName="/ppt/comments/modernComment_126_97CDF353.xml" ContentType="application/vnd.ms-powerpoint.comments+xml"/>
  <Override PartName="/ppt/comments/modernComment_12A_34BC3B55.xml" ContentType="application/vnd.ms-powerpoint.comments+xml"/>
  <Override PartName="/ppt/comments/modernComment_127_77967739.xml" ContentType="application/vnd.ms-powerpoint.comments+xml"/>
  <Override PartName="/ppt/comments/modernComment_145_DD1C697C.xml" ContentType="application/vnd.ms-powerpoint.comments+xml"/>
  <Override PartName="/ppt/comments/modernComment_135_5D698AFD.xml" ContentType="application/vnd.ms-powerpoint.comments+xml"/>
  <Override PartName="/ppt/comments/modernComment_13C_114BA490.xml" ContentType="application/vnd.ms-powerpoint.comments+xml"/>
  <Override PartName="/ppt/comments/modernComment_133_7C035171.xml" ContentType="application/vnd.ms-powerpoint.comments+xml"/>
  <Override PartName="/ppt/comments/modernComment_132_8D47D144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42"/>
  </p:notesMasterIdLst>
  <p:sldIdLst>
    <p:sldId id="278" r:id="rId2"/>
    <p:sldId id="292" r:id="rId3"/>
    <p:sldId id="293" r:id="rId4"/>
    <p:sldId id="294" r:id="rId5"/>
    <p:sldId id="298" r:id="rId6"/>
    <p:sldId id="295" r:id="rId7"/>
    <p:sldId id="296" r:id="rId8"/>
    <p:sldId id="301" r:id="rId9"/>
    <p:sldId id="303" r:id="rId10"/>
    <p:sldId id="302" r:id="rId11"/>
    <p:sldId id="325" r:id="rId12"/>
    <p:sldId id="327" r:id="rId13"/>
    <p:sldId id="326" r:id="rId14"/>
    <p:sldId id="299" r:id="rId15"/>
    <p:sldId id="304" r:id="rId16"/>
    <p:sldId id="309" r:id="rId17"/>
    <p:sldId id="324" r:id="rId18"/>
    <p:sldId id="313" r:id="rId19"/>
    <p:sldId id="308" r:id="rId20"/>
    <p:sldId id="310" r:id="rId21"/>
    <p:sldId id="323" r:id="rId22"/>
    <p:sldId id="305" r:id="rId23"/>
    <p:sldId id="314" r:id="rId24"/>
    <p:sldId id="316" r:id="rId25"/>
    <p:sldId id="311" r:id="rId26"/>
    <p:sldId id="315" r:id="rId27"/>
    <p:sldId id="312" r:id="rId28"/>
    <p:sldId id="317" r:id="rId29"/>
    <p:sldId id="321" r:id="rId30"/>
    <p:sldId id="307" r:id="rId31"/>
    <p:sldId id="319" r:id="rId32"/>
    <p:sldId id="320" r:id="rId33"/>
    <p:sldId id="318" r:id="rId34"/>
    <p:sldId id="322" r:id="rId35"/>
    <p:sldId id="306" r:id="rId36"/>
    <p:sldId id="328" r:id="rId37"/>
    <p:sldId id="330" r:id="rId38"/>
    <p:sldId id="331" r:id="rId39"/>
    <p:sldId id="329" r:id="rId40"/>
    <p:sldId id="332" r:id="rId4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C94570E4-C9B3-6C0E-2DA3-23F02D7D4F6B}" name="דודו ברינה" initials="דב" userId="581ad2f1418d4d6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DCE"/>
    <a:srgbClr val="FCFBF6"/>
    <a:srgbClr val="202C8F"/>
    <a:srgbClr val="FDFBF6"/>
    <a:srgbClr val="AAC4E9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A97184-1341-47E4-9287-9ECFCFE159B4}" v="264" dt="2023-03-28T17:45:32.567"/>
    <p1510:client id="{DE12E41D-EA6D-434A-B7ED-10F29B0CFC8B}" v="5" dt="2023-03-28T18:03:59.455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09" autoAdjust="0"/>
  </p:normalViewPr>
  <p:slideViewPr>
    <p:cSldViewPr snapToGrid="0" snapToObjects="1">
      <p:cViewPr varScale="1">
        <p:scale>
          <a:sx n="84" d="100"/>
          <a:sy n="84" d="100"/>
        </p:scale>
        <p:origin x="1092" y="7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דודו ברינה" userId="581ad2f1418d4d63" providerId="LiveId" clId="{DE12E41D-EA6D-434A-B7ED-10F29B0CFC8B}"/>
    <pc:docChg chg="modSld">
      <pc:chgData name="דודו ברינה" userId="581ad2f1418d4d63" providerId="LiveId" clId="{DE12E41D-EA6D-434A-B7ED-10F29B0CFC8B}" dt="2023-03-28T18:06:46.103" v="38" actId="207"/>
      <pc:docMkLst>
        <pc:docMk/>
      </pc:docMkLst>
      <pc:sldChg chg="modSp">
        <pc:chgData name="דודו ברינה" userId="581ad2f1418d4d63" providerId="LiveId" clId="{DE12E41D-EA6D-434A-B7ED-10F29B0CFC8B}" dt="2023-03-28T17:55:33.034" v="0"/>
        <pc:sldMkLst>
          <pc:docMk/>
          <pc:sldMk cId="94818171" sldId="292"/>
        </pc:sldMkLst>
        <pc:spChg chg="mod">
          <ac:chgData name="דודו ברינה" userId="581ad2f1418d4d63" providerId="LiveId" clId="{DE12E41D-EA6D-434A-B7ED-10F29B0CFC8B}" dt="2023-03-28T17:55:33.034" v="0"/>
          <ac:spMkLst>
            <pc:docMk/>
            <pc:sldMk cId="94818171" sldId="292"/>
            <ac:spMk id="19" creationId="{EED0E886-E1B7-1592-49D9-61B5E1953DB8}"/>
          </ac:spMkLst>
        </pc:spChg>
      </pc:sldChg>
      <pc:sldChg chg="modSp mod">
        <pc:chgData name="דודו ברינה" userId="581ad2f1418d4d63" providerId="LiveId" clId="{DE12E41D-EA6D-434A-B7ED-10F29B0CFC8B}" dt="2023-03-28T17:58:39.791" v="35" actId="14100"/>
        <pc:sldMkLst>
          <pc:docMk/>
          <pc:sldMk cId="11535550" sldId="296"/>
        </pc:sldMkLst>
        <pc:spChg chg="mod">
          <ac:chgData name="דודו ברינה" userId="581ad2f1418d4d63" providerId="LiveId" clId="{DE12E41D-EA6D-434A-B7ED-10F29B0CFC8B}" dt="2023-03-28T17:58:39.791" v="35" actId="14100"/>
          <ac:spMkLst>
            <pc:docMk/>
            <pc:sldMk cId="11535550" sldId="296"/>
            <ac:spMk id="24" creationId="{786F0CDF-DD0A-CF80-9939-2AB7CAA5F4C1}"/>
          </ac:spMkLst>
        </pc:spChg>
      </pc:sldChg>
      <pc:sldChg chg="modSp mod">
        <pc:chgData name="דודו ברינה" userId="581ad2f1418d4d63" providerId="LiveId" clId="{DE12E41D-EA6D-434A-B7ED-10F29B0CFC8B}" dt="2023-03-28T18:06:46.103" v="38" actId="207"/>
        <pc:sldMkLst>
          <pc:docMk/>
          <pc:sldMk cId="460923074" sldId="299"/>
        </pc:sldMkLst>
        <pc:spChg chg="mod">
          <ac:chgData name="דודו ברינה" userId="581ad2f1418d4d63" providerId="LiveId" clId="{DE12E41D-EA6D-434A-B7ED-10F29B0CFC8B}" dt="2023-03-28T18:06:46.103" v="38" actId="207"/>
          <ac:spMkLst>
            <pc:docMk/>
            <pc:sldMk cId="460923074" sldId="299"/>
            <ac:spMk id="2" creationId="{5D8D76EC-BC74-89B7-1AAB-B745A4E272D0}"/>
          </ac:spMkLst>
        </pc:spChg>
      </pc:sldChg>
      <pc:sldChg chg="modSp">
        <pc:chgData name="דודו ברינה" userId="581ad2f1418d4d63" providerId="LiveId" clId="{DE12E41D-EA6D-434A-B7ED-10F29B0CFC8B}" dt="2023-03-28T18:03:23.055" v="36"/>
        <pc:sldMkLst>
          <pc:docMk/>
          <pc:sldMk cId="3073189855" sldId="320"/>
        </pc:sldMkLst>
        <pc:spChg chg="mod">
          <ac:chgData name="דודו ברינה" userId="581ad2f1418d4d63" providerId="LiveId" clId="{DE12E41D-EA6D-434A-B7ED-10F29B0CFC8B}" dt="2023-03-28T18:03:23.055" v="36"/>
          <ac:spMkLst>
            <pc:docMk/>
            <pc:sldMk cId="3073189855" sldId="320"/>
            <ac:spMk id="19" creationId="{EED0E886-E1B7-1592-49D9-61B5E1953DB8}"/>
          </ac:spMkLst>
        </pc:spChg>
      </pc:sldChg>
      <pc:sldChg chg="modSp">
        <pc:chgData name="דודו ברינה" userId="581ad2f1418d4d63" providerId="LiveId" clId="{DE12E41D-EA6D-434A-B7ED-10F29B0CFC8B}" dt="2023-03-28T18:03:59.455" v="37"/>
        <pc:sldMkLst>
          <pc:docMk/>
          <pc:sldMk cId="2701638101" sldId="330"/>
        </pc:sldMkLst>
        <pc:spChg chg="mod">
          <ac:chgData name="דודו ברינה" userId="581ad2f1418d4d63" providerId="LiveId" clId="{DE12E41D-EA6D-434A-B7ED-10F29B0CFC8B}" dt="2023-03-28T18:03:59.455" v="37"/>
          <ac:spMkLst>
            <pc:docMk/>
            <pc:sldMk cId="2701638101" sldId="330"/>
            <ac:spMk id="19" creationId="{EED0E886-E1B7-1592-49D9-61B5E1953DB8}"/>
          </ac:spMkLst>
        </pc:spChg>
      </pc:sldChg>
    </pc:docChg>
  </pc:docChgLst>
  <pc:docChgLst>
    <pc:chgData name="דודו ברינה" userId="581ad2f1418d4d63" providerId="LiveId" clId="{E6D8F55F-E273-473A-A222-18407CE4338B}"/>
    <pc:docChg chg="undo custSel addSld delSld modSld sldOrd">
      <pc:chgData name="דודו ברינה" userId="581ad2f1418d4d63" providerId="LiveId" clId="{E6D8F55F-E273-473A-A222-18407CE4338B}" dt="2023-03-22T18:46:06.286" v="12487" actId="20577"/>
      <pc:docMkLst>
        <pc:docMk/>
      </pc:docMkLst>
      <pc:sldChg chg="modSp mod">
        <pc:chgData name="דודו ברינה" userId="581ad2f1418d4d63" providerId="LiveId" clId="{E6D8F55F-E273-473A-A222-18407CE4338B}" dt="2023-03-22T11:11:55.911" v="108" actId="14100"/>
        <pc:sldMkLst>
          <pc:docMk/>
          <pc:sldMk cId="2131568492" sldId="278"/>
        </pc:sldMkLst>
        <pc:spChg chg="mod">
          <ac:chgData name="דודו ברינה" userId="581ad2f1418d4d63" providerId="LiveId" clId="{E6D8F55F-E273-473A-A222-18407CE4338B}" dt="2023-03-22T11:11:55.911" v="108" actId="14100"/>
          <ac:spMkLst>
            <pc:docMk/>
            <pc:sldMk cId="2131568492" sldId="278"/>
            <ac:spMk id="2" creationId="{516860D9-9D47-C0BB-B2B4-4B6F2B36CFCC}"/>
          </ac:spMkLst>
        </pc:spChg>
      </pc:sldChg>
      <pc:sldChg chg="addSp modSp mod">
        <pc:chgData name="דודו ברינה" userId="581ad2f1418d4d63" providerId="LiveId" clId="{E6D8F55F-E273-473A-A222-18407CE4338B}" dt="2023-03-22T16:55:42.789" v="12112" actId="20577"/>
        <pc:sldMkLst>
          <pc:docMk/>
          <pc:sldMk cId="3855531800" sldId="279"/>
        </pc:sldMkLst>
        <pc:spChg chg="mod">
          <ac:chgData name="דודו ברינה" userId="581ad2f1418d4d63" providerId="LiveId" clId="{E6D8F55F-E273-473A-A222-18407CE4338B}" dt="2023-03-22T13:26:35.723" v="4813" actId="20577"/>
          <ac:spMkLst>
            <pc:docMk/>
            <pc:sldMk cId="3855531800" sldId="279"/>
            <ac:spMk id="2" creationId="{85C565E9-D88A-55D3-9D42-BD1C24B6DE9F}"/>
          </ac:spMkLst>
        </pc:spChg>
        <pc:spChg chg="mod">
          <ac:chgData name="דודו ברינה" userId="581ad2f1418d4d63" providerId="LiveId" clId="{E6D8F55F-E273-473A-A222-18407CE4338B}" dt="2023-03-22T16:55:42.789" v="12112" actId="20577"/>
          <ac:spMkLst>
            <pc:docMk/>
            <pc:sldMk cId="3855531800" sldId="279"/>
            <ac:spMk id="3" creationId="{4D1F66E5-D2D7-172B-46BA-FEBFE092CC7F}"/>
          </ac:spMkLst>
        </pc:spChg>
        <pc:spChg chg="add mod">
          <ac:chgData name="דודו ברינה" userId="581ad2f1418d4d63" providerId="LiveId" clId="{E6D8F55F-E273-473A-A222-18407CE4338B}" dt="2023-03-22T11:55:59.404" v="1624" actId="207"/>
          <ac:spMkLst>
            <pc:docMk/>
            <pc:sldMk cId="3855531800" sldId="279"/>
            <ac:spMk id="4" creationId="{8D782784-61B2-1CB8-A630-4815085F49CF}"/>
          </ac:spMkLst>
        </pc:spChg>
      </pc:sldChg>
      <pc:sldChg chg="addSp delSp modSp mod modClrScheme chgLayout">
        <pc:chgData name="דודו ברינה" userId="581ad2f1418d4d63" providerId="LiveId" clId="{E6D8F55F-E273-473A-A222-18407CE4338B}" dt="2023-03-22T18:27:44.873" v="12273" actId="20577"/>
        <pc:sldMkLst>
          <pc:docMk/>
          <pc:sldMk cId="979622006" sldId="280"/>
        </pc:sldMkLst>
        <pc:spChg chg="mod ord">
          <ac:chgData name="דודו ברינה" userId="581ad2f1418d4d63" providerId="LiveId" clId="{E6D8F55F-E273-473A-A222-18407CE4338B}" dt="2023-03-22T13:26:46.731" v="4816"/>
          <ac:spMkLst>
            <pc:docMk/>
            <pc:sldMk cId="979622006" sldId="280"/>
            <ac:spMk id="2" creationId="{4A940BC6-9DA0-FB4D-8879-DC8B3958C07C}"/>
          </ac:spMkLst>
        </pc:spChg>
        <pc:spChg chg="mod ord">
          <ac:chgData name="דודו ברינה" userId="581ad2f1418d4d63" providerId="LiveId" clId="{E6D8F55F-E273-473A-A222-18407CE4338B}" dt="2023-03-22T18:27:44.873" v="12273" actId="20577"/>
          <ac:spMkLst>
            <pc:docMk/>
            <pc:sldMk cId="979622006" sldId="280"/>
            <ac:spMk id="3" creationId="{1E0B8C4B-3A3C-9FD1-59FB-1666C1F09376}"/>
          </ac:spMkLst>
        </pc:spChg>
        <pc:spChg chg="add del mod">
          <ac:chgData name="דודו ברינה" userId="581ad2f1418d4d63" providerId="LiveId" clId="{E6D8F55F-E273-473A-A222-18407CE4338B}" dt="2023-03-22T11:14:01.231" v="306"/>
          <ac:spMkLst>
            <pc:docMk/>
            <pc:sldMk cId="979622006" sldId="280"/>
            <ac:spMk id="4" creationId="{AC855B8A-16DA-3A73-1519-65D36772CC0A}"/>
          </ac:spMkLst>
        </pc:spChg>
        <pc:spChg chg="add del mod">
          <ac:chgData name="דודו ברינה" userId="581ad2f1418d4d63" providerId="LiveId" clId="{E6D8F55F-E273-473A-A222-18407CE4338B}" dt="2023-03-22T11:14:01.231" v="306"/>
          <ac:spMkLst>
            <pc:docMk/>
            <pc:sldMk cId="979622006" sldId="280"/>
            <ac:spMk id="5" creationId="{38A83EA3-43DB-6545-07BF-ED421090F234}"/>
          </ac:spMkLst>
        </pc:spChg>
        <pc:spChg chg="add del mod">
          <ac:chgData name="דודו ברינה" userId="581ad2f1418d4d63" providerId="LiveId" clId="{E6D8F55F-E273-473A-A222-18407CE4338B}" dt="2023-03-22T11:14:01.231" v="306"/>
          <ac:spMkLst>
            <pc:docMk/>
            <pc:sldMk cId="979622006" sldId="280"/>
            <ac:spMk id="6" creationId="{1C2B9874-B94A-C3CC-BCB5-8FF478D431F4}"/>
          </ac:spMkLst>
        </pc:spChg>
        <pc:spChg chg="add del mod">
          <ac:chgData name="דודו ברינה" userId="581ad2f1418d4d63" providerId="LiveId" clId="{E6D8F55F-E273-473A-A222-18407CE4338B}" dt="2023-03-22T11:14:01.231" v="306"/>
          <ac:spMkLst>
            <pc:docMk/>
            <pc:sldMk cId="979622006" sldId="280"/>
            <ac:spMk id="7" creationId="{7D6A9A06-5AF5-AFB4-3D18-7536B2CD8ED6}"/>
          </ac:spMkLst>
        </pc:spChg>
        <pc:spChg chg="add mod">
          <ac:chgData name="דודו ברינה" userId="581ad2f1418d4d63" providerId="LiveId" clId="{E6D8F55F-E273-473A-A222-18407CE4338B}" dt="2023-03-22T11:56:11.847" v="1625"/>
          <ac:spMkLst>
            <pc:docMk/>
            <pc:sldMk cId="979622006" sldId="280"/>
            <ac:spMk id="8" creationId="{35D236B5-7266-A407-F639-20F0B53BF944}"/>
          </ac:spMkLst>
        </pc:spChg>
        <pc:spChg chg="del mod ord">
          <ac:chgData name="דודו ברינה" userId="581ad2f1418d4d63" providerId="LiveId" clId="{E6D8F55F-E273-473A-A222-18407CE4338B}" dt="2023-03-22T11:14:27.843" v="320" actId="478"/>
          <ac:spMkLst>
            <pc:docMk/>
            <pc:sldMk cId="979622006" sldId="280"/>
            <ac:spMk id="14" creationId="{03571BF2-FCCE-E7A0-736D-9168D2BBFF63}"/>
          </ac:spMkLst>
        </pc:spChg>
        <pc:spChg chg="del mod ord">
          <ac:chgData name="דודו ברינה" userId="581ad2f1418d4d63" providerId="LiveId" clId="{E6D8F55F-E273-473A-A222-18407CE4338B}" dt="2023-03-22T11:45:12.644" v="1144" actId="478"/>
          <ac:spMkLst>
            <pc:docMk/>
            <pc:sldMk cId="979622006" sldId="280"/>
            <ac:spMk id="15" creationId="{7FC3FD3F-45EE-74E3-AD64-441303B83EF3}"/>
          </ac:spMkLst>
        </pc:spChg>
      </pc:sldChg>
      <pc:sldChg chg="addSp delSp modSp mod modClrScheme chgLayout">
        <pc:chgData name="דודו ברינה" userId="581ad2f1418d4d63" providerId="LiveId" clId="{E6D8F55F-E273-473A-A222-18407CE4338B}" dt="2023-03-22T18:28:21.071" v="12279" actId="20577"/>
        <pc:sldMkLst>
          <pc:docMk/>
          <pc:sldMk cId="2952923800" sldId="281"/>
        </pc:sldMkLst>
        <pc:spChg chg="add del mod ord">
          <ac:chgData name="דודו ברינה" userId="581ad2f1418d4d63" providerId="LiveId" clId="{E6D8F55F-E273-473A-A222-18407CE4338B}" dt="2023-03-22T13:39:30.400" v="5652" actId="700"/>
          <ac:spMkLst>
            <pc:docMk/>
            <pc:sldMk cId="2952923800" sldId="281"/>
            <ac:spMk id="2" creationId="{B321CE09-0EBE-3ECD-2C5C-CC6CE421E468}"/>
          </ac:spMkLst>
        </pc:spChg>
        <pc:spChg chg="del mod ord">
          <ac:chgData name="דודו ברינה" userId="581ad2f1418d4d63" providerId="LiveId" clId="{E6D8F55F-E273-473A-A222-18407CE4338B}" dt="2023-03-22T11:53:21.324" v="1367" actId="478"/>
          <ac:spMkLst>
            <pc:docMk/>
            <pc:sldMk cId="2952923800" sldId="281"/>
            <ac:spMk id="2" creationId="{D53B219B-7E3A-7E84-6386-37313F0CFB09}"/>
          </ac:spMkLst>
        </pc:spChg>
        <pc:spChg chg="mod ord">
          <ac:chgData name="דודו ברינה" userId="581ad2f1418d4d63" providerId="LiveId" clId="{E6D8F55F-E273-473A-A222-18407CE4338B}" dt="2023-03-22T18:28:21.071" v="12279" actId="20577"/>
          <ac:spMkLst>
            <pc:docMk/>
            <pc:sldMk cId="2952923800" sldId="281"/>
            <ac:spMk id="3" creationId="{A2E339BF-E6D7-DD0E-AF02-6813852EE723}"/>
          </ac:spMkLst>
        </pc:spChg>
        <pc:spChg chg="add mod">
          <ac:chgData name="דודו ברינה" userId="581ad2f1418d4d63" providerId="LiveId" clId="{E6D8F55F-E273-473A-A222-18407CE4338B}" dt="2023-03-22T11:56:49.859" v="1648" actId="1076"/>
          <ac:spMkLst>
            <pc:docMk/>
            <pc:sldMk cId="2952923800" sldId="281"/>
            <ac:spMk id="4" creationId="{AEB6937C-FCF7-EC5D-F2EF-B0F23A28F5DF}"/>
          </ac:spMkLst>
        </pc:spChg>
        <pc:spChg chg="add mod">
          <ac:chgData name="דודו ברינה" userId="581ad2f1418d4d63" providerId="LiveId" clId="{E6D8F55F-E273-473A-A222-18407CE4338B}" dt="2023-03-22T11:56:53.870" v="1650" actId="1076"/>
          <ac:spMkLst>
            <pc:docMk/>
            <pc:sldMk cId="2952923800" sldId="281"/>
            <ac:spMk id="5" creationId="{06D4E037-6AD0-B1E0-8F52-7CA04149C04D}"/>
          </ac:spMkLst>
        </pc:spChg>
      </pc:sldChg>
      <pc:sldChg chg="del">
        <pc:chgData name="דודו ברינה" userId="581ad2f1418d4d63" providerId="LiveId" clId="{E6D8F55F-E273-473A-A222-18407CE4338B}" dt="2023-03-22T12:39:48.408" v="3574" actId="47"/>
        <pc:sldMkLst>
          <pc:docMk/>
          <pc:sldMk cId="685681062" sldId="282"/>
        </pc:sldMkLst>
      </pc:sldChg>
      <pc:sldChg chg="del">
        <pc:chgData name="דודו ברינה" userId="581ad2f1418d4d63" providerId="LiveId" clId="{E6D8F55F-E273-473A-A222-18407CE4338B}" dt="2023-03-22T11:43:36.649" v="1139" actId="47"/>
        <pc:sldMkLst>
          <pc:docMk/>
          <pc:sldMk cId="2903841477" sldId="283"/>
        </pc:sldMkLst>
      </pc:sldChg>
      <pc:sldChg chg="del">
        <pc:chgData name="דודו ברינה" userId="581ad2f1418d4d63" providerId="LiveId" clId="{E6D8F55F-E273-473A-A222-18407CE4338B}" dt="2023-03-22T11:43:42.710" v="1140" actId="47"/>
        <pc:sldMkLst>
          <pc:docMk/>
          <pc:sldMk cId="2886474736" sldId="284"/>
        </pc:sldMkLst>
      </pc:sldChg>
      <pc:sldChg chg="del">
        <pc:chgData name="דודו ברינה" userId="581ad2f1418d4d63" providerId="LiveId" clId="{E6D8F55F-E273-473A-A222-18407CE4338B}" dt="2023-03-22T11:44:07.214" v="1141" actId="47"/>
        <pc:sldMkLst>
          <pc:docMk/>
          <pc:sldMk cId="2011930182" sldId="285"/>
        </pc:sldMkLst>
      </pc:sldChg>
      <pc:sldChg chg="del">
        <pc:chgData name="דודו ברינה" userId="581ad2f1418d4d63" providerId="LiveId" clId="{E6D8F55F-E273-473A-A222-18407CE4338B}" dt="2023-03-22T11:44:45.925" v="1142" actId="47"/>
        <pc:sldMkLst>
          <pc:docMk/>
          <pc:sldMk cId="2452269796" sldId="287"/>
        </pc:sldMkLst>
      </pc:sldChg>
      <pc:sldChg chg="addSp delSp modSp del mod">
        <pc:chgData name="דודו ברינה" userId="581ad2f1418d4d63" providerId="LiveId" clId="{E6D8F55F-E273-473A-A222-18407CE4338B}" dt="2023-03-22T12:40:49.966" v="3598" actId="47"/>
        <pc:sldMkLst>
          <pc:docMk/>
          <pc:sldMk cId="1600494506" sldId="288"/>
        </pc:sldMkLst>
        <pc:spChg chg="add mod">
          <ac:chgData name="דודו ברינה" userId="581ad2f1418d4d63" providerId="LiveId" clId="{E6D8F55F-E273-473A-A222-18407CE4338B}" dt="2023-03-22T12:40:46.236" v="3596" actId="478"/>
          <ac:spMkLst>
            <pc:docMk/>
            <pc:sldMk cId="1600494506" sldId="288"/>
            <ac:spMk id="3" creationId="{BBFCCE95-C21B-618E-2485-EFF3EA00F5E6}"/>
          </ac:spMkLst>
        </pc:spChg>
        <pc:spChg chg="add mod">
          <ac:chgData name="דודו ברינה" userId="581ad2f1418d4d63" providerId="LiveId" clId="{E6D8F55F-E273-473A-A222-18407CE4338B}" dt="2023-03-22T12:40:48.301" v="3597" actId="478"/>
          <ac:spMkLst>
            <pc:docMk/>
            <pc:sldMk cId="1600494506" sldId="288"/>
            <ac:spMk id="5" creationId="{8AAACEC6-FB0B-A307-C01B-88A147998EAF}"/>
          </ac:spMkLst>
        </pc:spChg>
        <pc:spChg chg="mod">
          <ac:chgData name="דודו ברינה" userId="581ad2f1418d4d63" providerId="LiveId" clId="{E6D8F55F-E273-473A-A222-18407CE4338B}" dt="2023-03-22T12:40:00.875" v="3595" actId="20577"/>
          <ac:spMkLst>
            <pc:docMk/>
            <pc:sldMk cId="1600494506" sldId="288"/>
            <ac:spMk id="7" creationId="{330A5BFC-C134-C072-C14D-9E51A94C8E7E}"/>
          </ac:spMkLst>
        </pc:spChg>
        <pc:spChg chg="del">
          <ac:chgData name="דודו ברינה" userId="581ad2f1418d4d63" providerId="LiveId" clId="{E6D8F55F-E273-473A-A222-18407CE4338B}" dt="2023-03-22T12:40:46.236" v="3596" actId="478"/>
          <ac:spMkLst>
            <pc:docMk/>
            <pc:sldMk cId="1600494506" sldId="288"/>
            <ac:spMk id="19" creationId="{270C77AB-7E91-84A6-3E62-DAB80E1E4481}"/>
          </ac:spMkLst>
        </pc:spChg>
        <pc:spChg chg="del">
          <ac:chgData name="דודו ברינה" userId="581ad2f1418d4d63" providerId="LiveId" clId="{E6D8F55F-E273-473A-A222-18407CE4338B}" dt="2023-03-22T11:45:02.672" v="1143" actId="478"/>
          <ac:spMkLst>
            <pc:docMk/>
            <pc:sldMk cId="1600494506" sldId="288"/>
            <ac:spMk id="373" creationId="{EC015AD8-FC03-181D-1A34-AD00F66C42C2}"/>
          </ac:spMkLst>
        </pc:spChg>
        <pc:picChg chg="del">
          <ac:chgData name="דודו ברינה" userId="581ad2f1418d4d63" providerId="LiveId" clId="{E6D8F55F-E273-473A-A222-18407CE4338B}" dt="2023-03-22T12:40:48.301" v="3597" actId="478"/>
          <ac:picMkLst>
            <pc:docMk/>
            <pc:sldMk cId="1600494506" sldId="288"/>
            <ac:picMk id="292" creationId="{8167DB44-EDED-0971-E35D-A5FA1E47C215}"/>
          </ac:picMkLst>
        </pc:picChg>
      </pc:sldChg>
      <pc:sldChg chg="del">
        <pc:chgData name="דודו ברינה" userId="581ad2f1418d4d63" providerId="LiveId" clId="{E6D8F55F-E273-473A-A222-18407CE4338B}" dt="2023-03-22T12:41:01.933" v="3599" actId="47"/>
        <pc:sldMkLst>
          <pc:docMk/>
          <pc:sldMk cId="2502887943" sldId="289"/>
        </pc:sldMkLst>
      </pc:sldChg>
      <pc:sldChg chg="del">
        <pc:chgData name="דודו ברינה" userId="581ad2f1418d4d63" providerId="LiveId" clId="{E6D8F55F-E273-473A-A222-18407CE4338B}" dt="2023-03-22T12:41:06.537" v="3600" actId="47"/>
        <pc:sldMkLst>
          <pc:docMk/>
          <pc:sldMk cId="3170280394" sldId="290"/>
        </pc:sldMkLst>
      </pc:sldChg>
      <pc:sldChg chg="del">
        <pc:chgData name="דודו ברינה" userId="581ad2f1418d4d63" providerId="LiveId" clId="{E6D8F55F-E273-473A-A222-18407CE4338B}" dt="2023-03-22T12:41:14.203" v="3601" actId="47"/>
        <pc:sldMkLst>
          <pc:docMk/>
          <pc:sldMk cId="249904479" sldId="291"/>
        </pc:sldMkLst>
      </pc:sldChg>
      <pc:sldChg chg="addSp delSp modSp mod">
        <pc:chgData name="דודו ברינה" userId="581ad2f1418d4d63" providerId="LiveId" clId="{E6D8F55F-E273-473A-A222-18407CE4338B}" dt="2023-03-22T16:36:28.789" v="11980" actId="1076"/>
        <pc:sldMkLst>
          <pc:docMk/>
          <pc:sldMk cId="94818171" sldId="292"/>
        </pc:sldMkLst>
        <pc:spChg chg="mod">
          <ac:chgData name="דודו ברינה" userId="581ad2f1418d4d63" providerId="LiveId" clId="{E6D8F55F-E273-473A-A222-18407CE4338B}" dt="2023-03-22T12:53:08.251" v="4471" actId="20577"/>
          <ac:spMkLst>
            <pc:docMk/>
            <pc:sldMk cId="94818171" sldId="292"/>
            <ac:spMk id="2" creationId="{B83F7D2E-080D-DBDD-73C4-3C38A2B77908}"/>
          </ac:spMkLst>
        </pc:spChg>
        <pc:spChg chg="mod">
          <ac:chgData name="דודו ברינה" userId="581ad2f1418d4d63" providerId="LiveId" clId="{E6D8F55F-E273-473A-A222-18407CE4338B}" dt="2023-03-22T16:35:58.042" v="11972" actId="20577"/>
          <ac:spMkLst>
            <pc:docMk/>
            <pc:sldMk cId="94818171" sldId="292"/>
            <ac:spMk id="3" creationId="{2BE8FDE3-DBA4-6A04-C75D-E56FE92EF368}"/>
          </ac:spMkLst>
        </pc:spChg>
        <pc:spChg chg="add mod">
          <ac:chgData name="דודו ברינה" userId="581ad2f1418d4d63" providerId="LiveId" clId="{E6D8F55F-E273-473A-A222-18407CE4338B}" dt="2023-03-22T16:36:28.789" v="11980" actId="1076"/>
          <ac:spMkLst>
            <pc:docMk/>
            <pc:sldMk cId="94818171" sldId="292"/>
            <ac:spMk id="4" creationId="{547140F8-272C-1106-0F88-9C8C3F4D7705}"/>
          </ac:spMkLst>
        </pc:spChg>
        <pc:spChg chg="del">
          <ac:chgData name="דודו ברינה" userId="581ad2f1418d4d63" providerId="LiveId" clId="{E6D8F55F-E273-473A-A222-18407CE4338B}" dt="2023-03-22T12:52:43.982" v="4460" actId="478"/>
          <ac:spMkLst>
            <pc:docMk/>
            <pc:sldMk cId="94818171" sldId="292"/>
            <ac:spMk id="4" creationId="{D5BA2433-990B-A170-369A-3DF4A9B33BFA}"/>
          </ac:spMkLst>
        </pc:spChg>
        <pc:spChg chg="del">
          <ac:chgData name="דודו ברינה" userId="581ad2f1418d4d63" providerId="LiveId" clId="{E6D8F55F-E273-473A-A222-18407CE4338B}" dt="2023-03-22T12:52:48.334" v="4461" actId="478"/>
          <ac:spMkLst>
            <pc:docMk/>
            <pc:sldMk cId="94818171" sldId="292"/>
            <ac:spMk id="5" creationId="{BF7F20BE-640F-EFAB-3A43-2AA146DB42BF}"/>
          </ac:spMkLst>
        </pc:spChg>
      </pc:sldChg>
      <pc:sldChg chg="del">
        <pc:chgData name="דודו ברינה" userId="581ad2f1418d4d63" providerId="LiveId" clId="{E6D8F55F-E273-473A-A222-18407CE4338B}" dt="2023-03-22T12:04:19.986" v="2277" actId="47"/>
        <pc:sldMkLst>
          <pc:docMk/>
          <pc:sldMk cId="1003962426" sldId="293"/>
        </pc:sldMkLst>
      </pc:sldChg>
      <pc:sldChg chg="modSp add mod modClrScheme chgLayout">
        <pc:chgData name="דודו ברינה" userId="581ad2f1418d4d63" providerId="LiveId" clId="{E6D8F55F-E273-473A-A222-18407CE4338B}" dt="2023-03-22T16:36:07.393" v="11978" actId="20577"/>
        <pc:sldMkLst>
          <pc:docMk/>
          <pc:sldMk cId="1036433725" sldId="294"/>
        </pc:sldMkLst>
        <pc:spChg chg="mod ord">
          <ac:chgData name="דודו ברינה" userId="581ad2f1418d4d63" providerId="LiveId" clId="{E6D8F55F-E273-473A-A222-18407CE4338B}" dt="2023-03-22T11:46:48.893" v="1171" actId="1076"/>
          <ac:spMkLst>
            <pc:docMk/>
            <pc:sldMk cId="1036433725" sldId="294"/>
            <ac:spMk id="2" creationId="{85C565E9-D88A-55D3-9D42-BD1C24B6DE9F}"/>
          </ac:spMkLst>
        </pc:spChg>
        <pc:spChg chg="mod ord">
          <ac:chgData name="דודו ברינה" userId="581ad2f1418d4d63" providerId="LiveId" clId="{E6D8F55F-E273-473A-A222-18407CE4338B}" dt="2023-03-22T16:36:07.393" v="11978" actId="20577"/>
          <ac:spMkLst>
            <pc:docMk/>
            <pc:sldMk cId="1036433725" sldId="294"/>
            <ac:spMk id="3" creationId="{4D1F66E5-D2D7-172B-46BA-FEBFE092CC7F}"/>
          </ac:spMkLst>
        </pc:spChg>
      </pc:sldChg>
      <pc:sldChg chg="new del">
        <pc:chgData name="דודו ברינה" userId="581ad2f1418d4d63" providerId="LiveId" clId="{E6D8F55F-E273-473A-A222-18407CE4338B}" dt="2023-03-22T11:31:39.640" v="626" actId="680"/>
        <pc:sldMkLst>
          <pc:docMk/>
          <pc:sldMk cId="1218538239" sldId="294"/>
        </pc:sldMkLst>
      </pc:sldChg>
      <pc:sldChg chg="addSp modSp add mod ord">
        <pc:chgData name="דודו ברינה" userId="581ad2f1418d4d63" providerId="LiveId" clId="{E6D8F55F-E273-473A-A222-18407CE4338B}" dt="2023-03-22T13:05:25.199" v="4496" actId="1076"/>
        <pc:sldMkLst>
          <pc:docMk/>
          <pc:sldMk cId="641375081" sldId="295"/>
        </pc:sldMkLst>
        <pc:spChg chg="mod">
          <ac:chgData name="דודו ברינה" userId="581ad2f1418d4d63" providerId="LiveId" clId="{E6D8F55F-E273-473A-A222-18407CE4338B}" dt="2023-03-22T11:50:50.128" v="1325" actId="121"/>
          <ac:spMkLst>
            <pc:docMk/>
            <pc:sldMk cId="641375081" sldId="295"/>
            <ac:spMk id="2" creationId="{D53B219B-7E3A-7E84-6386-37313F0CFB09}"/>
          </ac:spMkLst>
        </pc:spChg>
        <pc:spChg chg="mod">
          <ac:chgData name="דודו ברינה" userId="581ad2f1418d4d63" providerId="LiveId" clId="{E6D8F55F-E273-473A-A222-18407CE4338B}" dt="2023-03-22T13:05:25.199" v="4496" actId="1076"/>
          <ac:spMkLst>
            <pc:docMk/>
            <pc:sldMk cId="641375081" sldId="295"/>
            <ac:spMk id="3" creationId="{A2E339BF-E6D7-DD0E-AF02-6813852EE723}"/>
          </ac:spMkLst>
        </pc:spChg>
        <pc:spChg chg="add mod">
          <ac:chgData name="דודו ברינה" userId="581ad2f1418d4d63" providerId="LiveId" clId="{E6D8F55F-E273-473A-A222-18407CE4338B}" dt="2023-03-22T11:56:24.490" v="1627" actId="1076"/>
          <ac:spMkLst>
            <pc:docMk/>
            <pc:sldMk cId="641375081" sldId="295"/>
            <ac:spMk id="4" creationId="{24ABCB0D-C5F0-F6B1-CBCF-BAB393E9AB2B}"/>
          </ac:spMkLst>
        </pc:spChg>
      </pc:sldChg>
      <pc:sldChg chg="modSp add mod modClrScheme chgLayout">
        <pc:chgData name="דודו ברינה" userId="581ad2f1418d4d63" providerId="LiveId" clId="{E6D8F55F-E273-473A-A222-18407CE4338B}" dt="2023-03-22T18:30:01.838" v="12339" actId="20577"/>
        <pc:sldMkLst>
          <pc:docMk/>
          <pc:sldMk cId="3407969357" sldId="296"/>
        </pc:sldMkLst>
        <pc:spChg chg="mod ord">
          <ac:chgData name="דודו ברינה" userId="581ad2f1418d4d63" providerId="LiveId" clId="{E6D8F55F-E273-473A-A222-18407CE4338B}" dt="2023-03-22T18:30:01.838" v="12339" actId="20577"/>
          <ac:spMkLst>
            <pc:docMk/>
            <pc:sldMk cId="3407969357" sldId="296"/>
            <ac:spMk id="3" creationId="{A2E339BF-E6D7-DD0E-AF02-6813852EE723}"/>
          </ac:spMkLst>
        </pc:spChg>
      </pc:sldChg>
      <pc:sldChg chg="modSp add mod modClrScheme chgLayout">
        <pc:chgData name="דודו ברינה" userId="581ad2f1418d4d63" providerId="LiveId" clId="{E6D8F55F-E273-473A-A222-18407CE4338B}" dt="2023-03-22T18:27:19.684" v="12254" actId="20577"/>
        <pc:sldMkLst>
          <pc:docMk/>
          <pc:sldMk cId="1157700990" sldId="297"/>
        </pc:sldMkLst>
        <pc:spChg chg="mod ord">
          <ac:chgData name="דודו ברינה" userId="581ad2f1418d4d63" providerId="LiveId" clId="{E6D8F55F-E273-473A-A222-18407CE4338B}" dt="2023-03-22T18:27:19.684" v="12254" actId="20577"/>
          <ac:spMkLst>
            <pc:docMk/>
            <pc:sldMk cId="1157700990" sldId="297"/>
            <ac:spMk id="3" creationId="{A2E339BF-E6D7-DD0E-AF02-6813852EE723}"/>
          </ac:spMkLst>
        </pc:spChg>
      </pc:sldChg>
      <pc:sldChg chg="modSp add mod modClrScheme chgLayout">
        <pc:chgData name="דודו ברינה" userId="581ad2f1418d4d63" providerId="LiveId" clId="{E6D8F55F-E273-473A-A222-18407CE4338B}" dt="2023-03-22T18:30:33.921" v="12341" actId="20577"/>
        <pc:sldMkLst>
          <pc:docMk/>
          <pc:sldMk cId="2057766082" sldId="298"/>
        </pc:sldMkLst>
        <pc:spChg chg="mod ord">
          <ac:chgData name="דודו ברינה" userId="581ad2f1418d4d63" providerId="LiveId" clId="{E6D8F55F-E273-473A-A222-18407CE4338B}" dt="2023-03-22T18:30:33.921" v="12341" actId="20577"/>
          <ac:spMkLst>
            <pc:docMk/>
            <pc:sldMk cId="2057766082" sldId="298"/>
            <ac:spMk id="3" creationId="{A2E339BF-E6D7-DD0E-AF02-6813852EE723}"/>
          </ac:spMkLst>
        </pc:spChg>
        <pc:spChg chg="mod">
          <ac:chgData name="דודו ברינה" userId="581ad2f1418d4d63" providerId="LiveId" clId="{E6D8F55F-E273-473A-A222-18407CE4338B}" dt="2023-03-22T12:32:44.279" v="3393" actId="1076"/>
          <ac:spMkLst>
            <pc:docMk/>
            <pc:sldMk cId="2057766082" sldId="298"/>
            <ac:spMk id="4" creationId="{AEB6937C-FCF7-EC5D-F2EF-B0F23A28F5DF}"/>
          </ac:spMkLst>
        </pc:spChg>
        <pc:spChg chg="mod">
          <ac:chgData name="דודו ברינה" userId="581ad2f1418d4d63" providerId="LiveId" clId="{E6D8F55F-E273-473A-A222-18407CE4338B}" dt="2023-03-22T12:32:48.134" v="3394" actId="1076"/>
          <ac:spMkLst>
            <pc:docMk/>
            <pc:sldMk cId="2057766082" sldId="298"/>
            <ac:spMk id="5" creationId="{06D4E037-6AD0-B1E0-8F52-7CA04149C04D}"/>
          </ac:spMkLst>
        </pc:spChg>
      </pc:sldChg>
      <pc:sldChg chg="modSp add mod modClrScheme chgLayout">
        <pc:chgData name="דודו ברינה" userId="581ad2f1418d4d63" providerId="LiveId" clId="{E6D8F55F-E273-473A-A222-18407CE4338B}" dt="2023-03-22T18:31:53.817" v="12398" actId="20577"/>
        <pc:sldMkLst>
          <pc:docMk/>
          <pc:sldMk cId="2092407866" sldId="299"/>
        </pc:sldMkLst>
        <pc:spChg chg="mod ord">
          <ac:chgData name="דודו ברינה" userId="581ad2f1418d4d63" providerId="LiveId" clId="{E6D8F55F-E273-473A-A222-18407CE4338B}" dt="2023-03-22T18:31:53.817" v="12398" actId="20577"/>
          <ac:spMkLst>
            <pc:docMk/>
            <pc:sldMk cId="2092407866" sldId="299"/>
            <ac:spMk id="3" creationId="{A2E339BF-E6D7-DD0E-AF02-6813852EE723}"/>
          </ac:spMkLst>
        </pc:spChg>
      </pc:sldChg>
      <pc:sldChg chg="modSp add mod ord">
        <pc:chgData name="דודו ברינה" userId="581ad2f1418d4d63" providerId="LiveId" clId="{E6D8F55F-E273-473A-A222-18407CE4338B}" dt="2023-03-22T18:41:49.445" v="12420" actId="20577"/>
        <pc:sldMkLst>
          <pc:docMk/>
          <pc:sldMk cId="3786928211" sldId="300"/>
        </pc:sldMkLst>
        <pc:spChg chg="mod">
          <ac:chgData name="דודו ברינה" userId="581ad2f1418d4d63" providerId="LiveId" clId="{E6D8F55F-E273-473A-A222-18407CE4338B}" dt="2023-03-22T15:43:04.625" v="6959" actId="20577"/>
          <ac:spMkLst>
            <pc:docMk/>
            <pc:sldMk cId="3786928211" sldId="300"/>
            <ac:spMk id="2" creationId="{D53B219B-7E3A-7E84-6386-37313F0CFB09}"/>
          </ac:spMkLst>
        </pc:spChg>
        <pc:spChg chg="mod">
          <ac:chgData name="דודו ברינה" userId="581ad2f1418d4d63" providerId="LiveId" clId="{E6D8F55F-E273-473A-A222-18407CE4338B}" dt="2023-03-22T18:41:49.445" v="12420" actId="20577"/>
          <ac:spMkLst>
            <pc:docMk/>
            <pc:sldMk cId="3786928211" sldId="300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6:47:29.961" v="11985" actId="20577"/>
        <pc:sldMkLst>
          <pc:docMk/>
          <pc:sldMk cId="266929864" sldId="301"/>
        </pc:sldMkLst>
        <pc:spChg chg="mod">
          <ac:chgData name="דודו ברינה" userId="581ad2f1418d4d63" providerId="LiveId" clId="{E6D8F55F-E273-473A-A222-18407CE4338B}" dt="2023-03-22T13:33:23.035" v="5307" actId="20577"/>
          <ac:spMkLst>
            <pc:docMk/>
            <pc:sldMk cId="266929864" sldId="301"/>
            <ac:spMk id="2" creationId="{4A940BC6-9DA0-FB4D-8879-DC8B3958C07C}"/>
          </ac:spMkLst>
        </pc:spChg>
        <pc:spChg chg="mod">
          <ac:chgData name="דודו ברינה" userId="581ad2f1418d4d63" providerId="LiveId" clId="{E6D8F55F-E273-473A-A222-18407CE4338B}" dt="2023-03-22T16:47:29.961" v="11985" actId="20577"/>
          <ac:spMkLst>
            <pc:docMk/>
            <pc:sldMk cId="266929864" sldId="301"/>
            <ac:spMk id="3" creationId="{1E0B8C4B-3A3C-9FD1-59FB-1666C1F09376}"/>
          </ac:spMkLst>
        </pc:spChg>
      </pc:sldChg>
      <pc:sldChg chg="modSp add mod ord modClrScheme chgLayout">
        <pc:chgData name="דודו ברינה" userId="581ad2f1418d4d63" providerId="LiveId" clId="{E6D8F55F-E273-473A-A222-18407CE4338B}" dt="2023-03-22T18:46:06.286" v="12487" actId="20577"/>
        <pc:sldMkLst>
          <pc:docMk/>
          <pc:sldMk cId="735728314" sldId="302"/>
        </pc:sldMkLst>
        <pc:spChg chg="mod ord">
          <ac:chgData name="דודו ברינה" userId="581ad2f1418d4d63" providerId="LiveId" clId="{E6D8F55F-E273-473A-A222-18407CE4338B}" dt="2023-03-22T18:46:06.286" v="12487" actId="20577"/>
          <ac:spMkLst>
            <pc:docMk/>
            <pc:sldMk cId="735728314" sldId="302"/>
            <ac:spMk id="3" creationId="{A2E339BF-E6D7-DD0E-AF02-6813852EE723}"/>
          </ac:spMkLst>
        </pc:spChg>
        <pc:spChg chg="mod">
          <ac:chgData name="דודו ברינה" userId="581ad2f1418d4d63" providerId="LiveId" clId="{E6D8F55F-E273-473A-A222-18407CE4338B}" dt="2023-03-22T16:22:19.767" v="10497" actId="3626"/>
          <ac:spMkLst>
            <pc:docMk/>
            <pc:sldMk cId="735728314" sldId="302"/>
            <ac:spMk id="4" creationId="{AEB6937C-FCF7-EC5D-F2EF-B0F23A28F5DF}"/>
          </ac:spMkLst>
        </pc:spChg>
      </pc:sldChg>
      <pc:sldChg chg="add del">
        <pc:chgData name="דודו ברינה" userId="581ad2f1418d4d63" providerId="LiveId" clId="{E6D8F55F-E273-473A-A222-18407CE4338B}" dt="2023-03-22T15:43:47.159" v="6974"/>
        <pc:sldMkLst>
          <pc:docMk/>
          <pc:sldMk cId="3724410284" sldId="303"/>
        </pc:sldMkLst>
      </pc:sldChg>
      <pc:sldChg chg="modSp add mod ord">
        <pc:chgData name="דודו ברינה" userId="581ad2f1418d4d63" providerId="LiveId" clId="{E6D8F55F-E273-473A-A222-18407CE4338B}" dt="2023-03-22T16:12:36.918" v="9520" actId="113"/>
        <pc:sldMkLst>
          <pc:docMk/>
          <pc:sldMk cId="4292942800" sldId="303"/>
        </pc:sldMkLst>
        <pc:spChg chg="mod">
          <ac:chgData name="דודו ברינה" userId="581ad2f1418d4d63" providerId="LiveId" clId="{E6D8F55F-E273-473A-A222-18407CE4338B}" dt="2023-03-22T15:49:55.591" v="7038" actId="20577"/>
          <ac:spMkLst>
            <pc:docMk/>
            <pc:sldMk cId="4292942800" sldId="303"/>
            <ac:spMk id="2" creationId="{D53B219B-7E3A-7E84-6386-37313F0CFB09}"/>
          </ac:spMkLst>
        </pc:spChg>
        <pc:spChg chg="mod">
          <ac:chgData name="דודו ברינה" userId="581ad2f1418d4d63" providerId="LiveId" clId="{E6D8F55F-E273-473A-A222-18407CE4338B}" dt="2023-03-22T16:12:36.918" v="9520" actId="113"/>
          <ac:spMkLst>
            <pc:docMk/>
            <pc:sldMk cId="4292942800" sldId="303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8:37:45.588" v="12415" actId="20577"/>
        <pc:sldMkLst>
          <pc:docMk/>
          <pc:sldMk cId="1486103832" sldId="304"/>
        </pc:sldMkLst>
        <pc:spChg chg="mod">
          <ac:chgData name="דודו ברינה" userId="581ad2f1418d4d63" providerId="LiveId" clId="{E6D8F55F-E273-473A-A222-18407CE4338B}" dt="2023-03-22T18:37:45.588" v="12415" actId="20577"/>
          <ac:spMkLst>
            <pc:docMk/>
            <pc:sldMk cId="1486103832" sldId="304"/>
            <ac:spMk id="3" creationId="{A2E339BF-E6D7-DD0E-AF02-6813852EE723}"/>
          </ac:spMkLst>
        </pc:spChg>
        <pc:spChg chg="mod">
          <ac:chgData name="דודו ברינה" userId="581ad2f1418d4d63" providerId="LiveId" clId="{E6D8F55F-E273-473A-A222-18407CE4338B}" dt="2023-03-22T15:59:35.666" v="7850" actId="3626"/>
          <ac:spMkLst>
            <pc:docMk/>
            <pc:sldMk cId="1486103832" sldId="304"/>
            <ac:spMk id="4" creationId="{AEB6937C-FCF7-EC5D-F2EF-B0F23A28F5DF}"/>
          </ac:spMkLst>
        </pc:spChg>
      </pc:sldChg>
      <pc:sldChg chg="modSp add mod">
        <pc:chgData name="דודו ברינה" userId="581ad2f1418d4d63" providerId="LiveId" clId="{E6D8F55F-E273-473A-A222-18407CE4338B}" dt="2023-03-22T16:05:18.056" v="8718" actId="20577"/>
        <pc:sldMkLst>
          <pc:docMk/>
          <pc:sldMk cId="4161905624" sldId="305"/>
        </pc:sldMkLst>
        <pc:spChg chg="mod">
          <ac:chgData name="דודו ברינה" userId="581ad2f1418d4d63" providerId="LiveId" clId="{E6D8F55F-E273-473A-A222-18407CE4338B}" dt="2023-03-22T16:05:18.056" v="8718" actId="20577"/>
          <ac:spMkLst>
            <pc:docMk/>
            <pc:sldMk cId="4161905624" sldId="305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6:10:02.251" v="9183" actId="20577"/>
        <pc:sldMkLst>
          <pc:docMk/>
          <pc:sldMk cId="1945280162" sldId="306"/>
        </pc:sldMkLst>
        <pc:spChg chg="mod">
          <ac:chgData name="דודו ברינה" userId="581ad2f1418d4d63" providerId="LiveId" clId="{E6D8F55F-E273-473A-A222-18407CE4338B}" dt="2023-03-22T16:10:02.251" v="9183" actId="20577"/>
          <ac:spMkLst>
            <pc:docMk/>
            <pc:sldMk cId="1945280162" sldId="306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6:12:11.356" v="9518" actId="20577"/>
        <pc:sldMkLst>
          <pc:docMk/>
          <pc:sldMk cId="1401800161" sldId="307"/>
        </pc:sldMkLst>
        <pc:spChg chg="mod">
          <ac:chgData name="דודו ברינה" userId="581ad2f1418d4d63" providerId="LiveId" clId="{E6D8F55F-E273-473A-A222-18407CE4338B}" dt="2023-03-22T16:12:11.356" v="9518" actId="20577"/>
          <ac:spMkLst>
            <pc:docMk/>
            <pc:sldMk cId="1401800161" sldId="307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6:16:36.442" v="10017" actId="20577"/>
        <pc:sldMkLst>
          <pc:docMk/>
          <pc:sldMk cId="3467108644" sldId="308"/>
        </pc:sldMkLst>
        <pc:spChg chg="mod">
          <ac:chgData name="דודו ברינה" userId="581ad2f1418d4d63" providerId="LiveId" clId="{E6D8F55F-E273-473A-A222-18407CE4338B}" dt="2023-03-22T16:16:36.442" v="10017" actId="20577"/>
          <ac:spMkLst>
            <pc:docMk/>
            <pc:sldMk cId="3467108644" sldId="308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8:44:48.899" v="12444" actId="20577"/>
        <pc:sldMkLst>
          <pc:docMk/>
          <pc:sldMk cId="1658071313" sldId="309"/>
        </pc:sldMkLst>
        <pc:spChg chg="mod">
          <ac:chgData name="דודו ברינה" userId="581ad2f1418d4d63" providerId="LiveId" clId="{E6D8F55F-E273-473A-A222-18407CE4338B}" dt="2023-03-22T18:44:48.899" v="12444" actId="20577"/>
          <ac:spMkLst>
            <pc:docMk/>
            <pc:sldMk cId="1658071313" sldId="309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7:04:53.551" v="12122" actId="20577"/>
        <pc:sldMkLst>
          <pc:docMk/>
          <pc:sldMk cId="4124249273" sldId="310"/>
        </pc:sldMkLst>
        <pc:spChg chg="mod">
          <ac:chgData name="דודו ברינה" userId="581ad2f1418d4d63" providerId="LiveId" clId="{E6D8F55F-E273-473A-A222-18407CE4338B}" dt="2023-03-22T17:04:53.551" v="12122" actId="20577"/>
          <ac:spMkLst>
            <pc:docMk/>
            <pc:sldMk cId="4124249273" sldId="310"/>
            <ac:spMk id="3" creationId="{A2E339BF-E6D7-DD0E-AF02-6813852EE723}"/>
          </ac:spMkLst>
        </pc:spChg>
        <pc:spChg chg="mod">
          <ac:chgData name="דודו ברינה" userId="581ad2f1418d4d63" providerId="LiveId" clId="{E6D8F55F-E273-473A-A222-18407CE4338B}" dt="2023-03-22T16:23:28.053" v="10498" actId="20577"/>
          <ac:spMkLst>
            <pc:docMk/>
            <pc:sldMk cId="4124249273" sldId="310"/>
            <ac:spMk id="4" creationId="{AEB6937C-FCF7-EC5D-F2EF-B0F23A28F5DF}"/>
          </ac:spMkLst>
        </pc:spChg>
      </pc:sldChg>
      <pc:sldChg chg="modSp add mod">
        <pc:chgData name="דודו ברינה" userId="581ad2f1418d4d63" providerId="LiveId" clId="{E6D8F55F-E273-473A-A222-18407CE4338B}" dt="2023-03-22T17:04:58.185" v="12125" actId="20577"/>
        <pc:sldMkLst>
          <pc:docMk/>
          <pc:sldMk cId="2181116205" sldId="311"/>
        </pc:sldMkLst>
        <pc:spChg chg="mod">
          <ac:chgData name="דודו ברינה" userId="581ad2f1418d4d63" providerId="LiveId" clId="{E6D8F55F-E273-473A-A222-18407CE4338B}" dt="2023-03-22T17:04:58.185" v="12125" actId="20577"/>
          <ac:spMkLst>
            <pc:docMk/>
            <pc:sldMk cId="2181116205" sldId="311"/>
            <ac:spMk id="3" creationId="{A2E339BF-E6D7-DD0E-AF02-6813852EE723}"/>
          </ac:spMkLst>
        </pc:spChg>
      </pc:sldChg>
    </pc:docChg>
  </pc:docChgLst>
  <pc:docChgLst>
    <pc:chgData name="דודו ברינה" userId="581ad2f1418d4d63" providerId="LiveId" clId="{C4A97184-1341-47E4-9287-9ECFCFE159B4}"/>
    <pc:docChg chg="undo custSel addSld delSld modSld sldOrd">
      <pc:chgData name="דודו ברינה" userId="581ad2f1418d4d63" providerId="LiveId" clId="{C4A97184-1341-47E4-9287-9ECFCFE159B4}" dt="2023-03-28T17:45:32.567" v="3887"/>
      <pc:docMkLst>
        <pc:docMk/>
      </pc:docMkLst>
      <pc:sldChg chg="addSp delSp modSp mod">
        <pc:chgData name="דודו ברינה" userId="581ad2f1418d4d63" providerId="LiveId" clId="{C4A97184-1341-47E4-9287-9ECFCFE159B4}" dt="2023-03-28T16:33:17.403" v="2675" actId="20577"/>
        <pc:sldMkLst>
          <pc:docMk/>
          <pc:sldMk cId="2131568492" sldId="278"/>
        </pc:sldMkLst>
        <pc:spChg chg="mod">
          <ac:chgData name="דודו ברינה" userId="581ad2f1418d4d63" providerId="LiveId" clId="{C4A97184-1341-47E4-9287-9ECFCFE159B4}" dt="2023-03-28T16:33:17.403" v="2675" actId="20577"/>
          <ac:spMkLst>
            <pc:docMk/>
            <pc:sldMk cId="2131568492" sldId="278"/>
            <ac:spMk id="2" creationId="{516860D9-9D47-C0BB-B2B4-4B6F2B36CFCC}"/>
          </ac:spMkLst>
        </pc:spChg>
        <pc:spChg chg="del mod">
          <ac:chgData name="דודו ברינה" userId="581ad2f1418d4d63" providerId="LiveId" clId="{C4A97184-1341-47E4-9287-9ECFCFE159B4}" dt="2023-03-28T10:58:51.226" v="2" actId="478"/>
          <ac:spMkLst>
            <pc:docMk/>
            <pc:sldMk cId="2131568492" sldId="278"/>
            <ac:spMk id="3" creationId="{86C1060B-300F-3CE3-E5AA-D8E29791C960}"/>
          </ac:spMkLst>
        </pc:spChg>
        <pc:spChg chg="add del mod">
          <ac:chgData name="דודו ברינה" userId="581ad2f1418d4d63" providerId="LiveId" clId="{C4A97184-1341-47E4-9287-9ECFCFE159B4}" dt="2023-03-28T10:58:56.305" v="3" actId="478"/>
          <ac:spMkLst>
            <pc:docMk/>
            <pc:sldMk cId="2131568492" sldId="278"/>
            <ac:spMk id="5" creationId="{379107D6-3A36-614C-9E09-A6E00266987B}"/>
          </ac:spMkLst>
        </pc:spChg>
      </pc:sldChg>
      <pc:sldChg chg="del">
        <pc:chgData name="דודו ברינה" userId="581ad2f1418d4d63" providerId="LiveId" clId="{C4A97184-1341-47E4-9287-9ECFCFE159B4}" dt="2023-03-28T10:59:10.096" v="16" actId="47"/>
        <pc:sldMkLst>
          <pc:docMk/>
          <pc:sldMk cId="3855531800" sldId="279"/>
        </pc:sldMkLst>
      </pc:sldChg>
      <pc:sldChg chg="del">
        <pc:chgData name="דודו ברינה" userId="581ad2f1418d4d63" providerId="LiveId" clId="{C4A97184-1341-47E4-9287-9ECFCFE159B4}" dt="2023-03-28T10:59:10.552" v="17" actId="47"/>
        <pc:sldMkLst>
          <pc:docMk/>
          <pc:sldMk cId="979622006" sldId="280"/>
        </pc:sldMkLst>
      </pc:sldChg>
      <pc:sldChg chg="del">
        <pc:chgData name="דודו ברינה" userId="581ad2f1418d4d63" providerId="LiveId" clId="{C4A97184-1341-47E4-9287-9ECFCFE159B4}" dt="2023-03-28T10:59:11.165" v="20" actId="47"/>
        <pc:sldMkLst>
          <pc:docMk/>
          <pc:sldMk cId="2952923800" sldId="281"/>
        </pc:sldMkLst>
      </pc:sldChg>
      <pc:sldChg chg="addSp delSp modSp add del mod setBg modClrScheme chgLayout">
        <pc:chgData name="דודו ברינה" userId="581ad2f1418d4d63" providerId="LiveId" clId="{C4A97184-1341-47E4-9287-9ECFCFE159B4}" dt="2023-03-28T13:46:04.508" v="1613"/>
        <pc:sldMkLst>
          <pc:docMk/>
          <pc:sldMk cId="94818171" sldId="292"/>
        </pc:sldMkLst>
        <pc:spChg chg="del mod ord">
          <ac:chgData name="דודו ברינה" userId="581ad2f1418d4d63" providerId="LiveId" clId="{C4A97184-1341-47E4-9287-9ECFCFE159B4}" dt="2023-03-28T10:59:43.280" v="41" actId="478"/>
          <ac:spMkLst>
            <pc:docMk/>
            <pc:sldMk cId="94818171" sldId="292"/>
            <ac:spMk id="2" creationId="{B83F7D2E-080D-DBDD-73C4-3C38A2B77908}"/>
          </ac:spMkLst>
        </pc:spChg>
        <pc:spChg chg="del mod ord">
          <ac:chgData name="דודו ברינה" userId="581ad2f1418d4d63" providerId="LiveId" clId="{C4A97184-1341-47E4-9287-9ECFCFE159B4}" dt="2023-03-28T10:59:41.910" v="40" actId="478"/>
          <ac:spMkLst>
            <pc:docMk/>
            <pc:sldMk cId="94818171" sldId="292"/>
            <ac:spMk id="3" creationId="{2BE8FDE3-DBA4-6A04-C75D-E56FE92EF368}"/>
          </ac:spMkLst>
        </pc:spChg>
        <pc:spChg chg="del">
          <ac:chgData name="דודו ברינה" userId="581ad2f1418d4d63" providerId="LiveId" clId="{C4A97184-1341-47E4-9287-9ECFCFE159B4}" dt="2023-03-28T10:59:39.614" v="39" actId="478"/>
          <ac:spMkLst>
            <pc:docMk/>
            <pc:sldMk cId="94818171" sldId="292"/>
            <ac:spMk id="4" creationId="{547140F8-272C-1106-0F88-9C8C3F4D7705}"/>
          </ac:spMkLst>
        </pc:spChg>
        <pc:spChg chg="add del">
          <ac:chgData name="דודו ברינה" userId="581ad2f1418d4d63" providerId="LiveId" clId="{C4A97184-1341-47E4-9287-9ECFCFE159B4}" dt="2023-03-28T11:00:45.649" v="56" actId="22"/>
          <ac:spMkLst>
            <pc:docMk/>
            <pc:sldMk cId="94818171" sldId="292"/>
            <ac:spMk id="6" creationId="{C53877DD-49EE-BA75-C75F-C17B3242E09E}"/>
          </ac:spMkLst>
        </pc:spChg>
        <pc:spChg chg="add del">
          <ac:chgData name="דודו ברינה" userId="581ad2f1418d4d63" providerId="LiveId" clId="{C4A97184-1341-47E4-9287-9ECFCFE159B4}" dt="2023-03-28T11:00:49.935" v="58" actId="22"/>
          <ac:spMkLst>
            <pc:docMk/>
            <pc:sldMk cId="94818171" sldId="292"/>
            <ac:spMk id="8" creationId="{1C72B6C9-7AD7-49AE-B9C6-B3CCF92C7394}"/>
          </ac:spMkLst>
        </pc:spChg>
        <pc:spChg chg="add mod">
          <ac:chgData name="דודו ברינה" userId="581ad2f1418d4d63" providerId="LiveId" clId="{C4A97184-1341-47E4-9287-9ECFCFE159B4}" dt="2023-03-28T11:06:54.467" v="133" actId="692"/>
          <ac:spMkLst>
            <pc:docMk/>
            <pc:sldMk cId="94818171" sldId="292"/>
            <ac:spMk id="9" creationId="{DC44363D-7C8F-9895-62E8-D36BCFE38011}"/>
          </ac:spMkLst>
        </pc:spChg>
        <pc:spChg chg="add mod">
          <ac:chgData name="דודו ברינה" userId="581ad2f1418d4d63" providerId="LiveId" clId="{C4A97184-1341-47E4-9287-9ECFCFE159B4}" dt="2023-03-28T13:46:04.508" v="1613"/>
          <ac:spMkLst>
            <pc:docMk/>
            <pc:sldMk cId="94818171" sldId="292"/>
            <ac:spMk id="14" creationId="{6EF448F2-9AF5-D0E7-DADA-434398B881A3}"/>
          </ac:spMkLst>
        </pc:spChg>
        <pc:spChg chg="add mod">
          <ac:chgData name="דודו ברינה" userId="581ad2f1418d4d63" providerId="LiveId" clId="{C4A97184-1341-47E4-9287-9ECFCFE159B4}" dt="2023-03-28T11:04:38.101" v="93" actId="13822"/>
          <ac:spMkLst>
            <pc:docMk/>
            <pc:sldMk cId="94818171" sldId="292"/>
            <ac:spMk id="19" creationId="{EED0E886-E1B7-1592-49D9-61B5E1953DB8}"/>
          </ac:spMkLst>
        </pc:spChg>
        <pc:spChg chg="add del mod">
          <ac:chgData name="דודו ברינה" userId="581ad2f1418d4d63" providerId="LiveId" clId="{C4A97184-1341-47E4-9287-9ECFCFE159B4}" dt="2023-03-28T11:05:46.865" v="102" actId="478"/>
          <ac:spMkLst>
            <pc:docMk/>
            <pc:sldMk cId="94818171" sldId="292"/>
            <ac:spMk id="20" creationId="{C8E323DB-173A-1CFF-92F3-660DCEBC91CC}"/>
          </ac:spMkLst>
        </pc:spChg>
        <pc:spChg chg="add mod">
          <ac:chgData name="דודו ברינה" userId="581ad2f1418d4d63" providerId="LiveId" clId="{C4A97184-1341-47E4-9287-9ECFCFE159B4}" dt="2023-03-28T11:05:57.149" v="106" actId="1076"/>
          <ac:spMkLst>
            <pc:docMk/>
            <pc:sldMk cId="94818171" sldId="292"/>
            <ac:spMk id="21" creationId="{FF76AEB5-2901-06B0-F938-711228B9FC2E}"/>
          </ac:spMkLst>
        </pc:spChg>
        <pc:spChg chg="add mod">
          <ac:chgData name="דודו ברינה" userId="581ad2f1418d4d63" providerId="LiveId" clId="{C4A97184-1341-47E4-9287-9ECFCFE159B4}" dt="2023-03-28T11:06:10.202" v="117" actId="1037"/>
          <ac:spMkLst>
            <pc:docMk/>
            <pc:sldMk cId="94818171" sldId="292"/>
            <ac:spMk id="22" creationId="{18F55F8D-A0E5-1487-A95D-A0557D873579}"/>
          </ac:spMkLst>
        </pc:spChg>
        <pc:spChg chg="add mod">
          <ac:chgData name="דודו ברינה" userId="581ad2f1418d4d63" providerId="LiveId" clId="{C4A97184-1341-47E4-9287-9ECFCFE159B4}" dt="2023-03-28T11:06:17.038" v="130" actId="1038"/>
          <ac:spMkLst>
            <pc:docMk/>
            <pc:sldMk cId="94818171" sldId="292"/>
            <ac:spMk id="23" creationId="{84BDD35C-1388-55A2-5658-CF4A07CDEBB6}"/>
          </ac:spMkLst>
        </pc:spChg>
        <pc:spChg chg="add mod">
          <ac:chgData name="דודו ברינה" userId="581ad2f1418d4d63" providerId="LiveId" clId="{C4A97184-1341-47E4-9287-9ECFCFE159B4}" dt="2023-03-28T11:08:10.852" v="159" actId="1076"/>
          <ac:spMkLst>
            <pc:docMk/>
            <pc:sldMk cId="94818171" sldId="292"/>
            <ac:spMk id="24" creationId="{786F0CDF-DD0A-CF80-9939-2AB7CAA5F4C1}"/>
          </ac:spMkLst>
        </pc:spChg>
        <pc:spChg chg="add mod">
          <ac:chgData name="דודו ברינה" userId="581ad2f1418d4d63" providerId="LiveId" clId="{C4A97184-1341-47E4-9287-9ECFCFE159B4}" dt="2023-03-28T12:26:23.094" v="876" actId="1035"/>
          <ac:spMkLst>
            <pc:docMk/>
            <pc:sldMk cId="94818171" sldId="292"/>
            <ac:spMk id="25" creationId="{70F46F38-5A29-2969-1B8E-9D1E3CEA9573}"/>
          </ac:spMkLst>
        </pc:spChg>
        <pc:spChg chg="add del mod">
          <ac:chgData name="דודו ברינה" userId="581ad2f1418d4d63" providerId="LiveId" clId="{C4A97184-1341-47E4-9287-9ECFCFE159B4}" dt="2023-03-28T12:25:32.373" v="855" actId="478"/>
          <ac:spMkLst>
            <pc:docMk/>
            <pc:sldMk cId="94818171" sldId="292"/>
            <ac:spMk id="26" creationId="{2CEACD3B-0DBE-C083-290C-F9FB8D94160A}"/>
          </ac:spMkLst>
        </pc:spChg>
        <pc:spChg chg="add del">
          <ac:chgData name="דודו ברינה" userId="581ad2f1418d4d63" providerId="LiveId" clId="{C4A97184-1341-47E4-9287-9ECFCFE159B4}" dt="2023-03-28T11:10:32.122" v="186" actId="478"/>
          <ac:spMkLst>
            <pc:docMk/>
            <pc:sldMk cId="94818171" sldId="292"/>
            <ac:spMk id="27" creationId="{9193AC88-CD21-B12C-A7B8-D3D3E08C619D}"/>
          </ac:spMkLst>
        </pc:spChg>
        <pc:spChg chg="add mod">
          <ac:chgData name="דודו ברינה" userId="581ad2f1418d4d63" providerId="LiveId" clId="{C4A97184-1341-47E4-9287-9ECFCFE159B4}" dt="2023-03-28T12:25:22.759" v="853" actId="1076"/>
          <ac:spMkLst>
            <pc:docMk/>
            <pc:sldMk cId="94818171" sldId="292"/>
            <ac:spMk id="28" creationId="{4595B88C-6569-D003-9285-F5CF7175671F}"/>
          </ac:spMkLst>
        </pc:spChg>
        <pc:spChg chg="add mod">
          <ac:chgData name="דודו ברינה" userId="581ad2f1418d4d63" providerId="LiveId" clId="{C4A97184-1341-47E4-9287-9ECFCFE159B4}" dt="2023-03-28T12:25:22.759" v="853" actId="1076"/>
          <ac:spMkLst>
            <pc:docMk/>
            <pc:sldMk cId="94818171" sldId="292"/>
            <ac:spMk id="29" creationId="{0C1EAEB2-E2D7-5840-5CC5-E134E0EA5427}"/>
          </ac:spMkLst>
        </pc:spChg>
        <pc:spChg chg="add mod">
          <ac:chgData name="דודו ברינה" userId="581ad2f1418d4d63" providerId="LiveId" clId="{C4A97184-1341-47E4-9287-9ECFCFE159B4}" dt="2023-03-28T12:25:26.847" v="854" actId="1076"/>
          <ac:spMkLst>
            <pc:docMk/>
            <pc:sldMk cId="94818171" sldId="292"/>
            <ac:spMk id="30" creationId="{5E9B1C70-8720-6FC2-168A-F486E1963036}"/>
          </ac:spMkLst>
        </pc:spChg>
        <pc:spChg chg="add mod">
          <ac:chgData name="דודו ברינה" userId="581ad2f1418d4d63" providerId="LiveId" clId="{C4A97184-1341-47E4-9287-9ECFCFE159B4}" dt="2023-03-28T12:36:38.656" v="974" actId="164"/>
          <ac:spMkLst>
            <pc:docMk/>
            <pc:sldMk cId="94818171" sldId="292"/>
            <ac:spMk id="37" creationId="{6073A052-7E64-DA2A-80B7-732FF15809F9}"/>
          </ac:spMkLst>
        </pc:spChg>
        <pc:spChg chg="add mod">
          <ac:chgData name="דודו ברינה" userId="581ad2f1418d4d63" providerId="LiveId" clId="{C4A97184-1341-47E4-9287-9ECFCFE159B4}" dt="2023-03-28T12:36:38.656" v="974" actId="164"/>
          <ac:spMkLst>
            <pc:docMk/>
            <pc:sldMk cId="94818171" sldId="292"/>
            <ac:spMk id="38" creationId="{2FEF8E81-38EB-3948-AE7C-C4E57039AC46}"/>
          </ac:spMkLst>
        </pc:spChg>
        <pc:spChg chg="add mod">
          <ac:chgData name="דודו ברינה" userId="581ad2f1418d4d63" providerId="LiveId" clId="{C4A97184-1341-47E4-9287-9ECFCFE159B4}" dt="2023-03-28T12:36:38.656" v="974" actId="164"/>
          <ac:spMkLst>
            <pc:docMk/>
            <pc:sldMk cId="94818171" sldId="292"/>
            <ac:spMk id="39" creationId="{10EF513D-729D-1F9A-2FFF-0B440AE0A037}"/>
          </ac:spMkLst>
        </pc:spChg>
        <pc:spChg chg="add mod">
          <ac:chgData name="דודו ברינה" userId="581ad2f1418d4d63" providerId="LiveId" clId="{C4A97184-1341-47E4-9287-9ECFCFE159B4}" dt="2023-03-28T12:36:38.656" v="974" actId="164"/>
          <ac:spMkLst>
            <pc:docMk/>
            <pc:sldMk cId="94818171" sldId="292"/>
            <ac:spMk id="40" creationId="{026716C0-DE44-542F-8FC6-B84E529F1D3C}"/>
          </ac:spMkLst>
        </pc:spChg>
        <pc:spChg chg="add mod">
          <ac:chgData name="דודו ברינה" userId="581ad2f1418d4d63" providerId="LiveId" clId="{C4A97184-1341-47E4-9287-9ECFCFE159B4}" dt="2023-03-28T12:36:38.656" v="974" actId="164"/>
          <ac:spMkLst>
            <pc:docMk/>
            <pc:sldMk cId="94818171" sldId="292"/>
            <ac:spMk id="41" creationId="{122FD780-F3DA-3528-895B-903FFAE0062E}"/>
          </ac:spMkLst>
        </pc:spChg>
        <pc:spChg chg="add mod">
          <ac:chgData name="דודו ברינה" userId="581ad2f1418d4d63" providerId="LiveId" clId="{C4A97184-1341-47E4-9287-9ECFCFE159B4}" dt="2023-03-28T12:36:38.656" v="974" actId="164"/>
          <ac:spMkLst>
            <pc:docMk/>
            <pc:sldMk cId="94818171" sldId="292"/>
            <ac:spMk id="42" creationId="{3EBE81FF-7674-D379-57FA-3F56B7FA76CF}"/>
          </ac:spMkLst>
        </pc:spChg>
        <pc:grpChg chg="add mod">
          <ac:chgData name="דודו ברינה" userId="581ad2f1418d4d63" providerId="LiveId" clId="{C4A97184-1341-47E4-9287-9ECFCFE159B4}" dt="2023-03-28T12:36:38.656" v="974" actId="164"/>
          <ac:grpSpMkLst>
            <pc:docMk/>
            <pc:sldMk cId="94818171" sldId="292"/>
            <ac:grpSpMk id="43" creationId="{DCB6A5B6-DD0C-1A10-4CC3-649C524174C9}"/>
          </ac:grpSpMkLst>
        </pc:grpChg>
        <pc:graphicFrameChg chg="add del mod">
          <ac:chgData name="דודו ברינה" userId="581ad2f1418d4d63" providerId="LiveId" clId="{C4A97184-1341-47E4-9287-9ECFCFE159B4}" dt="2023-03-28T12:28:28.967" v="898" actId="478"/>
          <ac:graphicFrameMkLst>
            <pc:docMk/>
            <pc:sldMk cId="94818171" sldId="292"/>
            <ac:graphicFrameMk id="33" creationId="{1A14C5E8-B4BF-3100-96E9-A6A3CDFAB6E4}"/>
          </ac:graphicFrameMkLst>
        </pc:graphicFrameChg>
        <pc:graphicFrameChg chg="add del mod">
          <ac:chgData name="דודו ברינה" userId="581ad2f1418d4d63" providerId="LiveId" clId="{C4A97184-1341-47E4-9287-9ECFCFE159B4}" dt="2023-03-28T12:34:11.362" v="911" actId="1957"/>
          <ac:graphicFrameMkLst>
            <pc:docMk/>
            <pc:sldMk cId="94818171" sldId="292"/>
            <ac:graphicFrameMk id="36" creationId="{7EF84FB8-3AE4-B7E8-0254-7698A940F3B5}"/>
          </ac:graphicFrameMkLst>
        </pc:graphicFrameChg>
        <pc:cxnChg chg="add mod">
          <ac:chgData name="דודו ברינה" userId="581ad2f1418d4d63" providerId="LiveId" clId="{C4A97184-1341-47E4-9287-9ECFCFE159B4}" dt="2023-03-28T11:07:16.687" v="134" actId="692"/>
          <ac:cxnSpMkLst>
            <pc:docMk/>
            <pc:sldMk cId="94818171" sldId="292"/>
            <ac:cxnSpMk id="11" creationId="{574919A1-6616-AE56-A564-2992EFDCEABC}"/>
          </ac:cxnSpMkLst>
        </pc:cxnChg>
        <pc:cxnChg chg="add del mod">
          <ac:chgData name="דודו ברינה" userId="581ad2f1418d4d63" providerId="LiveId" clId="{C4A97184-1341-47E4-9287-9ECFCFE159B4}" dt="2023-03-28T11:03:55.711" v="84" actId="478"/>
          <ac:cxnSpMkLst>
            <pc:docMk/>
            <pc:sldMk cId="94818171" sldId="292"/>
            <ac:cxnSpMk id="16" creationId="{B91852BD-15E8-BD9F-017C-4E2CA74DA2BC}"/>
          </ac:cxnSpMkLst>
        </pc:cxnChg>
      </pc:sldChg>
      <pc:sldChg chg="add del setBg">
        <pc:chgData name="דודו ברינה" userId="581ad2f1418d4d63" providerId="LiveId" clId="{C4A97184-1341-47E4-9287-9ECFCFE159B4}" dt="2023-03-28T11:08:29.213" v="161"/>
        <pc:sldMkLst>
          <pc:docMk/>
          <pc:sldMk cId="979892333" sldId="293"/>
        </pc:sldMkLst>
      </pc:sldChg>
      <pc:sldChg chg="modSp new del mod">
        <pc:chgData name="דודו ברינה" userId="581ad2f1418d4d63" providerId="LiveId" clId="{C4A97184-1341-47E4-9287-9ECFCFE159B4}" dt="2023-03-28T10:59:55.458" v="45" actId="47"/>
        <pc:sldMkLst>
          <pc:docMk/>
          <pc:sldMk cId="1104143253" sldId="293"/>
        </pc:sldMkLst>
        <pc:spChg chg="mod">
          <ac:chgData name="דודו ברינה" userId="581ad2f1418d4d63" providerId="LiveId" clId="{C4A97184-1341-47E4-9287-9ECFCFE159B4}" dt="2023-03-28T10:59:54.001" v="44" actId="6549"/>
          <ac:spMkLst>
            <pc:docMk/>
            <pc:sldMk cId="1104143253" sldId="293"/>
            <ac:spMk id="2" creationId="{EF284641-061C-6ECA-FA05-50E2886BBFE4}"/>
          </ac:spMkLst>
        </pc:spChg>
      </pc:sldChg>
      <pc:sldChg chg="addSp delSp modSp add mod addCm">
        <pc:chgData name="דודו ברינה" userId="581ad2f1418d4d63" providerId="LiveId" clId="{C4A97184-1341-47E4-9287-9ECFCFE159B4}" dt="2023-03-28T13:46:11.605" v="1614"/>
        <pc:sldMkLst>
          <pc:docMk/>
          <pc:sldMk cId="1703777350" sldId="293"/>
        </pc:sldMkLst>
        <pc:spChg chg="add mod">
          <ac:chgData name="דודו ברינה" userId="581ad2f1418d4d63" providerId="LiveId" clId="{C4A97184-1341-47E4-9287-9ECFCFE159B4}" dt="2023-03-28T11:14:28.409" v="251" actId="20577"/>
          <ac:spMkLst>
            <pc:docMk/>
            <pc:sldMk cId="1703777350" sldId="293"/>
            <ac:spMk id="2" creationId="{F0C84805-56AF-7A50-6FE2-64872A8211EA}"/>
          </ac:spMkLst>
        </pc:spChg>
        <pc:spChg chg="add mod">
          <ac:chgData name="דודו ברינה" userId="581ad2f1418d4d63" providerId="LiveId" clId="{C4A97184-1341-47E4-9287-9ECFCFE159B4}" dt="2023-03-28T11:14:29.995" v="252" actId="20577"/>
          <ac:spMkLst>
            <pc:docMk/>
            <pc:sldMk cId="1703777350" sldId="293"/>
            <ac:spMk id="3" creationId="{AF4F3B4E-AF6F-CD91-6A59-7415077BD8E7}"/>
          </ac:spMkLst>
        </pc:spChg>
        <pc:spChg chg="add del mod">
          <ac:chgData name="דודו ברינה" userId="581ad2f1418d4d63" providerId="LiveId" clId="{C4A97184-1341-47E4-9287-9ECFCFE159B4}" dt="2023-03-28T11:12:50.563" v="225" actId="478"/>
          <ac:spMkLst>
            <pc:docMk/>
            <pc:sldMk cId="1703777350" sldId="293"/>
            <ac:spMk id="4" creationId="{9B6B2634-6BF2-0852-D468-7B5A5DBC5C26}"/>
          </ac:spMkLst>
        </pc:spChg>
        <pc:spChg chg="add del mod">
          <ac:chgData name="דודו ברינה" userId="581ad2f1418d4d63" providerId="LiveId" clId="{C4A97184-1341-47E4-9287-9ECFCFE159B4}" dt="2023-03-28T11:25:00.366" v="471" actId="478"/>
          <ac:spMkLst>
            <pc:docMk/>
            <pc:sldMk cId="1703777350" sldId="293"/>
            <ac:spMk id="5" creationId="{1CD183A2-DB86-C0D8-A1B4-6EA2EC02649E}"/>
          </ac:spMkLst>
        </pc:spChg>
        <pc:spChg chg="add mod">
          <ac:chgData name="דודו ברינה" userId="581ad2f1418d4d63" providerId="LiveId" clId="{C4A97184-1341-47E4-9287-9ECFCFE159B4}" dt="2023-03-28T12:09:09.399" v="740" actId="20577"/>
          <ac:spMkLst>
            <pc:docMk/>
            <pc:sldMk cId="1703777350" sldId="293"/>
            <ac:spMk id="6" creationId="{25D87977-9D4E-48ED-BAB0-3486C0DE58C2}"/>
          </ac:spMkLst>
        </pc:spChg>
        <pc:spChg chg="mod">
          <ac:chgData name="דודו ברינה" userId="581ad2f1418d4d63" providerId="LiveId" clId="{C4A97184-1341-47E4-9287-9ECFCFE159B4}" dt="2023-03-28T12:36:44.452" v="975"/>
          <ac:spMkLst>
            <pc:docMk/>
            <pc:sldMk cId="1703777350" sldId="293"/>
            <ac:spMk id="8" creationId="{967C0600-C392-11BF-FCAE-A84CDBE443E2}"/>
          </ac:spMkLst>
        </pc:spChg>
        <pc:spChg chg="mod">
          <ac:chgData name="דודו ברינה" userId="581ad2f1418d4d63" providerId="LiveId" clId="{C4A97184-1341-47E4-9287-9ECFCFE159B4}" dt="2023-03-28T12:36:44.452" v="975"/>
          <ac:spMkLst>
            <pc:docMk/>
            <pc:sldMk cId="1703777350" sldId="293"/>
            <ac:spMk id="10" creationId="{4DDCCFCD-114A-4CA8-AAEC-3FFABCCA6344}"/>
          </ac:spMkLst>
        </pc:spChg>
        <pc:spChg chg="mod">
          <ac:chgData name="דודו ברינה" userId="581ad2f1418d4d63" providerId="LiveId" clId="{C4A97184-1341-47E4-9287-9ECFCFE159B4}" dt="2023-03-28T12:36:44.452" v="975"/>
          <ac:spMkLst>
            <pc:docMk/>
            <pc:sldMk cId="1703777350" sldId="293"/>
            <ac:spMk id="12" creationId="{40455D0D-4924-C22B-FD50-378A5A8C44B7}"/>
          </ac:spMkLst>
        </pc:spChg>
        <pc:spChg chg="mod">
          <ac:chgData name="דודו ברינה" userId="581ad2f1418d4d63" providerId="LiveId" clId="{C4A97184-1341-47E4-9287-9ECFCFE159B4}" dt="2023-03-28T12:36:44.452" v="975"/>
          <ac:spMkLst>
            <pc:docMk/>
            <pc:sldMk cId="1703777350" sldId="293"/>
            <ac:spMk id="13" creationId="{26BC3A32-097F-1D48-1B51-92616C671F1E}"/>
          </ac:spMkLst>
        </pc:spChg>
        <pc:spChg chg="mod">
          <ac:chgData name="דודו ברינה" userId="581ad2f1418d4d63" providerId="LiveId" clId="{C4A97184-1341-47E4-9287-9ECFCFE159B4}" dt="2023-03-28T13:46:11.605" v="1614"/>
          <ac:spMkLst>
            <pc:docMk/>
            <pc:sldMk cId="1703777350" sldId="293"/>
            <ac:spMk id="14" creationId="{6EF448F2-9AF5-D0E7-DADA-434398B881A3}"/>
          </ac:spMkLst>
        </pc:spChg>
        <pc:spChg chg="mod">
          <ac:chgData name="דודו ברינה" userId="581ad2f1418d4d63" providerId="LiveId" clId="{C4A97184-1341-47E4-9287-9ECFCFE159B4}" dt="2023-03-28T12:36:44.452" v="975"/>
          <ac:spMkLst>
            <pc:docMk/>
            <pc:sldMk cId="1703777350" sldId="293"/>
            <ac:spMk id="15" creationId="{23558161-892F-6A38-4B72-DA120367147A}"/>
          </ac:spMkLst>
        </pc:spChg>
        <pc:spChg chg="mod">
          <ac:chgData name="דודו ברינה" userId="581ad2f1418d4d63" providerId="LiveId" clId="{C4A97184-1341-47E4-9287-9ECFCFE159B4}" dt="2023-03-28T12:36:44.452" v="975"/>
          <ac:spMkLst>
            <pc:docMk/>
            <pc:sldMk cId="1703777350" sldId="293"/>
            <ac:spMk id="16" creationId="{51E008DE-1429-E54B-C7A6-57E55893952B}"/>
          </ac:spMkLst>
        </pc:spChg>
        <pc:spChg chg="mod">
          <ac:chgData name="דודו ברינה" userId="581ad2f1418d4d63" providerId="LiveId" clId="{C4A97184-1341-47E4-9287-9ECFCFE159B4}" dt="2023-03-28T11:25:09.123" v="472"/>
          <ac:spMkLst>
            <pc:docMk/>
            <pc:sldMk cId="1703777350" sldId="293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1:11:58.076" v="201" actId="14100"/>
          <ac:spMkLst>
            <pc:docMk/>
            <pc:sldMk cId="1703777350" sldId="293"/>
            <ac:spMk id="24" creationId="{786F0CDF-DD0A-CF80-9939-2AB7CAA5F4C1}"/>
          </ac:spMkLst>
        </pc:spChg>
        <pc:grpChg chg="add mod">
          <ac:chgData name="דודו ברינה" userId="581ad2f1418d4d63" providerId="LiveId" clId="{C4A97184-1341-47E4-9287-9ECFCFE159B4}" dt="2023-03-28T12:36:44.452" v="975"/>
          <ac:grpSpMkLst>
            <pc:docMk/>
            <pc:sldMk cId="1703777350" sldId="293"/>
            <ac:grpSpMk id="7" creationId="{62CBEF56-9757-8CFC-5E1C-949B2242F78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דודו ברינה" userId="581ad2f1418d4d63" providerId="LiveId" clId="{C4A97184-1341-47E4-9287-9ECFCFE159B4}" dt="2023-03-28T11:13:21.093" v="226"/>
              <pc2:cmMkLst xmlns:pc2="http://schemas.microsoft.com/office/powerpoint/2019/9/main/command">
                <pc:docMk/>
                <pc:sldMk cId="1703777350" sldId="293"/>
                <pc2:cmMk id="{4B33AB82-9456-49F2-BF6C-4FD8EC6C0A90}"/>
              </pc2:cmMkLst>
            </pc226:cmChg>
          </p:ext>
        </pc:extLst>
      </pc:sldChg>
      <pc:sldChg chg="add del setBg">
        <pc:chgData name="דודו ברינה" userId="581ad2f1418d4d63" providerId="LiveId" clId="{C4A97184-1341-47E4-9287-9ECFCFE159B4}" dt="2023-03-28T11:07:20.258" v="135" actId="47"/>
        <pc:sldMkLst>
          <pc:docMk/>
          <pc:sldMk cId="1793979464" sldId="293"/>
        </pc:sldMkLst>
      </pc:sldChg>
      <pc:sldChg chg="del">
        <pc:chgData name="דודו ברינה" userId="581ad2f1418d4d63" providerId="LiveId" clId="{C4A97184-1341-47E4-9287-9ECFCFE159B4}" dt="2023-03-28T10:59:09.545" v="15" actId="47"/>
        <pc:sldMkLst>
          <pc:docMk/>
          <pc:sldMk cId="1036433725" sldId="294"/>
        </pc:sldMkLst>
      </pc:sldChg>
      <pc:sldChg chg="addSp delSp modSp add mod addCm">
        <pc:chgData name="דודו ברינה" userId="581ad2f1418d4d63" providerId="LiveId" clId="{C4A97184-1341-47E4-9287-9ECFCFE159B4}" dt="2023-03-28T14:12:20.115" v="2054" actId="121"/>
        <pc:sldMkLst>
          <pc:docMk/>
          <pc:sldMk cId="2546856787" sldId="294"/>
        </pc:sldMkLst>
        <pc:spChg chg="add mod">
          <ac:chgData name="דודו ברינה" userId="581ad2f1418d4d63" providerId="LiveId" clId="{C4A97184-1341-47E4-9287-9ECFCFE159B4}" dt="2023-03-28T11:20:44.138" v="409" actId="1076"/>
          <ac:spMkLst>
            <pc:docMk/>
            <pc:sldMk cId="2546856787" sldId="294"/>
            <ac:spMk id="2" creationId="{2C7D60CF-2951-B659-8F53-A437BD2B4C9F}"/>
          </ac:spMkLst>
        </pc:spChg>
        <pc:spChg chg="add mod">
          <ac:chgData name="דודו ברינה" userId="581ad2f1418d4d63" providerId="LiveId" clId="{C4A97184-1341-47E4-9287-9ECFCFE159B4}" dt="2023-03-28T11:21:18.834" v="420" actId="1076"/>
          <ac:spMkLst>
            <pc:docMk/>
            <pc:sldMk cId="2546856787" sldId="294"/>
            <ac:spMk id="3" creationId="{DE35A175-926D-2DA4-505B-3634A3A67C1E}"/>
          </ac:spMkLst>
        </pc:spChg>
        <pc:spChg chg="add mod">
          <ac:chgData name="דודו ברינה" userId="581ad2f1418d4d63" providerId="LiveId" clId="{C4A97184-1341-47E4-9287-9ECFCFE159B4}" dt="2023-03-28T11:21:53.107" v="434" actId="1076"/>
          <ac:spMkLst>
            <pc:docMk/>
            <pc:sldMk cId="2546856787" sldId="294"/>
            <ac:spMk id="4" creationId="{959F97E6-A326-BF91-B7E7-D86D1EA6F6CB}"/>
          </ac:spMkLst>
        </pc:spChg>
        <pc:spChg chg="add mod">
          <ac:chgData name="דודו ברינה" userId="581ad2f1418d4d63" providerId="LiveId" clId="{C4A97184-1341-47E4-9287-9ECFCFE159B4}" dt="2023-03-28T11:21:55.249" v="435" actId="1076"/>
          <ac:spMkLst>
            <pc:docMk/>
            <pc:sldMk cId="2546856787" sldId="294"/>
            <ac:spMk id="5" creationId="{222368E2-8769-3CD5-B0BE-946F8D6EB4EC}"/>
          </ac:spMkLst>
        </pc:spChg>
        <pc:spChg chg="add del mod">
          <ac:chgData name="דודו ברינה" userId="581ad2f1418d4d63" providerId="LiveId" clId="{C4A97184-1341-47E4-9287-9ECFCFE159B4}" dt="2023-03-28T11:19:04.419" v="393" actId="478"/>
          <ac:spMkLst>
            <pc:docMk/>
            <pc:sldMk cId="2546856787" sldId="294"/>
            <ac:spMk id="6" creationId="{04315AB0-11A6-7408-65C4-BA70B024230F}"/>
          </ac:spMkLst>
        </pc:spChg>
        <pc:spChg chg="add mod">
          <ac:chgData name="דודו ברינה" userId="581ad2f1418d4d63" providerId="LiveId" clId="{C4A97184-1341-47E4-9287-9ECFCFE159B4}" dt="2023-03-28T11:20:53.138" v="416" actId="20577"/>
          <ac:spMkLst>
            <pc:docMk/>
            <pc:sldMk cId="2546856787" sldId="294"/>
            <ac:spMk id="7" creationId="{1865FEE7-DB7F-4F14-BF5B-A4AE673739F7}"/>
          </ac:spMkLst>
        </pc:spChg>
        <pc:spChg chg="add mod">
          <ac:chgData name="דודו ברינה" userId="581ad2f1418d4d63" providerId="LiveId" clId="{C4A97184-1341-47E4-9287-9ECFCFE159B4}" dt="2023-03-28T11:21:07.073" v="418" actId="571"/>
          <ac:spMkLst>
            <pc:docMk/>
            <pc:sldMk cId="2546856787" sldId="294"/>
            <ac:spMk id="8" creationId="{C9356FF4-9746-8DB1-19BF-0F0FDECE867B}"/>
          </ac:spMkLst>
        </pc:spChg>
        <pc:spChg chg="add del">
          <ac:chgData name="דודו ברינה" userId="581ad2f1418d4d63" providerId="LiveId" clId="{C4A97184-1341-47E4-9287-9ECFCFE159B4}" dt="2023-03-28T11:24:56.781" v="469" actId="478"/>
          <ac:spMkLst>
            <pc:docMk/>
            <pc:sldMk cId="2546856787" sldId="294"/>
            <ac:spMk id="9" creationId="{DC44363D-7C8F-9895-62E8-D36BCFE38011}"/>
          </ac:spMkLst>
        </pc:spChg>
        <pc:spChg chg="add mod">
          <ac:chgData name="דודו ברינה" userId="581ad2f1418d4d63" providerId="LiveId" clId="{C4A97184-1341-47E4-9287-9ECFCFE159B4}" dt="2023-03-28T11:21:07.073" v="418" actId="571"/>
          <ac:spMkLst>
            <pc:docMk/>
            <pc:sldMk cId="2546856787" sldId="294"/>
            <ac:spMk id="10" creationId="{A5DDB43F-4353-4134-792C-21F91CDC275B}"/>
          </ac:spMkLst>
        </pc:spChg>
        <pc:spChg chg="add mod">
          <ac:chgData name="דודו ברינה" userId="581ad2f1418d4d63" providerId="LiveId" clId="{C4A97184-1341-47E4-9287-9ECFCFE159B4}" dt="2023-03-28T11:21:28.491" v="432" actId="20577"/>
          <ac:spMkLst>
            <pc:docMk/>
            <pc:sldMk cId="2546856787" sldId="294"/>
            <ac:spMk id="12" creationId="{CD767A40-B328-FBD2-D748-F8A3C5D69638}"/>
          </ac:spMkLst>
        </pc:spChg>
        <pc:spChg chg="add del mod">
          <ac:chgData name="דודו ברינה" userId="581ad2f1418d4d63" providerId="LiveId" clId="{C4A97184-1341-47E4-9287-9ECFCFE159B4}" dt="2023-03-28T11:24:58.399" v="470" actId="478"/>
          <ac:spMkLst>
            <pc:docMk/>
            <pc:sldMk cId="2546856787" sldId="294"/>
            <ac:spMk id="13" creationId="{B88E7A22-9C9B-6AFD-8ADC-5217DACCDAF8}"/>
          </ac:spMkLst>
        </pc:spChg>
        <pc:spChg chg="mod">
          <ac:chgData name="דודו ברינה" userId="581ad2f1418d4d63" providerId="LiveId" clId="{C4A97184-1341-47E4-9287-9ECFCFE159B4}" dt="2023-03-28T13:46:16.403" v="1615"/>
          <ac:spMkLst>
            <pc:docMk/>
            <pc:sldMk cId="2546856787" sldId="294"/>
            <ac:spMk id="14" creationId="{6EF448F2-9AF5-D0E7-DADA-434398B881A3}"/>
          </ac:spMkLst>
        </pc:spChg>
        <pc:spChg chg="add mod">
          <ac:chgData name="דודו ברינה" userId="581ad2f1418d4d63" providerId="LiveId" clId="{C4A97184-1341-47E4-9287-9ECFCFE159B4}" dt="2023-03-28T11:28:47.941" v="552" actId="14100"/>
          <ac:spMkLst>
            <pc:docMk/>
            <pc:sldMk cId="2546856787" sldId="294"/>
            <ac:spMk id="15" creationId="{D4074A2B-DAD7-FD79-1FEF-962620CB1E2D}"/>
          </ac:spMkLst>
        </pc:spChg>
        <pc:spChg chg="mod">
          <ac:chgData name="דודו ברינה" userId="581ad2f1418d4d63" providerId="LiveId" clId="{C4A97184-1341-47E4-9287-9ECFCFE159B4}" dt="2023-03-28T12:36:45.494" v="976"/>
          <ac:spMkLst>
            <pc:docMk/>
            <pc:sldMk cId="2546856787" sldId="294"/>
            <ac:spMk id="17" creationId="{594335C7-2E95-F117-7068-5584E235AFE1}"/>
          </ac:spMkLst>
        </pc:spChg>
        <pc:spChg chg="mod">
          <ac:chgData name="דודו ברינה" userId="581ad2f1418d4d63" providerId="LiveId" clId="{C4A97184-1341-47E4-9287-9ECFCFE159B4}" dt="2023-03-28T12:36:45.494" v="976"/>
          <ac:spMkLst>
            <pc:docMk/>
            <pc:sldMk cId="2546856787" sldId="294"/>
            <ac:spMk id="18" creationId="{D06949A7-D044-F101-4552-C7F037565865}"/>
          </ac:spMkLst>
        </pc:spChg>
        <pc:spChg chg="mod">
          <ac:chgData name="דודו ברינה" userId="581ad2f1418d4d63" providerId="LiveId" clId="{C4A97184-1341-47E4-9287-9ECFCFE159B4}" dt="2023-03-28T11:25:14.974" v="473"/>
          <ac:spMkLst>
            <pc:docMk/>
            <pc:sldMk cId="2546856787" sldId="294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2:36:45.494" v="976"/>
          <ac:spMkLst>
            <pc:docMk/>
            <pc:sldMk cId="2546856787" sldId="294"/>
            <ac:spMk id="20" creationId="{61E65CFA-5A59-B69A-FB39-64FB746FD55C}"/>
          </ac:spMkLst>
        </pc:spChg>
        <pc:spChg chg="mod">
          <ac:chgData name="דודו ברינה" userId="581ad2f1418d4d63" providerId="LiveId" clId="{C4A97184-1341-47E4-9287-9ECFCFE159B4}" dt="2023-03-28T14:12:20.115" v="2054" actId="121"/>
          <ac:spMkLst>
            <pc:docMk/>
            <pc:sldMk cId="2546856787" sldId="294"/>
            <ac:spMk id="24" creationId="{786F0CDF-DD0A-CF80-9939-2AB7CAA5F4C1}"/>
          </ac:spMkLst>
        </pc:spChg>
        <pc:spChg chg="mod">
          <ac:chgData name="דודו ברינה" userId="581ad2f1418d4d63" providerId="LiveId" clId="{C4A97184-1341-47E4-9287-9ECFCFE159B4}" dt="2023-03-28T12:36:45.494" v="976"/>
          <ac:spMkLst>
            <pc:docMk/>
            <pc:sldMk cId="2546856787" sldId="294"/>
            <ac:spMk id="25" creationId="{37A8479A-9AC6-5D14-CB65-CEEBEA135035}"/>
          </ac:spMkLst>
        </pc:spChg>
        <pc:spChg chg="mod">
          <ac:chgData name="דודו ברינה" userId="581ad2f1418d4d63" providerId="LiveId" clId="{C4A97184-1341-47E4-9287-9ECFCFE159B4}" dt="2023-03-28T12:36:45.494" v="976"/>
          <ac:spMkLst>
            <pc:docMk/>
            <pc:sldMk cId="2546856787" sldId="294"/>
            <ac:spMk id="26" creationId="{D097DCC3-0121-CC90-EE54-9BFD96F75E23}"/>
          </ac:spMkLst>
        </pc:spChg>
        <pc:spChg chg="mod">
          <ac:chgData name="דודו ברינה" userId="581ad2f1418d4d63" providerId="LiveId" clId="{C4A97184-1341-47E4-9287-9ECFCFE159B4}" dt="2023-03-28T12:36:45.494" v="976"/>
          <ac:spMkLst>
            <pc:docMk/>
            <pc:sldMk cId="2546856787" sldId="294"/>
            <ac:spMk id="27" creationId="{82AD59C3-87EE-F279-CA07-7D2CD874DBB4}"/>
          </ac:spMkLst>
        </pc:spChg>
        <pc:grpChg chg="add mod">
          <ac:chgData name="דודו ברינה" userId="581ad2f1418d4d63" providerId="LiveId" clId="{C4A97184-1341-47E4-9287-9ECFCFE159B4}" dt="2023-03-28T12:36:45.494" v="976"/>
          <ac:grpSpMkLst>
            <pc:docMk/>
            <pc:sldMk cId="2546856787" sldId="294"/>
            <ac:grpSpMk id="16" creationId="{80DE98AD-D906-24D0-DEDE-EAEB5AE3E8EE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דודו ברינה" userId="581ad2f1418d4d63" providerId="LiveId" clId="{C4A97184-1341-47E4-9287-9ECFCFE159B4}" dt="2023-03-28T11:21:47.794" v="433"/>
              <pc2:cmMkLst xmlns:pc2="http://schemas.microsoft.com/office/powerpoint/2019/9/main/command">
                <pc:docMk/>
                <pc:sldMk cId="2546856787" sldId="294"/>
                <pc2:cmMk id="{757DD7B5-DA68-4624-89F2-43ECB50DC2AA}"/>
              </pc2:cmMkLst>
            </pc226:cmChg>
            <pc226:cmChg xmlns:pc226="http://schemas.microsoft.com/office/powerpoint/2022/06/main/command" chg="add">
              <pc226:chgData name="דודו ברינה" userId="581ad2f1418d4d63" providerId="LiveId" clId="{C4A97184-1341-47E4-9287-9ECFCFE159B4}" dt="2023-03-28T11:19:31.447" v="394"/>
              <pc2:cmMkLst xmlns:pc2="http://schemas.microsoft.com/office/powerpoint/2019/9/main/command">
                <pc:docMk/>
                <pc:sldMk cId="2546856787" sldId="294"/>
                <pc2:cmMk id="{A9D8A1D3-67A5-4D27-85FD-3DA6510B1D79}"/>
              </pc2:cmMkLst>
            </pc226:cmChg>
          </p:ext>
        </pc:extLst>
      </pc:sldChg>
      <pc:sldChg chg="del">
        <pc:chgData name="דודו ברינה" userId="581ad2f1418d4d63" providerId="LiveId" clId="{C4A97184-1341-47E4-9287-9ECFCFE159B4}" dt="2023-03-28T10:59:10.970" v="19" actId="47"/>
        <pc:sldMkLst>
          <pc:docMk/>
          <pc:sldMk cId="641375081" sldId="295"/>
        </pc:sldMkLst>
      </pc:sldChg>
      <pc:sldChg chg="addSp modSp add mod ord addCm">
        <pc:chgData name="דודו ברינה" userId="581ad2f1418d4d63" providerId="LiveId" clId="{C4A97184-1341-47E4-9287-9ECFCFE159B4}" dt="2023-03-28T14:12:08.542" v="2052" actId="121"/>
        <pc:sldMkLst>
          <pc:docMk/>
          <pc:sldMk cId="2006349625" sldId="295"/>
        </pc:sldMkLst>
        <pc:spChg chg="add mod">
          <ac:chgData name="דודו ברינה" userId="581ad2f1418d4d63" providerId="LiveId" clId="{C4A97184-1341-47E4-9287-9ECFCFE159B4}" dt="2023-03-28T11:27:53.833" v="542" actId="20577"/>
          <ac:spMkLst>
            <pc:docMk/>
            <pc:sldMk cId="2006349625" sldId="295"/>
            <ac:spMk id="2" creationId="{9307EF9C-94BE-238E-DEA2-05F9A94FC8AB}"/>
          </ac:spMkLst>
        </pc:spChg>
        <pc:spChg chg="add mod">
          <ac:chgData name="דודו ברינה" userId="581ad2f1418d4d63" providerId="LiveId" clId="{C4A97184-1341-47E4-9287-9ECFCFE159B4}" dt="2023-03-28T11:27:47.926" v="531" actId="20577"/>
          <ac:spMkLst>
            <pc:docMk/>
            <pc:sldMk cId="2006349625" sldId="295"/>
            <ac:spMk id="3" creationId="{5BD5B53E-F494-6745-93AC-1AA438E91A54}"/>
          </ac:spMkLst>
        </pc:spChg>
        <pc:spChg chg="add mod">
          <ac:chgData name="דודו ברינה" userId="581ad2f1418d4d63" providerId="LiveId" clId="{C4A97184-1341-47E4-9287-9ECFCFE159B4}" dt="2023-03-28T11:31:21.592" v="557"/>
          <ac:spMkLst>
            <pc:docMk/>
            <pc:sldMk cId="2006349625" sldId="295"/>
            <ac:spMk id="4" creationId="{8A8AADEF-B063-ABED-1F5B-6BDBDE1B5E88}"/>
          </ac:spMkLst>
        </pc:spChg>
        <pc:spChg chg="mod">
          <ac:chgData name="דודו ברינה" userId="581ad2f1418d4d63" providerId="LiveId" clId="{C4A97184-1341-47E4-9287-9ECFCFE159B4}" dt="2023-03-28T12:36:48.176" v="978"/>
          <ac:spMkLst>
            <pc:docMk/>
            <pc:sldMk cId="2006349625" sldId="295"/>
            <ac:spMk id="6" creationId="{3EF1AFB2-3A7D-4CD3-F394-4E6CE6E8A656}"/>
          </ac:spMkLst>
        </pc:spChg>
        <pc:spChg chg="mod">
          <ac:chgData name="דודו ברינה" userId="581ad2f1418d4d63" providerId="LiveId" clId="{C4A97184-1341-47E4-9287-9ECFCFE159B4}" dt="2023-03-28T12:36:48.176" v="978"/>
          <ac:spMkLst>
            <pc:docMk/>
            <pc:sldMk cId="2006349625" sldId="295"/>
            <ac:spMk id="7" creationId="{D31B5B10-884F-9D48-6717-245677093B74}"/>
          </ac:spMkLst>
        </pc:spChg>
        <pc:spChg chg="mod">
          <ac:chgData name="דודו ברינה" userId="581ad2f1418d4d63" providerId="LiveId" clId="{C4A97184-1341-47E4-9287-9ECFCFE159B4}" dt="2023-03-28T12:36:48.176" v="978"/>
          <ac:spMkLst>
            <pc:docMk/>
            <pc:sldMk cId="2006349625" sldId="295"/>
            <ac:spMk id="8" creationId="{7F8337EC-3F96-59B5-B765-2C9D130EC253}"/>
          </ac:spMkLst>
        </pc:spChg>
        <pc:spChg chg="mod">
          <ac:chgData name="דודו ברינה" userId="581ad2f1418d4d63" providerId="LiveId" clId="{C4A97184-1341-47E4-9287-9ECFCFE159B4}" dt="2023-03-28T12:36:48.176" v="978"/>
          <ac:spMkLst>
            <pc:docMk/>
            <pc:sldMk cId="2006349625" sldId="295"/>
            <ac:spMk id="10" creationId="{06B74BF7-62BA-46CB-7CDA-BD2AF68C29F8}"/>
          </ac:spMkLst>
        </pc:spChg>
        <pc:spChg chg="mod">
          <ac:chgData name="דודו ברינה" userId="581ad2f1418d4d63" providerId="LiveId" clId="{C4A97184-1341-47E4-9287-9ECFCFE159B4}" dt="2023-03-28T12:36:48.176" v="978"/>
          <ac:spMkLst>
            <pc:docMk/>
            <pc:sldMk cId="2006349625" sldId="295"/>
            <ac:spMk id="12" creationId="{EC5CA210-680B-3362-D315-E11F041D89FF}"/>
          </ac:spMkLst>
        </pc:spChg>
        <pc:spChg chg="mod">
          <ac:chgData name="דודו ברינה" userId="581ad2f1418d4d63" providerId="LiveId" clId="{C4A97184-1341-47E4-9287-9ECFCFE159B4}" dt="2023-03-28T12:36:48.176" v="978"/>
          <ac:spMkLst>
            <pc:docMk/>
            <pc:sldMk cId="2006349625" sldId="295"/>
            <ac:spMk id="13" creationId="{60FA0C68-BE30-5615-BE62-9901FA96F209}"/>
          </ac:spMkLst>
        </pc:spChg>
        <pc:spChg chg="mod">
          <ac:chgData name="דודו ברינה" userId="581ad2f1418d4d63" providerId="LiveId" clId="{C4A97184-1341-47E4-9287-9ECFCFE159B4}" dt="2023-03-28T13:46:25.196" v="1617"/>
          <ac:spMkLst>
            <pc:docMk/>
            <pc:sldMk cId="2006349625" sldId="295"/>
            <ac:spMk id="14" creationId="{6EF448F2-9AF5-D0E7-DADA-434398B881A3}"/>
          </ac:spMkLst>
        </pc:spChg>
        <pc:spChg chg="mod">
          <ac:chgData name="דודו ברינה" userId="581ad2f1418d4d63" providerId="LiveId" clId="{C4A97184-1341-47E4-9287-9ECFCFE159B4}" dt="2023-03-28T11:28:12.333" v="543"/>
          <ac:spMkLst>
            <pc:docMk/>
            <pc:sldMk cId="2006349625" sldId="295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4:12:08.542" v="2052" actId="121"/>
          <ac:spMkLst>
            <pc:docMk/>
            <pc:sldMk cId="2006349625" sldId="295"/>
            <ac:spMk id="24" creationId="{786F0CDF-DD0A-CF80-9939-2AB7CAA5F4C1}"/>
          </ac:spMkLst>
        </pc:spChg>
        <pc:grpChg chg="add mod">
          <ac:chgData name="דודו ברינה" userId="581ad2f1418d4d63" providerId="LiveId" clId="{C4A97184-1341-47E4-9287-9ECFCFE159B4}" dt="2023-03-28T12:36:48.176" v="978"/>
          <ac:grpSpMkLst>
            <pc:docMk/>
            <pc:sldMk cId="2006349625" sldId="295"/>
            <ac:grpSpMk id="5" creationId="{D4F8B4A7-C304-DE0C-1772-62E26742815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דודו ברינה" userId="581ad2f1418d4d63" providerId="LiveId" clId="{C4A97184-1341-47E4-9287-9ECFCFE159B4}" dt="2023-03-28T11:37:00.742" v="680"/>
              <pc2:cmMkLst xmlns:pc2="http://schemas.microsoft.com/office/powerpoint/2019/9/main/command">
                <pc:docMk/>
                <pc:sldMk cId="2006349625" sldId="295"/>
                <pc2:cmMk id="{2F2EC7B5-EA17-4AC7-AE97-DCFC3182E006}"/>
              </pc2:cmMkLst>
            </pc226:cmChg>
          </p:ext>
        </pc:extLst>
      </pc:sldChg>
      <pc:sldChg chg="addSp modSp add mod ord">
        <pc:chgData name="דודו ברינה" userId="581ad2f1418d4d63" providerId="LiveId" clId="{C4A97184-1341-47E4-9287-9ECFCFE159B4}" dt="2023-03-28T13:46:30.899" v="1618"/>
        <pc:sldMkLst>
          <pc:docMk/>
          <pc:sldMk cId="11535550" sldId="296"/>
        </pc:sldMkLst>
        <pc:spChg chg="add mod">
          <ac:chgData name="דודו ברינה" userId="581ad2f1418d4d63" providerId="LiveId" clId="{C4A97184-1341-47E4-9287-9ECFCFE159B4}" dt="2023-03-28T11:42:59.847" v="683" actId="1076"/>
          <ac:spMkLst>
            <pc:docMk/>
            <pc:sldMk cId="11535550" sldId="296"/>
            <ac:spMk id="2" creationId="{ADA5B300-C54F-BD37-7741-3D88F207C484}"/>
          </ac:spMkLst>
        </pc:spChg>
        <pc:spChg chg="mod">
          <ac:chgData name="דודו ברינה" userId="581ad2f1418d4d63" providerId="LiveId" clId="{C4A97184-1341-47E4-9287-9ECFCFE159B4}" dt="2023-03-28T12:36:49.738" v="979"/>
          <ac:spMkLst>
            <pc:docMk/>
            <pc:sldMk cId="11535550" sldId="296"/>
            <ac:spMk id="4" creationId="{11683333-7CFD-4AAB-818D-25464082A239}"/>
          </ac:spMkLst>
        </pc:spChg>
        <pc:spChg chg="mod">
          <ac:chgData name="דודו ברינה" userId="581ad2f1418d4d63" providerId="LiveId" clId="{C4A97184-1341-47E4-9287-9ECFCFE159B4}" dt="2023-03-28T12:36:49.738" v="979"/>
          <ac:spMkLst>
            <pc:docMk/>
            <pc:sldMk cId="11535550" sldId="296"/>
            <ac:spMk id="5" creationId="{2512E44C-8E03-4769-B038-F7898292DF72}"/>
          </ac:spMkLst>
        </pc:spChg>
        <pc:spChg chg="mod">
          <ac:chgData name="דודו ברינה" userId="581ad2f1418d4d63" providerId="LiveId" clId="{C4A97184-1341-47E4-9287-9ECFCFE159B4}" dt="2023-03-28T12:36:49.738" v="979"/>
          <ac:spMkLst>
            <pc:docMk/>
            <pc:sldMk cId="11535550" sldId="296"/>
            <ac:spMk id="6" creationId="{DBCDD947-0A8D-B00B-895A-D387ADFCCCC1}"/>
          </ac:spMkLst>
        </pc:spChg>
        <pc:spChg chg="mod">
          <ac:chgData name="דודו ברינה" userId="581ad2f1418d4d63" providerId="LiveId" clId="{C4A97184-1341-47E4-9287-9ECFCFE159B4}" dt="2023-03-28T12:36:49.738" v="979"/>
          <ac:spMkLst>
            <pc:docMk/>
            <pc:sldMk cId="11535550" sldId="296"/>
            <ac:spMk id="7" creationId="{6C400D18-1200-7782-932C-8181F1C92E19}"/>
          </ac:spMkLst>
        </pc:spChg>
        <pc:spChg chg="mod">
          <ac:chgData name="דודו ברינה" userId="581ad2f1418d4d63" providerId="LiveId" clId="{C4A97184-1341-47E4-9287-9ECFCFE159B4}" dt="2023-03-28T12:36:49.738" v="979"/>
          <ac:spMkLst>
            <pc:docMk/>
            <pc:sldMk cId="11535550" sldId="296"/>
            <ac:spMk id="8" creationId="{48606108-9B53-93AF-3967-E51688C922D7}"/>
          </ac:spMkLst>
        </pc:spChg>
        <pc:spChg chg="mod">
          <ac:chgData name="דודו ברינה" userId="581ad2f1418d4d63" providerId="LiveId" clId="{C4A97184-1341-47E4-9287-9ECFCFE159B4}" dt="2023-03-28T12:09:58.971" v="763" actId="20577"/>
          <ac:spMkLst>
            <pc:docMk/>
            <pc:sldMk cId="11535550" sldId="296"/>
            <ac:spMk id="9" creationId="{DC44363D-7C8F-9895-62E8-D36BCFE38011}"/>
          </ac:spMkLst>
        </pc:spChg>
        <pc:spChg chg="mod">
          <ac:chgData name="דודו ברינה" userId="581ad2f1418d4d63" providerId="LiveId" clId="{C4A97184-1341-47E4-9287-9ECFCFE159B4}" dt="2023-03-28T12:36:49.738" v="979"/>
          <ac:spMkLst>
            <pc:docMk/>
            <pc:sldMk cId="11535550" sldId="296"/>
            <ac:spMk id="10" creationId="{BA6BB292-D6E2-3AC2-C02A-7E98C3D6172D}"/>
          </ac:spMkLst>
        </pc:spChg>
        <pc:spChg chg="mod">
          <ac:chgData name="דודו ברינה" userId="581ad2f1418d4d63" providerId="LiveId" clId="{C4A97184-1341-47E4-9287-9ECFCFE159B4}" dt="2023-03-28T13:46:30.899" v="1618"/>
          <ac:spMkLst>
            <pc:docMk/>
            <pc:sldMk cId="11535550" sldId="296"/>
            <ac:spMk id="14" creationId="{6EF448F2-9AF5-D0E7-DADA-434398B881A3}"/>
          </ac:spMkLst>
        </pc:spChg>
        <pc:spChg chg="mod">
          <ac:chgData name="דודו ברינה" userId="581ad2f1418d4d63" providerId="LiveId" clId="{C4A97184-1341-47E4-9287-9ECFCFE159B4}" dt="2023-03-28T11:35:59.519" v="679"/>
          <ac:spMkLst>
            <pc:docMk/>
            <pc:sldMk cId="11535550" sldId="296"/>
            <ac:spMk id="19" creationId="{EED0E886-E1B7-1592-49D9-61B5E1953DB8}"/>
          </ac:spMkLst>
        </pc:spChg>
        <pc:grpChg chg="add mod">
          <ac:chgData name="דודו ברינה" userId="581ad2f1418d4d63" providerId="LiveId" clId="{C4A97184-1341-47E4-9287-9ECFCFE159B4}" dt="2023-03-28T12:36:49.738" v="979"/>
          <ac:grpSpMkLst>
            <pc:docMk/>
            <pc:sldMk cId="11535550" sldId="296"/>
            <ac:grpSpMk id="3" creationId="{41E019D4-A74C-FB9A-4FC1-5F49FD56A40C}"/>
          </ac:grpSpMkLst>
        </pc:grpChg>
      </pc:sldChg>
      <pc:sldChg chg="del">
        <pc:chgData name="דודו ברינה" userId="581ad2f1418d4d63" providerId="LiveId" clId="{C4A97184-1341-47E4-9287-9ECFCFE159B4}" dt="2023-03-28T10:59:11.376" v="21" actId="47"/>
        <pc:sldMkLst>
          <pc:docMk/>
          <pc:sldMk cId="3407969357" sldId="296"/>
        </pc:sldMkLst>
      </pc:sldChg>
      <pc:sldChg chg="modSp add del mod">
        <pc:chgData name="דודו ברינה" userId="581ad2f1418d4d63" providerId="LiveId" clId="{C4A97184-1341-47E4-9287-9ECFCFE159B4}" dt="2023-03-28T11:24:14.257" v="459" actId="47"/>
        <pc:sldMkLst>
          <pc:docMk/>
          <pc:sldMk cId="594727484" sldId="297"/>
        </pc:sldMkLst>
        <pc:spChg chg="mod">
          <ac:chgData name="דודו ברינה" userId="581ad2f1418d4d63" providerId="LiveId" clId="{C4A97184-1341-47E4-9287-9ECFCFE159B4}" dt="2023-03-28T11:23:33.971" v="455" actId="20577"/>
          <ac:spMkLst>
            <pc:docMk/>
            <pc:sldMk cId="594727484" sldId="297"/>
            <ac:spMk id="24" creationId="{786F0CDF-DD0A-CF80-9939-2AB7CAA5F4C1}"/>
          </ac:spMkLst>
        </pc:spChg>
      </pc:sldChg>
      <pc:sldChg chg="del">
        <pc:chgData name="דודו ברינה" userId="581ad2f1418d4d63" providerId="LiveId" clId="{C4A97184-1341-47E4-9287-9ECFCFE159B4}" dt="2023-03-28T10:59:11.590" v="22" actId="47"/>
        <pc:sldMkLst>
          <pc:docMk/>
          <pc:sldMk cId="1157700990" sldId="297"/>
        </pc:sldMkLst>
      </pc:sldChg>
      <pc:sldChg chg="addSp delSp modSp add mod ord addCm">
        <pc:chgData name="דודו ברינה" userId="581ad2f1418d4d63" providerId="LiveId" clId="{C4A97184-1341-47E4-9287-9ECFCFE159B4}" dt="2023-03-28T14:12:04.359" v="2051" actId="121"/>
        <pc:sldMkLst>
          <pc:docMk/>
          <pc:sldMk cId="884751189" sldId="298"/>
        </pc:sldMkLst>
        <pc:spChg chg="mod">
          <ac:chgData name="דודו ברינה" userId="581ad2f1418d4d63" providerId="LiveId" clId="{C4A97184-1341-47E4-9287-9ECFCFE159B4}" dt="2023-03-28T11:25:43.035" v="476" actId="1076"/>
          <ac:spMkLst>
            <pc:docMk/>
            <pc:sldMk cId="884751189" sldId="298"/>
            <ac:spMk id="2" creationId="{2C7D60CF-2951-B659-8F53-A437BD2B4C9F}"/>
          </ac:spMkLst>
        </pc:spChg>
        <pc:spChg chg="mod">
          <ac:chgData name="דודו ברינה" userId="581ad2f1418d4d63" providerId="LiveId" clId="{C4A97184-1341-47E4-9287-9ECFCFE159B4}" dt="2023-03-28T11:25:43.035" v="476" actId="1076"/>
          <ac:spMkLst>
            <pc:docMk/>
            <pc:sldMk cId="884751189" sldId="298"/>
            <ac:spMk id="3" creationId="{DE35A175-926D-2DA4-505B-3634A3A67C1E}"/>
          </ac:spMkLst>
        </pc:spChg>
        <pc:spChg chg="del mod">
          <ac:chgData name="דודו ברינה" userId="581ad2f1418d4d63" providerId="LiveId" clId="{C4A97184-1341-47E4-9287-9ECFCFE159B4}" dt="2023-03-28T11:31:04.011" v="555" actId="478"/>
          <ac:spMkLst>
            <pc:docMk/>
            <pc:sldMk cId="884751189" sldId="298"/>
            <ac:spMk id="4" creationId="{959F97E6-A326-BF91-B7E7-D86D1EA6F6CB}"/>
          </ac:spMkLst>
        </pc:spChg>
        <pc:spChg chg="del mod">
          <ac:chgData name="דודו ברינה" userId="581ad2f1418d4d63" providerId="LiveId" clId="{C4A97184-1341-47E4-9287-9ECFCFE159B4}" dt="2023-03-28T11:30:06.555" v="554" actId="478"/>
          <ac:spMkLst>
            <pc:docMk/>
            <pc:sldMk cId="884751189" sldId="298"/>
            <ac:spMk id="5" creationId="{222368E2-8769-3CD5-B0BE-946F8D6EB4EC}"/>
          </ac:spMkLst>
        </pc:spChg>
        <pc:spChg chg="add del mod">
          <ac:chgData name="דודו ברינה" userId="581ad2f1418d4d63" providerId="LiveId" clId="{C4A97184-1341-47E4-9287-9ECFCFE159B4}" dt="2023-03-28T11:30:05.253" v="553" actId="478"/>
          <ac:spMkLst>
            <pc:docMk/>
            <pc:sldMk cId="884751189" sldId="298"/>
            <ac:spMk id="6" creationId="{8707AE40-3D0C-4F1E-B9DE-2DED4ADF5E48}"/>
          </ac:spMkLst>
        </pc:spChg>
        <pc:spChg chg="del">
          <ac:chgData name="דודו ברינה" userId="581ad2f1418d4d63" providerId="LiveId" clId="{C4A97184-1341-47E4-9287-9ECFCFE159B4}" dt="2023-03-28T11:25:33.883" v="475" actId="478"/>
          <ac:spMkLst>
            <pc:docMk/>
            <pc:sldMk cId="884751189" sldId="298"/>
            <ac:spMk id="7" creationId="{1865FEE7-DB7F-4F14-BF5B-A4AE673739F7}"/>
          </ac:spMkLst>
        </pc:spChg>
        <pc:spChg chg="add mod">
          <ac:chgData name="דודו ברינה" userId="581ad2f1418d4d63" providerId="LiveId" clId="{C4A97184-1341-47E4-9287-9ECFCFE159B4}" dt="2023-03-28T11:31:11.170" v="556"/>
          <ac:spMkLst>
            <pc:docMk/>
            <pc:sldMk cId="884751189" sldId="298"/>
            <ac:spMk id="8" creationId="{D2DF92C2-3EAC-30D2-89D3-3AA4AC953A65}"/>
          </ac:spMkLst>
        </pc:spChg>
        <pc:spChg chg="add mod">
          <ac:chgData name="דודו ברינה" userId="581ad2f1418d4d63" providerId="LiveId" clId="{C4A97184-1341-47E4-9287-9ECFCFE159B4}" dt="2023-03-28T12:06:04.992" v="725" actId="20577"/>
          <ac:spMkLst>
            <pc:docMk/>
            <pc:sldMk cId="884751189" sldId="298"/>
            <ac:spMk id="10" creationId="{4E639893-2B9C-484C-7C61-D4E3FE65CE60}"/>
          </ac:spMkLst>
        </pc:spChg>
        <pc:spChg chg="mod">
          <ac:chgData name="דודו ברינה" userId="581ad2f1418d4d63" providerId="LiveId" clId="{C4A97184-1341-47E4-9287-9ECFCFE159B4}" dt="2023-03-28T11:26:45.678" v="489" actId="1076"/>
          <ac:spMkLst>
            <pc:docMk/>
            <pc:sldMk cId="884751189" sldId="298"/>
            <ac:spMk id="12" creationId="{CD767A40-B328-FBD2-D748-F8A3C5D69638}"/>
          </ac:spMkLst>
        </pc:spChg>
        <pc:spChg chg="del">
          <ac:chgData name="דודו ברינה" userId="581ad2f1418d4d63" providerId="LiveId" clId="{C4A97184-1341-47E4-9287-9ECFCFE159B4}" dt="2023-03-28T11:24:53.801" v="467" actId="478"/>
          <ac:spMkLst>
            <pc:docMk/>
            <pc:sldMk cId="884751189" sldId="298"/>
            <ac:spMk id="13" creationId="{B88E7A22-9C9B-6AFD-8ADC-5217DACCDAF8}"/>
          </ac:spMkLst>
        </pc:spChg>
        <pc:spChg chg="mod">
          <ac:chgData name="דודו ברינה" userId="581ad2f1418d4d63" providerId="LiveId" clId="{C4A97184-1341-47E4-9287-9ECFCFE159B4}" dt="2023-03-28T13:46:20.454" v="1616"/>
          <ac:spMkLst>
            <pc:docMk/>
            <pc:sldMk cId="884751189" sldId="298"/>
            <ac:spMk id="14" creationId="{6EF448F2-9AF5-D0E7-DADA-434398B881A3}"/>
          </ac:spMkLst>
        </pc:spChg>
        <pc:spChg chg="mod">
          <ac:chgData name="דודו ברינה" userId="581ad2f1418d4d63" providerId="LiveId" clId="{C4A97184-1341-47E4-9287-9ECFCFE159B4}" dt="2023-03-28T12:36:46.931" v="977"/>
          <ac:spMkLst>
            <pc:docMk/>
            <pc:sldMk cId="884751189" sldId="298"/>
            <ac:spMk id="16" creationId="{706EB98D-0F03-5702-B91D-101DC5A28A30}"/>
          </ac:spMkLst>
        </pc:spChg>
        <pc:spChg chg="mod">
          <ac:chgData name="דודו ברינה" userId="581ad2f1418d4d63" providerId="LiveId" clId="{C4A97184-1341-47E4-9287-9ECFCFE159B4}" dt="2023-03-28T12:36:46.931" v="977"/>
          <ac:spMkLst>
            <pc:docMk/>
            <pc:sldMk cId="884751189" sldId="298"/>
            <ac:spMk id="17" creationId="{3652D5BA-1DBF-6197-7C8F-C39E95D6D42B}"/>
          </ac:spMkLst>
        </pc:spChg>
        <pc:spChg chg="mod">
          <ac:chgData name="דודו ברינה" userId="581ad2f1418d4d63" providerId="LiveId" clId="{C4A97184-1341-47E4-9287-9ECFCFE159B4}" dt="2023-03-28T12:36:46.931" v="977"/>
          <ac:spMkLst>
            <pc:docMk/>
            <pc:sldMk cId="884751189" sldId="298"/>
            <ac:spMk id="18" creationId="{E49796DD-EFF6-1F80-D588-E464A4A6BDD0}"/>
          </ac:spMkLst>
        </pc:spChg>
        <pc:spChg chg="mod">
          <ac:chgData name="דודו ברינה" userId="581ad2f1418d4d63" providerId="LiveId" clId="{C4A97184-1341-47E4-9287-9ECFCFE159B4}" dt="2023-03-28T11:25:21.573" v="474"/>
          <ac:spMkLst>
            <pc:docMk/>
            <pc:sldMk cId="884751189" sldId="298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2:36:46.931" v="977"/>
          <ac:spMkLst>
            <pc:docMk/>
            <pc:sldMk cId="884751189" sldId="298"/>
            <ac:spMk id="20" creationId="{1A5DB2FB-BE2F-F7C1-0EF9-46BD2914CEC9}"/>
          </ac:spMkLst>
        </pc:spChg>
        <pc:spChg chg="mod">
          <ac:chgData name="דודו ברינה" userId="581ad2f1418d4d63" providerId="LiveId" clId="{C4A97184-1341-47E4-9287-9ECFCFE159B4}" dt="2023-03-28T14:12:04.359" v="2051" actId="121"/>
          <ac:spMkLst>
            <pc:docMk/>
            <pc:sldMk cId="884751189" sldId="298"/>
            <ac:spMk id="24" creationId="{786F0CDF-DD0A-CF80-9939-2AB7CAA5F4C1}"/>
          </ac:spMkLst>
        </pc:spChg>
        <pc:spChg chg="mod">
          <ac:chgData name="דודו ברינה" userId="581ad2f1418d4d63" providerId="LiveId" clId="{C4A97184-1341-47E4-9287-9ECFCFE159B4}" dt="2023-03-28T12:36:46.931" v="977"/>
          <ac:spMkLst>
            <pc:docMk/>
            <pc:sldMk cId="884751189" sldId="298"/>
            <ac:spMk id="25" creationId="{488C0177-FC9E-7FD9-F912-D038D765ACCE}"/>
          </ac:spMkLst>
        </pc:spChg>
        <pc:spChg chg="mod">
          <ac:chgData name="דודו ברינה" userId="581ad2f1418d4d63" providerId="LiveId" clId="{C4A97184-1341-47E4-9287-9ECFCFE159B4}" dt="2023-03-28T12:36:46.931" v="977"/>
          <ac:spMkLst>
            <pc:docMk/>
            <pc:sldMk cId="884751189" sldId="298"/>
            <ac:spMk id="26" creationId="{0BDB6B59-FB41-4811-DEA0-EFA4C829D5EE}"/>
          </ac:spMkLst>
        </pc:spChg>
        <pc:grpChg chg="add mod">
          <ac:chgData name="דודו ברינה" userId="581ad2f1418d4d63" providerId="LiveId" clId="{C4A97184-1341-47E4-9287-9ECFCFE159B4}" dt="2023-03-28T12:36:46.931" v="977"/>
          <ac:grpSpMkLst>
            <pc:docMk/>
            <pc:sldMk cId="884751189" sldId="298"/>
            <ac:grpSpMk id="15" creationId="{6D2C8EFF-DE26-92C4-BE3C-7B1122F8CDE2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דודו ברינה" userId="581ad2f1418d4d63" providerId="LiveId" clId="{C4A97184-1341-47E4-9287-9ECFCFE159B4}" dt="2023-03-28T11:45:57.866" v="684"/>
              <pc2:cmMkLst xmlns:pc2="http://schemas.microsoft.com/office/powerpoint/2019/9/main/command">
                <pc:docMk/>
                <pc:sldMk cId="884751189" sldId="298"/>
                <pc2:cmMk id="{9E0AB554-21B3-45DC-8E5A-C31B5D0ECC4B}"/>
              </pc2:cmMkLst>
            </pc226:cmChg>
            <pc226:cmChg xmlns:pc226="http://schemas.microsoft.com/office/powerpoint/2022/06/main/command" chg="add">
              <pc226:chgData name="דודו ברינה" userId="581ad2f1418d4d63" providerId="LiveId" clId="{C4A97184-1341-47E4-9287-9ECFCFE159B4}" dt="2023-03-28T12:07:04.498" v="726"/>
              <pc2:cmMkLst xmlns:pc2="http://schemas.microsoft.com/office/powerpoint/2019/9/main/command">
                <pc:docMk/>
                <pc:sldMk cId="884751189" sldId="298"/>
                <pc2:cmMk id="{56FB5789-DA4D-4041-ABA5-B58621D24A3D}"/>
              </pc2:cmMkLst>
            </pc226:cmChg>
          </p:ext>
        </pc:extLst>
      </pc:sldChg>
      <pc:sldChg chg="del">
        <pc:chgData name="דודו ברינה" userId="581ad2f1418d4d63" providerId="LiveId" clId="{C4A97184-1341-47E4-9287-9ECFCFE159B4}" dt="2023-03-28T10:59:11.775" v="23" actId="47"/>
        <pc:sldMkLst>
          <pc:docMk/>
          <pc:sldMk cId="2057766082" sldId="298"/>
        </pc:sldMkLst>
      </pc:sldChg>
      <pc:sldChg chg="addSp delSp modSp add mod">
        <pc:chgData name="דודו ברינה" userId="581ad2f1418d4d63" providerId="LiveId" clId="{C4A97184-1341-47E4-9287-9ECFCFE159B4}" dt="2023-03-28T17:25:26.958" v="3412"/>
        <pc:sldMkLst>
          <pc:docMk/>
          <pc:sldMk cId="460923074" sldId="299"/>
        </pc:sldMkLst>
        <pc:spChg chg="add mod">
          <ac:chgData name="דודו ברינה" userId="581ad2f1418d4d63" providerId="LiveId" clId="{C4A97184-1341-47E4-9287-9ECFCFE159B4}" dt="2023-03-28T17:25:26.958" v="3412"/>
          <ac:spMkLst>
            <pc:docMk/>
            <pc:sldMk cId="460923074" sldId="299"/>
            <ac:spMk id="2" creationId="{5D8D76EC-BC74-89B7-1AAB-B745A4E272D0}"/>
          </ac:spMkLst>
        </pc:spChg>
        <pc:spChg chg="add del mod">
          <ac:chgData name="דודו ברינה" userId="581ad2f1418d4d63" providerId="LiveId" clId="{C4A97184-1341-47E4-9287-9ECFCFE159B4}" dt="2023-03-28T12:26:53.197" v="878" actId="478"/>
          <ac:spMkLst>
            <pc:docMk/>
            <pc:sldMk cId="460923074" sldId="299"/>
            <ac:spMk id="2" creationId="{64FD0D05-15DB-3F31-5BE3-7901D0994DB7}"/>
          </ac:spMkLst>
        </pc:spChg>
        <pc:spChg chg="add del mod">
          <ac:chgData name="דודו ברינה" userId="581ad2f1418d4d63" providerId="LiveId" clId="{C4A97184-1341-47E4-9287-9ECFCFE159B4}" dt="2023-03-28T12:26:52.617" v="877" actId="478"/>
          <ac:spMkLst>
            <pc:docMk/>
            <pc:sldMk cId="460923074" sldId="299"/>
            <ac:spMk id="3" creationId="{329A2B0C-2177-5688-86F0-17F5775E432A}"/>
          </ac:spMkLst>
        </pc:spChg>
        <pc:spChg chg="add mod">
          <ac:chgData name="דודו ברינה" userId="581ad2f1418d4d63" providerId="LiveId" clId="{C4A97184-1341-47E4-9287-9ECFCFE159B4}" dt="2023-03-28T12:41:13.334" v="1039" actId="207"/>
          <ac:spMkLst>
            <pc:docMk/>
            <pc:sldMk cId="460923074" sldId="299"/>
            <ac:spMk id="4" creationId="{9A67A88A-4E5A-8631-BB46-3FBFA749AA18}"/>
          </ac:spMkLst>
        </pc:spChg>
        <pc:spChg chg="mod">
          <ac:chgData name="דודו ברינה" userId="581ad2f1418d4d63" providerId="LiveId" clId="{C4A97184-1341-47E4-9287-9ECFCFE159B4}" dt="2023-03-28T12:36:56.864" v="983"/>
          <ac:spMkLst>
            <pc:docMk/>
            <pc:sldMk cId="460923074" sldId="299"/>
            <ac:spMk id="6" creationId="{6F866536-1EE8-A529-3106-84042335C1C4}"/>
          </ac:spMkLst>
        </pc:spChg>
        <pc:spChg chg="mod">
          <ac:chgData name="דודו ברינה" userId="581ad2f1418d4d63" providerId="LiveId" clId="{C4A97184-1341-47E4-9287-9ECFCFE159B4}" dt="2023-03-28T12:36:56.864" v="983"/>
          <ac:spMkLst>
            <pc:docMk/>
            <pc:sldMk cId="460923074" sldId="299"/>
            <ac:spMk id="7" creationId="{3A43F4E3-9A8C-BF8F-9594-817BE9349AE1}"/>
          </ac:spMkLst>
        </pc:spChg>
        <pc:spChg chg="mod">
          <ac:chgData name="דודו ברינה" userId="581ad2f1418d4d63" providerId="LiveId" clId="{C4A97184-1341-47E4-9287-9ECFCFE159B4}" dt="2023-03-28T12:36:56.864" v="983"/>
          <ac:spMkLst>
            <pc:docMk/>
            <pc:sldMk cId="460923074" sldId="299"/>
            <ac:spMk id="8" creationId="{F8DCF812-53F9-9627-C442-ED0B4A3B09E0}"/>
          </ac:spMkLst>
        </pc:spChg>
        <pc:spChg chg="mod">
          <ac:chgData name="דודו ברינה" userId="581ad2f1418d4d63" providerId="LiveId" clId="{C4A97184-1341-47E4-9287-9ECFCFE159B4}" dt="2023-03-28T12:36:56.864" v="983"/>
          <ac:spMkLst>
            <pc:docMk/>
            <pc:sldMk cId="460923074" sldId="299"/>
            <ac:spMk id="10" creationId="{10513A32-CAA8-A58C-B0D4-95F6E3E8187E}"/>
          </ac:spMkLst>
        </pc:spChg>
        <pc:spChg chg="mod">
          <ac:chgData name="דודו ברינה" userId="581ad2f1418d4d63" providerId="LiveId" clId="{C4A97184-1341-47E4-9287-9ECFCFE159B4}" dt="2023-03-28T12:36:56.864" v="983"/>
          <ac:spMkLst>
            <pc:docMk/>
            <pc:sldMk cId="460923074" sldId="299"/>
            <ac:spMk id="12" creationId="{9D532531-3011-EE33-D548-0AF66FA6200F}"/>
          </ac:spMkLst>
        </pc:spChg>
        <pc:spChg chg="mod">
          <ac:chgData name="דודו ברינה" userId="581ad2f1418d4d63" providerId="LiveId" clId="{C4A97184-1341-47E4-9287-9ECFCFE159B4}" dt="2023-03-28T12:36:56.864" v="983"/>
          <ac:spMkLst>
            <pc:docMk/>
            <pc:sldMk cId="460923074" sldId="299"/>
            <ac:spMk id="13" creationId="{36F49AF1-0F4C-49A0-7722-D205C3E5E9BE}"/>
          </ac:spMkLst>
        </pc:spChg>
        <pc:spChg chg="mod">
          <ac:chgData name="דודו ברינה" userId="581ad2f1418d4d63" providerId="LiveId" clId="{C4A97184-1341-47E4-9287-9ECFCFE159B4}" dt="2023-03-28T13:46:56.619" v="1622"/>
          <ac:spMkLst>
            <pc:docMk/>
            <pc:sldMk cId="460923074" sldId="299"/>
            <ac:spMk id="14" creationId="{6EF448F2-9AF5-D0E7-DADA-434398B881A3}"/>
          </ac:spMkLst>
        </pc:spChg>
        <pc:spChg chg="add mod">
          <ac:chgData name="דודו ברינה" userId="581ad2f1418d4d63" providerId="LiveId" clId="{C4A97184-1341-47E4-9287-9ECFCFE159B4}" dt="2023-03-28T12:41:17.150" v="1040" actId="207"/>
          <ac:spMkLst>
            <pc:docMk/>
            <pc:sldMk cId="460923074" sldId="299"/>
            <ac:spMk id="15" creationId="{082687D7-821C-2EEE-063A-3B7099A1ABD9}"/>
          </ac:spMkLst>
        </pc:spChg>
        <pc:spChg chg="add mod">
          <ac:chgData name="דודו ברינה" userId="581ad2f1418d4d63" providerId="LiveId" clId="{C4A97184-1341-47E4-9287-9ECFCFE159B4}" dt="2023-03-28T12:41:26.996" v="1041" actId="207"/>
          <ac:spMkLst>
            <pc:docMk/>
            <pc:sldMk cId="460923074" sldId="299"/>
            <ac:spMk id="16" creationId="{416CD430-DA41-5203-9779-4B9D076230B6}"/>
          </ac:spMkLst>
        </pc:spChg>
        <pc:spChg chg="mod">
          <ac:chgData name="דודו ברינה" userId="581ad2f1418d4d63" providerId="LiveId" clId="{C4A97184-1341-47E4-9287-9ECFCFE159B4}" dt="2023-03-28T12:24:16.636" v="849"/>
          <ac:spMkLst>
            <pc:docMk/>
            <pc:sldMk cId="460923074" sldId="299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4:11:47.793" v="2047" actId="121"/>
          <ac:spMkLst>
            <pc:docMk/>
            <pc:sldMk cId="460923074" sldId="299"/>
            <ac:spMk id="24" creationId="{786F0CDF-DD0A-CF80-9939-2AB7CAA5F4C1}"/>
          </ac:spMkLst>
        </pc:spChg>
        <pc:grpChg chg="add mod">
          <ac:chgData name="דודו ברינה" userId="581ad2f1418d4d63" providerId="LiveId" clId="{C4A97184-1341-47E4-9287-9ECFCFE159B4}" dt="2023-03-28T12:36:56.864" v="983"/>
          <ac:grpSpMkLst>
            <pc:docMk/>
            <pc:sldMk cId="460923074" sldId="299"/>
            <ac:grpSpMk id="5" creationId="{DCA6944E-7A61-FF70-DCC1-7168D847EA29}"/>
          </ac:grpSpMkLst>
        </pc:grpChg>
      </pc:sldChg>
      <pc:sldChg chg="del">
        <pc:chgData name="דודו ברינה" userId="581ad2f1418d4d63" providerId="LiveId" clId="{C4A97184-1341-47E4-9287-9ECFCFE159B4}" dt="2023-03-28T10:59:11.967" v="24" actId="47"/>
        <pc:sldMkLst>
          <pc:docMk/>
          <pc:sldMk cId="2092407866" sldId="299"/>
        </pc:sldMkLst>
      </pc:sldChg>
      <pc:sldChg chg="del">
        <pc:chgData name="דודו ברינה" userId="581ad2f1418d4d63" providerId="LiveId" clId="{C4A97184-1341-47E4-9287-9ECFCFE159B4}" dt="2023-03-28T10:59:13.096" v="30" actId="47"/>
        <pc:sldMkLst>
          <pc:docMk/>
          <pc:sldMk cId="3786928211" sldId="300"/>
        </pc:sldMkLst>
      </pc:sldChg>
      <pc:sldChg chg="add del">
        <pc:chgData name="דודו ברינה" userId="581ad2f1418d4d63" providerId="LiveId" clId="{C4A97184-1341-47E4-9287-9ECFCFE159B4}" dt="2023-03-28T12:13:29.315" v="787" actId="47"/>
        <pc:sldMkLst>
          <pc:docMk/>
          <pc:sldMk cId="4089754978" sldId="300"/>
        </pc:sldMkLst>
      </pc:sldChg>
      <pc:sldChg chg="del">
        <pc:chgData name="דודו ברינה" userId="581ad2f1418d4d63" providerId="LiveId" clId="{C4A97184-1341-47E4-9287-9ECFCFE159B4}" dt="2023-03-28T10:59:10.771" v="18" actId="47"/>
        <pc:sldMkLst>
          <pc:docMk/>
          <pc:sldMk cId="266929864" sldId="301"/>
        </pc:sldMkLst>
      </pc:sldChg>
      <pc:sldChg chg="addSp delSp modSp add mod">
        <pc:chgData name="דודו ברינה" userId="581ad2f1418d4d63" providerId="LiveId" clId="{C4A97184-1341-47E4-9287-9ECFCFE159B4}" dt="2023-03-28T17:08:32.743" v="3136" actId="20577"/>
        <pc:sldMkLst>
          <pc:docMk/>
          <pc:sldMk cId="661880136" sldId="301"/>
        </pc:sldMkLst>
        <pc:spChg chg="mod">
          <ac:chgData name="דודו ברינה" userId="581ad2f1418d4d63" providerId="LiveId" clId="{C4A97184-1341-47E4-9287-9ECFCFE159B4}" dt="2023-03-28T12:36:51.291" v="980"/>
          <ac:spMkLst>
            <pc:docMk/>
            <pc:sldMk cId="661880136" sldId="301"/>
            <ac:spMk id="5" creationId="{05F28422-B369-74A8-DB6F-E745DA61574F}"/>
          </ac:spMkLst>
        </pc:spChg>
        <pc:spChg chg="mod">
          <ac:chgData name="דודו ברינה" userId="581ad2f1418d4d63" providerId="LiveId" clId="{C4A97184-1341-47E4-9287-9ECFCFE159B4}" dt="2023-03-28T12:36:51.291" v="980"/>
          <ac:spMkLst>
            <pc:docMk/>
            <pc:sldMk cId="661880136" sldId="301"/>
            <ac:spMk id="6" creationId="{89FB993A-8BB5-4438-B42F-5B620D9323A1}"/>
          </ac:spMkLst>
        </pc:spChg>
        <pc:spChg chg="mod">
          <ac:chgData name="דודו ברינה" userId="581ad2f1418d4d63" providerId="LiveId" clId="{C4A97184-1341-47E4-9287-9ECFCFE159B4}" dt="2023-03-28T12:36:51.291" v="980"/>
          <ac:spMkLst>
            <pc:docMk/>
            <pc:sldMk cId="661880136" sldId="301"/>
            <ac:spMk id="7" creationId="{C1CB19C9-E671-6D20-98B4-867BDF962392}"/>
          </ac:spMkLst>
        </pc:spChg>
        <pc:spChg chg="mod">
          <ac:chgData name="דודו ברינה" userId="581ad2f1418d4d63" providerId="LiveId" clId="{C4A97184-1341-47E4-9287-9ECFCFE159B4}" dt="2023-03-28T17:08:32.743" v="3136" actId="20577"/>
          <ac:spMkLst>
            <pc:docMk/>
            <pc:sldMk cId="661880136" sldId="301"/>
            <ac:spMk id="10" creationId="{4E639893-2B9C-484C-7C61-D4E3FE65CE60}"/>
          </ac:spMkLst>
        </pc:spChg>
        <pc:spChg chg="mod">
          <ac:chgData name="דודו ברינה" userId="581ad2f1418d4d63" providerId="LiveId" clId="{C4A97184-1341-47E4-9287-9ECFCFE159B4}" dt="2023-03-28T12:36:51.291" v="980"/>
          <ac:spMkLst>
            <pc:docMk/>
            <pc:sldMk cId="661880136" sldId="301"/>
            <ac:spMk id="13" creationId="{6F4CAF05-58C3-91E5-3769-CDC075C30B3F}"/>
          </ac:spMkLst>
        </pc:spChg>
        <pc:spChg chg="mod">
          <ac:chgData name="דודו ברינה" userId="581ad2f1418d4d63" providerId="LiveId" clId="{C4A97184-1341-47E4-9287-9ECFCFE159B4}" dt="2023-03-28T13:46:38.018" v="1619"/>
          <ac:spMkLst>
            <pc:docMk/>
            <pc:sldMk cId="661880136" sldId="301"/>
            <ac:spMk id="14" creationId="{6EF448F2-9AF5-D0E7-DADA-434398B881A3}"/>
          </ac:spMkLst>
        </pc:spChg>
        <pc:spChg chg="mod">
          <ac:chgData name="דודו ברינה" userId="581ad2f1418d4d63" providerId="LiveId" clId="{C4A97184-1341-47E4-9287-9ECFCFE159B4}" dt="2023-03-28T12:36:51.291" v="980"/>
          <ac:spMkLst>
            <pc:docMk/>
            <pc:sldMk cId="661880136" sldId="301"/>
            <ac:spMk id="15" creationId="{1CCEF199-742A-DE98-5828-D2C43D2E072C}"/>
          </ac:spMkLst>
        </pc:spChg>
        <pc:spChg chg="mod">
          <ac:chgData name="דודו ברינה" userId="581ad2f1418d4d63" providerId="LiveId" clId="{C4A97184-1341-47E4-9287-9ECFCFE159B4}" dt="2023-03-28T12:36:51.291" v="980"/>
          <ac:spMkLst>
            <pc:docMk/>
            <pc:sldMk cId="661880136" sldId="301"/>
            <ac:spMk id="16" creationId="{4A88B1A6-42B2-203C-B3C9-A0CE7A6F7EE1}"/>
          </ac:spMkLst>
        </pc:spChg>
        <pc:spChg chg="add del mod">
          <ac:chgData name="דודו ברינה" userId="581ad2f1418d4d63" providerId="LiveId" clId="{C4A97184-1341-47E4-9287-9ECFCFE159B4}" dt="2023-03-28T13:09:40.973" v="1309" actId="478"/>
          <ac:spMkLst>
            <pc:docMk/>
            <pc:sldMk cId="661880136" sldId="301"/>
            <ac:spMk id="17" creationId="{66AAB2D4-43BC-6A58-9774-6B69996F41D7}"/>
          </ac:spMkLst>
        </pc:spChg>
        <pc:spChg chg="mod">
          <ac:chgData name="דודו ברינה" userId="581ad2f1418d4d63" providerId="LiveId" clId="{C4A97184-1341-47E4-9287-9ECFCFE159B4}" dt="2023-03-28T14:12:14.547" v="2053" actId="121"/>
          <ac:spMkLst>
            <pc:docMk/>
            <pc:sldMk cId="661880136" sldId="301"/>
            <ac:spMk id="24" creationId="{786F0CDF-DD0A-CF80-9939-2AB7CAA5F4C1}"/>
          </ac:spMkLst>
        </pc:spChg>
        <pc:grpChg chg="add mod">
          <ac:chgData name="דודו ברינה" userId="581ad2f1418d4d63" providerId="LiveId" clId="{C4A97184-1341-47E4-9287-9ECFCFE159B4}" dt="2023-03-28T12:36:51.291" v="980"/>
          <ac:grpSpMkLst>
            <pc:docMk/>
            <pc:sldMk cId="661880136" sldId="301"/>
            <ac:grpSpMk id="4" creationId="{23586B3A-5549-CEC8-C032-9FD0DC6C537B}"/>
          </ac:grpSpMkLst>
        </pc:grpChg>
      </pc:sldChg>
      <pc:sldChg chg="del">
        <pc:chgData name="דודו ברינה" userId="581ad2f1418d4d63" providerId="LiveId" clId="{C4A97184-1341-47E4-9287-9ECFCFE159B4}" dt="2023-03-28T10:59:13.268" v="31" actId="47"/>
        <pc:sldMkLst>
          <pc:docMk/>
          <pc:sldMk cId="735728314" sldId="302"/>
        </pc:sldMkLst>
      </pc:sldChg>
      <pc:sldChg chg="addSp modSp add mod ord">
        <pc:chgData name="דודו ברינה" userId="581ad2f1418d4d63" providerId="LiveId" clId="{C4A97184-1341-47E4-9287-9ECFCFE159B4}" dt="2023-03-28T17:09:31.830" v="3155" actId="255"/>
        <pc:sldMkLst>
          <pc:docMk/>
          <pc:sldMk cId="1421133608" sldId="302"/>
        </pc:sldMkLst>
        <pc:spChg chg="mod">
          <ac:chgData name="דודו ברינה" userId="581ad2f1418d4d63" providerId="LiveId" clId="{C4A97184-1341-47E4-9287-9ECFCFE159B4}" dt="2023-03-28T16:09:09.153" v="2604" actId="1076"/>
          <ac:spMkLst>
            <pc:docMk/>
            <pc:sldMk cId="1421133608" sldId="302"/>
            <ac:spMk id="2" creationId="{ADA5B300-C54F-BD37-7741-3D88F207C484}"/>
          </ac:spMkLst>
        </pc:spChg>
        <pc:spChg chg="mod">
          <ac:chgData name="דודו ברינה" userId="581ad2f1418d4d63" providerId="LiveId" clId="{C4A97184-1341-47E4-9287-9ECFCFE159B4}" dt="2023-03-28T12:36:55.187" v="982"/>
          <ac:spMkLst>
            <pc:docMk/>
            <pc:sldMk cId="1421133608" sldId="302"/>
            <ac:spMk id="4" creationId="{2303035C-011A-294C-BE0F-AC90226BF180}"/>
          </ac:spMkLst>
        </pc:spChg>
        <pc:spChg chg="mod">
          <ac:chgData name="דודו ברינה" userId="581ad2f1418d4d63" providerId="LiveId" clId="{C4A97184-1341-47E4-9287-9ECFCFE159B4}" dt="2023-03-28T12:36:55.187" v="982"/>
          <ac:spMkLst>
            <pc:docMk/>
            <pc:sldMk cId="1421133608" sldId="302"/>
            <ac:spMk id="5" creationId="{B3980A5E-11E9-E92E-2B35-44A606B3CD4F}"/>
          </ac:spMkLst>
        </pc:spChg>
        <pc:spChg chg="mod">
          <ac:chgData name="דודו ברינה" userId="581ad2f1418d4d63" providerId="LiveId" clId="{C4A97184-1341-47E4-9287-9ECFCFE159B4}" dt="2023-03-28T12:36:55.187" v="982"/>
          <ac:spMkLst>
            <pc:docMk/>
            <pc:sldMk cId="1421133608" sldId="302"/>
            <ac:spMk id="6" creationId="{05A3FCAD-AC51-EA11-F152-FB081B5CDE26}"/>
          </ac:spMkLst>
        </pc:spChg>
        <pc:spChg chg="mod">
          <ac:chgData name="דודו ברינה" userId="581ad2f1418d4d63" providerId="LiveId" clId="{C4A97184-1341-47E4-9287-9ECFCFE159B4}" dt="2023-03-28T12:36:55.187" v="982"/>
          <ac:spMkLst>
            <pc:docMk/>
            <pc:sldMk cId="1421133608" sldId="302"/>
            <ac:spMk id="7" creationId="{9BAFD0FB-76E0-FEE5-80F1-9F659D380E9B}"/>
          </ac:spMkLst>
        </pc:spChg>
        <pc:spChg chg="mod">
          <ac:chgData name="דודו ברינה" userId="581ad2f1418d4d63" providerId="LiveId" clId="{C4A97184-1341-47E4-9287-9ECFCFE159B4}" dt="2023-03-28T12:36:55.187" v="982"/>
          <ac:spMkLst>
            <pc:docMk/>
            <pc:sldMk cId="1421133608" sldId="302"/>
            <ac:spMk id="8" creationId="{FC703544-7495-3021-1C13-8AFD9A6C9B98}"/>
          </ac:spMkLst>
        </pc:spChg>
        <pc:spChg chg="mod">
          <ac:chgData name="דודו ברינה" userId="581ad2f1418d4d63" providerId="LiveId" clId="{C4A97184-1341-47E4-9287-9ECFCFE159B4}" dt="2023-03-28T17:09:15.075" v="3150"/>
          <ac:spMkLst>
            <pc:docMk/>
            <pc:sldMk cId="1421133608" sldId="302"/>
            <ac:spMk id="9" creationId="{DC44363D-7C8F-9895-62E8-D36BCFE38011}"/>
          </ac:spMkLst>
        </pc:spChg>
        <pc:spChg chg="mod">
          <ac:chgData name="דודו ברינה" userId="581ad2f1418d4d63" providerId="LiveId" clId="{C4A97184-1341-47E4-9287-9ECFCFE159B4}" dt="2023-03-28T12:36:55.187" v="982"/>
          <ac:spMkLst>
            <pc:docMk/>
            <pc:sldMk cId="1421133608" sldId="302"/>
            <ac:spMk id="10" creationId="{4F72382A-87A2-6BFC-4D31-D5690AF93625}"/>
          </ac:spMkLst>
        </pc:spChg>
        <pc:spChg chg="add mod">
          <ac:chgData name="דודו ברינה" userId="581ad2f1418d4d63" providerId="LiveId" clId="{C4A97184-1341-47E4-9287-9ECFCFE159B4}" dt="2023-03-28T17:09:31.830" v="3155" actId="255"/>
          <ac:spMkLst>
            <pc:docMk/>
            <pc:sldMk cId="1421133608" sldId="302"/>
            <ac:spMk id="13" creationId="{9A36F888-F2C2-3DE0-D7D7-1C4C29EBACEE}"/>
          </ac:spMkLst>
        </pc:spChg>
        <pc:spChg chg="mod">
          <ac:chgData name="דודו ברינה" userId="581ad2f1418d4d63" providerId="LiveId" clId="{C4A97184-1341-47E4-9287-9ECFCFE159B4}" dt="2023-03-28T13:46:51.788" v="1621"/>
          <ac:spMkLst>
            <pc:docMk/>
            <pc:sldMk cId="1421133608" sldId="302"/>
            <ac:spMk id="14" creationId="{6EF448F2-9AF5-D0E7-DADA-434398B881A3}"/>
          </ac:spMkLst>
        </pc:spChg>
        <pc:spChg chg="mod">
          <ac:chgData name="דודו ברינה" userId="581ad2f1418d4d63" providerId="LiveId" clId="{C4A97184-1341-47E4-9287-9ECFCFE159B4}" dt="2023-03-28T14:11:57.081" v="2049" actId="121"/>
          <ac:spMkLst>
            <pc:docMk/>
            <pc:sldMk cId="1421133608" sldId="302"/>
            <ac:spMk id="24" creationId="{786F0CDF-DD0A-CF80-9939-2AB7CAA5F4C1}"/>
          </ac:spMkLst>
        </pc:spChg>
        <pc:grpChg chg="add mod">
          <ac:chgData name="דודו ברינה" userId="581ad2f1418d4d63" providerId="LiveId" clId="{C4A97184-1341-47E4-9287-9ECFCFE159B4}" dt="2023-03-28T12:36:55.187" v="982"/>
          <ac:grpSpMkLst>
            <pc:docMk/>
            <pc:sldMk cId="1421133608" sldId="302"/>
            <ac:grpSpMk id="3" creationId="{6F7ADBBF-82E8-AAE3-8B8E-B95DB6892B7A}"/>
          </ac:grpSpMkLst>
        </pc:grpChg>
      </pc:sldChg>
      <pc:sldChg chg="addSp modSp add mod ord">
        <pc:chgData name="דודו ברינה" userId="581ad2f1418d4d63" providerId="LiveId" clId="{C4A97184-1341-47E4-9287-9ECFCFE159B4}" dt="2023-03-28T14:12:00.293" v="2050" actId="121"/>
        <pc:sldMkLst>
          <pc:docMk/>
          <pc:sldMk cId="3603315021" sldId="303"/>
        </pc:sldMkLst>
        <pc:spChg chg="mod">
          <ac:chgData name="דודו ברינה" userId="581ad2f1418d4d63" providerId="LiveId" clId="{C4A97184-1341-47E4-9287-9ECFCFE159B4}" dt="2023-03-28T12:36:52.937" v="981"/>
          <ac:spMkLst>
            <pc:docMk/>
            <pc:sldMk cId="3603315021" sldId="303"/>
            <ac:spMk id="6" creationId="{610ADC93-EC80-DEEE-DF9C-2433E536D4D5}"/>
          </ac:spMkLst>
        </pc:spChg>
        <pc:spChg chg="mod">
          <ac:chgData name="דודו ברינה" userId="581ad2f1418d4d63" providerId="LiveId" clId="{C4A97184-1341-47E4-9287-9ECFCFE159B4}" dt="2023-03-28T12:36:52.937" v="981"/>
          <ac:spMkLst>
            <pc:docMk/>
            <pc:sldMk cId="3603315021" sldId="303"/>
            <ac:spMk id="7" creationId="{318AD9F8-7ACF-363D-4E6C-3D9B7917FB6E}"/>
          </ac:spMkLst>
        </pc:spChg>
        <pc:spChg chg="mod">
          <ac:chgData name="דודו ברינה" userId="581ad2f1418d4d63" providerId="LiveId" clId="{C4A97184-1341-47E4-9287-9ECFCFE159B4}" dt="2023-03-28T12:36:52.937" v="981"/>
          <ac:spMkLst>
            <pc:docMk/>
            <pc:sldMk cId="3603315021" sldId="303"/>
            <ac:spMk id="8" creationId="{DA3508DF-F234-413E-FB78-B7DB8D66B1CD}"/>
          </ac:spMkLst>
        </pc:spChg>
        <pc:spChg chg="mod">
          <ac:chgData name="דודו ברינה" userId="581ad2f1418d4d63" providerId="LiveId" clId="{C4A97184-1341-47E4-9287-9ECFCFE159B4}" dt="2023-03-28T12:36:52.937" v="981"/>
          <ac:spMkLst>
            <pc:docMk/>
            <pc:sldMk cId="3603315021" sldId="303"/>
            <ac:spMk id="10" creationId="{99C11281-B00E-A7CB-05A5-7D119BA979F5}"/>
          </ac:spMkLst>
        </pc:spChg>
        <pc:spChg chg="mod">
          <ac:chgData name="דודו ברינה" userId="581ad2f1418d4d63" providerId="LiveId" clId="{C4A97184-1341-47E4-9287-9ECFCFE159B4}" dt="2023-03-28T12:36:52.937" v="981"/>
          <ac:spMkLst>
            <pc:docMk/>
            <pc:sldMk cId="3603315021" sldId="303"/>
            <ac:spMk id="12" creationId="{E41A470D-F5D2-6B8C-4295-1312037505D1}"/>
          </ac:spMkLst>
        </pc:spChg>
        <pc:spChg chg="mod">
          <ac:chgData name="דודו ברינה" userId="581ad2f1418d4d63" providerId="LiveId" clId="{C4A97184-1341-47E4-9287-9ECFCFE159B4}" dt="2023-03-28T12:36:52.937" v="981"/>
          <ac:spMkLst>
            <pc:docMk/>
            <pc:sldMk cId="3603315021" sldId="303"/>
            <ac:spMk id="13" creationId="{CB96B606-487F-9453-E798-5BE7AE2338DC}"/>
          </ac:spMkLst>
        </pc:spChg>
        <pc:spChg chg="mod">
          <ac:chgData name="דודו ברינה" userId="581ad2f1418d4d63" providerId="LiveId" clId="{C4A97184-1341-47E4-9287-9ECFCFE159B4}" dt="2023-03-28T13:46:45.598" v="1620"/>
          <ac:spMkLst>
            <pc:docMk/>
            <pc:sldMk cId="3603315021" sldId="303"/>
            <ac:spMk id="14" creationId="{6EF448F2-9AF5-D0E7-DADA-434398B881A3}"/>
          </ac:spMkLst>
        </pc:spChg>
        <pc:spChg chg="mod">
          <ac:chgData name="דודו ברינה" userId="581ad2f1418d4d63" providerId="LiveId" clId="{C4A97184-1341-47E4-9287-9ECFCFE159B4}" dt="2023-03-28T14:12:00.293" v="2050" actId="121"/>
          <ac:spMkLst>
            <pc:docMk/>
            <pc:sldMk cId="3603315021" sldId="303"/>
            <ac:spMk id="24" creationId="{786F0CDF-DD0A-CF80-9939-2AB7CAA5F4C1}"/>
          </ac:spMkLst>
        </pc:spChg>
        <pc:grpChg chg="add mod">
          <ac:chgData name="דודו ברינה" userId="581ad2f1418d4d63" providerId="LiveId" clId="{C4A97184-1341-47E4-9287-9ECFCFE159B4}" dt="2023-03-28T12:36:52.937" v="981"/>
          <ac:grpSpMkLst>
            <pc:docMk/>
            <pc:sldMk cId="3603315021" sldId="303"/>
            <ac:grpSpMk id="5" creationId="{A7804191-9341-AEC3-4B79-E3FE8A6D7888}"/>
          </ac:grpSpMkLst>
        </pc:grpChg>
      </pc:sldChg>
      <pc:sldChg chg="del">
        <pc:chgData name="דודו ברינה" userId="581ad2f1418d4d63" providerId="LiveId" clId="{C4A97184-1341-47E4-9287-9ECFCFE159B4}" dt="2023-03-28T10:59:12.170" v="25" actId="47"/>
        <pc:sldMkLst>
          <pc:docMk/>
          <pc:sldMk cId="4292942800" sldId="303"/>
        </pc:sldMkLst>
      </pc:sldChg>
      <pc:sldChg chg="del">
        <pc:chgData name="דודו ברינה" userId="581ad2f1418d4d63" providerId="LiveId" clId="{C4A97184-1341-47E4-9287-9ECFCFE159B4}" dt="2023-03-28T10:59:12.346" v="26" actId="47"/>
        <pc:sldMkLst>
          <pc:docMk/>
          <pc:sldMk cId="1486103832" sldId="304"/>
        </pc:sldMkLst>
      </pc:sldChg>
      <pc:sldChg chg="addSp delSp modSp add mod">
        <pc:chgData name="דודו ברינה" userId="581ad2f1418d4d63" providerId="LiveId" clId="{C4A97184-1341-47E4-9287-9ECFCFE159B4}" dt="2023-03-28T14:33:44.392" v="2579" actId="20577"/>
        <pc:sldMkLst>
          <pc:docMk/>
          <pc:sldMk cId="3642732094" sldId="304"/>
        </pc:sldMkLst>
        <pc:spChg chg="mod">
          <ac:chgData name="דודו ברינה" userId="581ad2f1418d4d63" providerId="LiveId" clId="{C4A97184-1341-47E4-9287-9ECFCFE159B4}" dt="2023-03-28T12:40:45.622" v="1035"/>
          <ac:spMkLst>
            <pc:docMk/>
            <pc:sldMk cId="3642732094" sldId="304"/>
            <ac:spMk id="3" creationId="{FB7B663E-1A5C-9EB9-1DAC-A58B7CA38E7F}"/>
          </ac:spMkLst>
        </pc:spChg>
        <pc:spChg chg="mod">
          <ac:chgData name="דודו ברינה" userId="581ad2f1418d4d63" providerId="LiveId" clId="{C4A97184-1341-47E4-9287-9ECFCFE159B4}" dt="2023-03-28T12:40:45.622" v="1035"/>
          <ac:spMkLst>
            <pc:docMk/>
            <pc:sldMk cId="3642732094" sldId="304"/>
            <ac:spMk id="4" creationId="{992B9C8C-6CF9-D533-5C44-A63842D3F602}"/>
          </ac:spMkLst>
        </pc:spChg>
        <pc:spChg chg="mod">
          <ac:chgData name="דודו ברינה" userId="581ad2f1418d4d63" providerId="LiveId" clId="{C4A97184-1341-47E4-9287-9ECFCFE159B4}" dt="2023-03-28T12:40:45.622" v="1035"/>
          <ac:spMkLst>
            <pc:docMk/>
            <pc:sldMk cId="3642732094" sldId="304"/>
            <ac:spMk id="5" creationId="{55FABD05-3C1D-72BE-E244-3FC0E7067638}"/>
          </ac:spMkLst>
        </pc:spChg>
        <pc:spChg chg="mod">
          <ac:chgData name="דודו ברינה" userId="581ad2f1418d4d63" providerId="LiveId" clId="{C4A97184-1341-47E4-9287-9ECFCFE159B4}" dt="2023-03-28T12:40:45.622" v="1035"/>
          <ac:spMkLst>
            <pc:docMk/>
            <pc:sldMk cId="3642732094" sldId="304"/>
            <ac:spMk id="6" creationId="{0944582D-FAEC-A6AD-32AF-2FF613FFF9CD}"/>
          </ac:spMkLst>
        </pc:spChg>
        <pc:spChg chg="mod">
          <ac:chgData name="דודו ברינה" userId="581ad2f1418d4d63" providerId="LiveId" clId="{C4A97184-1341-47E4-9287-9ECFCFE159B4}" dt="2023-03-28T12:40:45.622" v="1035"/>
          <ac:spMkLst>
            <pc:docMk/>
            <pc:sldMk cId="3642732094" sldId="304"/>
            <ac:spMk id="7" creationId="{27AA56FC-8150-D822-18DA-A58A2E69B0D7}"/>
          </ac:spMkLst>
        </pc:spChg>
        <pc:spChg chg="mod">
          <ac:chgData name="דודו ברינה" userId="581ad2f1418d4d63" providerId="LiveId" clId="{C4A97184-1341-47E4-9287-9ECFCFE159B4}" dt="2023-03-28T12:40:45.622" v="1035"/>
          <ac:spMkLst>
            <pc:docMk/>
            <pc:sldMk cId="3642732094" sldId="304"/>
            <ac:spMk id="8" creationId="{D4116992-920A-F58D-05B9-25661287A5C5}"/>
          </ac:spMkLst>
        </pc:spChg>
        <pc:spChg chg="mod">
          <ac:chgData name="דודו ברינה" userId="581ad2f1418d4d63" providerId="LiveId" clId="{C4A97184-1341-47E4-9287-9ECFCFE159B4}" dt="2023-03-28T13:05:27.329" v="1260"/>
          <ac:spMkLst>
            <pc:docMk/>
            <pc:sldMk cId="3642732094" sldId="304"/>
            <ac:spMk id="9" creationId="{DC44363D-7C8F-9895-62E8-D36BCFE38011}"/>
          </ac:spMkLst>
        </pc:spChg>
        <pc:spChg chg="add del mod">
          <ac:chgData name="דודו ברינה" userId="581ad2f1418d4d63" providerId="LiveId" clId="{C4A97184-1341-47E4-9287-9ECFCFE159B4}" dt="2023-03-28T14:33:30.326" v="2565" actId="1076"/>
          <ac:spMkLst>
            <pc:docMk/>
            <pc:sldMk cId="3642732094" sldId="304"/>
            <ac:spMk id="10" creationId="{FD894057-1F5C-94D9-C35D-988C3EAA3201}"/>
          </ac:spMkLst>
        </pc:spChg>
        <pc:spChg chg="add del mod">
          <ac:chgData name="דודו ברינה" userId="581ad2f1418d4d63" providerId="LiveId" clId="{C4A97184-1341-47E4-9287-9ECFCFE159B4}" dt="2023-03-28T14:33:30.326" v="2565" actId="1076"/>
          <ac:spMkLst>
            <pc:docMk/>
            <pc:sldMk cId="3642732094" sldId="304"/>
            <ac:spMk id="12" creationId="{894B8063-6B7D-D63A-4DA6-49C4AB22AFF9}"/>
          </ac:spMkLst>
        </pc:spChg>
        <pc:spChg chg="add del mod">
          <ac:chgData name="דודו ברינה" userId="581ad2f1418d4d63" providerId="LiveId" clId="{C4A97184-1341-47E4-9287-9ECFCFE159B4}" dt="2023-03-28T14:33:36.875" v="2567" actId="1076"/>
          <ac:spMkLst>
            <pc:docMk/>
            <pc:sldMk cId="3642732094" sldId="304"/>
            <ac:spMk id="13" creationId="{98E20727-E631-1CE1-2571-05B0FE8DB28F}"/>
          </ac:spMkLst>
        </pc:spChg>
        <pc:spChg chg="mod">
          <ac:chgData name="דודו ברינה" userId="581ad2f1418d4d63" providerId="LiveId" clId="{C4A97184-1341-47E4-9287-9ECFCFE159B4}" dt="2023-03-28T13:47:01.158" v="1623"/>
          <ac:spMkLst>
            <pc:docMk/>
            <pc:sldMk cId="3642732094" sldId="304"/>
            <ac:spMk id="14" creationId="{6EF448F2-9AF5-D0E7-DADA-434398B881A3}"/>
          </ac:spMkLst>
        </pc:spChg>
        <pc:spChg chg="add del mod">
          <ac:chgData name="דודו ברינה" userId="581ad2f1418d4d63" providerId="LiveId" clId="{C4A97184-1341-47E4-9287-9ECFCFE159B4}" dt="2023-03-28T14:33:30.326" v="2565" actId="1076"/>
          <ac:spMkLst>
            <pc:docMk/>
            <pc:sldMk cId="3642732094" sldId="304"/>
            <ac:spMk id="15" creationId="{3D3C42F5-7E75-9E19-5760-1DC0F7335FD2}"/>
          </ac:spMkLst>
        </pc:spChg>
        <pc:spChg chg="add mod">
          <ac:chgData name="דודו ברינה" userId="581ad2f1418d4d63" providerId="LiveId" clId="{C4A97184-1341-47E4-9287-9ECFCFE159B4}" dt="2023-03-28T14:33:44.392" v="2579" actId="20577"/>
          <ac:spMkLst>
            <pc:docMk/>
            <pc:sldMk cId="3642732094" sldId="304"/>
            <ac:spMk id="18" creationId="{B1C1D000-5D42-27ED-E361-BEDFD07E99D6}"/>
          </ac:spMkLst>
        </pc:spChg>
        <pc:spChg chg="mod">
          <ac:chgData name="דודו ברינה" userId="581ad2f1418d4d63" providerId="LiveId" clId="{C4A97184-1341-47E4-9287-9ECFCFE159B4}" dt="2023-03-28T12:40:02.941" v="1016"/>
          <ac:spMkLst>
            <pc:docMk/>
            <pc:sldMk cId="3642732094" sldId="304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4:11:43.155" v="2046" actId="121"/>
          <ac:spMkLst>
            <pc:docMk/>
            <pc:sldMk cId="3642732094" sldId="304"/>
            <ac:spMk id="24" creationId="{786F0CDF-DD0A-CF80-9939-2AB7CAA5F4C1}"/>
          </ac:spMkLst>
        </pc:spChg>
        <pc:grpChg chg="add mod">
          <ac:chgData name="דודו ברינה" userId="581ad2f1418d4d63" providerId="LiveId" clId="{C4A97184-1341-47E4-9287-9ECFCFE159B4}" dt="2023-03-28T12:40:45.622" v="1035"/>
          <ac:grpSpMkLst>
            <pc:docMk/>
            <pc:sldMk cId="3642732094" sldId="304"/>
            <ac:grpSpMk id="2" creationId="{78A0503C-38B6-6316-A41A-A01C432B2A0E}"/>
          </ac:grpSpMkLst>
        </pc:grpChg>
        <pc:picChg chg="add del mod">
          <ac:chgData name="דודו ברינה" userId="581ad2f1418d4d63" providerId="LiveId" clId="{C4A97184-1341-47E4-9287-9ECFCFE159B4}" dt="2023-03-28T12:57:03.904" v="1147" actId="478"/>
          <ac:picMkLst>
            <pc:docMk/>
            <pc:sldMk cId="3642732094" sldId="304"/>
            <ac:picMk id="17" creationId="{635E0502-5890-2BCE-838C-D10DDE832482}"/>
          </ac:picMkLst>
        </pc:picChg>
      </pc:sldChg>
      <pc:sldChg chg="addSp modSp add mod">
        <pc:chgData name="דודו ברינה" userId="581ad2f1418d4d63" providerId="LiveId" clId="{C4A97184-1341-47E4-9287-9ECFCFE159B4}" dt="2023-03-28T14:34:18.129" v="2595" actId="20577"/>
        <pc:sldMkLst>
          <pc:docMk/>
          <pc:sldMk cId="3631521041" sldId="305"/>
        </pc:sldMkLst>
        <pc:spChg chg="mod">
          <ac:chgData name="דודו ברינה" userId="581ad2f1418d4d63" providerId="LiveId" clId="{C4A97184-1341-47E4-9287-9ECFCFE159B4}" dt="2023-03-28T12:40:46.335" v="1036"/>
          <ac:spMkLst>
            <pc:docMk/>
            <pc:sldMk cId="3631521041" sldId="305"/>
            <ac:spMk id="3" creationId="{5F7A91FD-2CEA-9BAE-8C72-D693E160439A}"/>
          </ac:spMkLst>
        </pc:spChg>
        <pc:spChg chg="mod">
          <ac:chgData name="דודו ברינה" userId="581ad2f1418d4d63" providerId="LiveId" clId="{C4A97184-1341-47E4-9287-9ECFCFE159B4}" dt="2023-03-28T12:40:46.335" v="1036"/>
          <ac:spMkLst>
            <pc:docMk/>
            <pc:sldMk cId="3631521041" sldId="305"/>
            <ac:spMk id="4" creationId="{9C6652B4-48E2-19E7-C960-B2E8E16E546D}"/>
          </ac:spMkLst>
        </pc:spChg>
        <pc:spChg chg="mod">
          <ac:chgData name="דודו ברינה" userId="581ad2f1418d4d63" providerId="LiveId" clId="{C4A97184-1341-47E4-9287-9ECFCFE159B4}" dt="2023-03-28T12:40:46.335" v="1036"/>
          <ac:spMkLst>
            <pc:docMk/>
            <pc:sldMk cId="3631521041" sldId="305"/>
            <ac:spMk id="5" creationId="{5E78D645-FB4F-A5A6-AF20-CF3F71220059}"/>
          </ac:spMkLst>
        </pc:spChg>
        <pc:spChg chg="mod">
          <ac:chgData name="דודו ברינה" userId="581ad2f1418d4d63" providerId="LiveId" clId="{C4A97184-1341-47E4-9287-9ECFCFE159B4}" dt="2023-03-28T12:40:46.335" v="1036"/>
          <ac:spMkLst>
            <pc:docMk/>
            <pc:sldMk cId="3631521041" sldId="305"/>
            <ac:spMk id="6" creationId="{F3CE206C-EAC0-0159-263E-5A84DA31E0CA}"/>
          </ac:spMkLst>
        </pc:spChg>
        <pc:spChg chg="mod">
          <ac:chgData name="דודו ברינה" userId="581ad2f1418d4d63" providerId="LiveId" clId="{C4A97184-1341-47E4-9287-9ECFCFE159B4}" dt="2023-03-28T12:40:46.335" v="1036"/>
          <ac:spMkLst>
            <pc:docMk/>
            <pc:sldMk cId="3631521041" sldId="305"/>
            <ac:spMk id="7" creationId="{A2D93896-461F-1CE5-BDFF-2E37C9F2D716}"/>
          </ac:spMkLst>
        </pc:spChg>
        <pc:spChg chg="mod">
          <ac:chgData name="דודו ברינה" userId="581ad2f1418d4d63" providerId="LiveId" clId="{C4A97184-1341-47E4-9287-9ECFCFE159B4}" dt="2023-03-28T12:40:46.335" v="1036"/>
          <ac:spMkLst>
            <pc:docMk/>
            <pc:sldMk cId="3631521041" sldId="305"/>
            <ac:spMk id="8" creationId="{6E439E77-F5D9-2327-4B7F-9003AB5BC9D8}"/>
          </ac:spMkLst>
        </pc:spChg>
        <pc:spChg chg="add mod">
          <ac:chgData name="דודו ברינה" userId="581ad2f1418d4d63" providerId="LiveId" clId="{C4A97184-1341-47E4-9287-9ECFCFE159B4}" dt="2023-03-28T14:33:55.138" v="2580" actId="1076"/>
          <ac:spMkLst>
            <pc:docMk/>
            <pc:sldMk cId="3631521041" sldId="305"/>
            <ac:spMk id="10" creationId="{3BAACA16-F59C-C793-1183-9D51D5DFC7AD}"/>
          </ac:spMkLst>
        </pc:spChg>
        <pc:spChg chg="add mod">
          <ac:chgData name="דודו ברינה" userId="581ad2f1418d4d63" providerId="LiveId" clId="{C4A97184-1341-47E4-9287-9ECFCFE159B4}" dt="2023-03-28T14:33:58.894" v="2581" actId="1076"/>
          <ac:spMkLst>
            <pc:docMk/>
            <pc:sldMk cId="3631521041" sldId="305"/>
            <ac:spMk id="12" creationId="{394A0575-C1BB-7EA6-C0DE-8E4A24E84D46}"/>
          </ac:spMkLst>
        </pc:spChg>
        <pc:spChg chg="add mod">
          <ac:chgData name="דודו ברינה" userId="581ad2f1418d4d63" providerId="LiveId" clId="{C4A97184-1341-47E4-9287-9ECFCFE159B4}" dt="2023-03-28T14:34:05.407" v="2583" actId="1076"/>
          <ac:spMkLst>
            <pc:docMk/>
            <pc:sldMk cId="3631521041" sldId="305"/>
            <ac:spMk id="13" creationId="{854B0B56-838C-CABB-C932-E0AD823019F9}"/>
          </ac:spMkLst>
        </pc:spChg>
        <pc:spChg chg="mod">
          <ac:chgData name="דודו ברינה" userId="581ad2f1418d4d63" providerId="LiveId" clId="{C4A97184-1341-47E4-9287-9ECFCFE159B4}" dt="2023-03-28T13:47:23.492" v="1627"/>
          <ac:spMkLst>
            <pc:docMk/>
            <pc:sldMk cId="3631521041" sldId="305"/>
            <ac:spMk id="14" creationId="{6EF448F2-9AF5-D0E7-DADA-434398B881A3}"/>
          </ac:spMkLst>
        </pc:spChg>
        <pc:spChg chg="add mod">
          <ac:chgData name="דודו ברינה" userId="581ad2f1418d4d63" providerId="LiveId" clId="{C4A97184-1341-47E4-9287-9ECFCFE159B4}" dt="2023-03-28T14:34:01.195" v="2582" actId="1076"/>
          <ac:spMkLst>
            <pc:docMk/>
            <pc:sldMk cId="3631521041" sldId="305"/>
            <ac:spMk id="15" creationId="{F371D7C0-00CB-A763-6A5C-DA6EE9D269D7}"/>
          </ac:spMkLst>
        </pc:spChg>
        <pc:spChg chg="add mod">
          <ac:chgData name="דודו ברינה" userId="581ad2f1418d4d63" providerId="LiveId" clId="{C4A97184-1341-47E4-9287-9ECFCFE159B4}" dt="2023-03-28T14:10:43.851" v="2037" actId="20577"/>
          <ac:spMkLst>
            <pc:docMk/>
            <pc:sldMk cId="3631521041" sldId="305"/>
            <ac:spMk id="16" creationId="{0F77B959-4397-2034-AD6C-768F9C89E4D7}"/>
          </ac:spMkLst>
        </pc:spChg>
        <pc:spChg chg="add mod">
          <ac:chgData name="דודו ברינה" userId="581ad2f1418d4d63" providerId="LiveId" clId="{C4A97184-1341-47E4-9287-9ECFCFE159B4}" dt="2023-03-28T14:34:18.129" v="2595" actId="20577"/>
          <ac:spMkLst>
            <pc:docMk/>
            <pc:sldMk cId="3631521041" sldId="305"/>
            <ac:spMk id="17" creationId="{5D9EF616-C27D-53E8-D6E0-0E50CCFD08AD}"/>
          </ac:spMkLst>
        </pc:spChg>
        <pc:spChg chg="mod">
          <ac:chgData name="דודו ברינה" userId="581ad2f1418d4d63" providerId="LiveId" clId="{C4A97184-1341-47E4-9287-9ECFCFE159B4}" dt="2023-03-28T12:40:12.020" v="1017"/>
          <ac:spMkLst>
            <pc:docMk/>
            <pc:sldMk cId="3631521041" sldId="305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4:11:14.539" v="2039" actId="121"/>
          <ac:spMkLst>
            <pc:docMk/>
            <pc:sldMk cId="3631521041" sldId="305"/>
            <ac:spMk id="24" creationId="{786F0CDF-DD0A-CF80-9939-2AB7CAA5F4C1}"/>
          </ac:spMkLst>
        </pc:spChg>
        <pc:grpChg chg="add mod">
          <ac:chgData name="דודו ברינה" userId="581ad2f1418d4d63" providerId="LiveId" clId="{C4A97184-1341-47E4-9287-9ECFCFE159B4}" dt="2023-03-28T12:40:46.335" v="1036"/>
          <ac:grpSpMkLst>
            <pc:docMk/>
            <pc:sldMk cId="3631521041" sldId="305"/>
            <ac:grpSpMk id="2" creationId="{6D7B42A8-1A89-4435-604D-DA5F4D315DBB}"/>
          </ac:grpSpMkLst>
        </pc:grpChg>
      </pc:sldChg>
      <pc:sldChg chg="del">
        <pc:chgData name="דודו ברינה" userId="581ad2f1418d4d63" providerId="LiveId" clId="{C4A97184-1341-47E4-9287-9ECFCFE159B4}" dt="2023-03-28T10:59:12.537" v="27" actId="47"/>
        <pc:sldMkLst>
          <pc:docMk/>
          <pc:sldMk cId="4161905624" sldId="305"/>
        </pc:sldMkLst>
      </pc:sldChg>
      <pc:sldChg chg="del">
        <pc:chgData name="דודו ברינה" userId="581ad2f1418d4d63" providerId="LiveId" clId="{C4A97184-1341-47E4-9287-9ECFCFE159B4}" dt="2023-03-28T10:59:12.724" v="28" actId="47"/>
        <pc:sldMkLst>
          <pc:docMk/>
          <pc:sldMk cId="1945280162" sldId="306"/>
        </pc:sldMkLst>
      </pc:sldChg>
      <pc:sldChg chg="addSp delSp modSp add mod addCm">
        <pc:chgData name="דודו ברינה" userId="581ad2f1418d4d63" providerId="LiveId" clId="{C4A97184-1341-47E4-9287-9ECFCFE159B4}" dt="2023-03-28T17:33:51.528" v="3477" actId="1076"/>
        <pc:sldMkLst>
          <pc:docMk/>
          <pc:sldMk cId="2370294084" sldId="306"/>
        </pc:sldMkLst>
        <pc:spChg chg="mod">
          <ac:chgData name="דודו ברינה" userId="581ad2f1418d4d63" providerId="LiveId" clId="{C4A97184-1341-47E4-9287-9ECFCFE159B4}" dt="2023-03-28T12:40:49.380" v="1038"/>
          <ac:spMkLst>
            <pc:docMk/>
            <pc:sldMk cId="2370294084" sldId="306"/>
            <ac:spMk id="3" creationId="{25ADF993-4C6B-28A8-F247-1922899F72D7}"/>
          </ac:spMkLst>
        </pc:spChg>
        <pc:spChg chg="mod">
          <ac:chgData name="דודו ברינה" userId="581ad2f1418d4d63" providerId="LiveId" clId="{C4A97184-1341-47E4-9287-9ECFCFE159B4}" dt="2023-03-28T12:40:49.380" v="1038"/>
          <ac:spMkLst>
            <pc:docMk/>
            <pc:sldMk cId="2370294084" sldId="306"/>
            <ac:spMk id="4" creationId="{927C1102-FD02-5C59-0892-A77249990A99}"/>
          </ac:spMkLst>
        </pc:spChg>
        <pc:spChg chg="mod">
          <ac:chgData name="דודו ברינה" userId="581ad2f1418d4d63" providerId="LiveId" clId="{C4A97184-1341-47E4-9287-9ECFCFE159B4}" dt="2023-03-28T12:40:49.380" v="1038"/>
          <ac:spMkLst>
            <pc:docMk/>
            <pc:sldMk cId="2370294084" sldId="306"/>
            <ac:spMk id="5" creationId="{77759C58-0A8D-2CF9-66EE-8BC66507F7C3}"/>
          </ac:spMkLst>
        </pc:spChg>
        <pc:spChg chg="mod">
          <ac:chgData name="דודו ברינה" userId="581ad2f1418d4d63" providerId="LiveId" clId="{C4A97184-1341-47E4-9287-9ECFCFE159B4}" dt="2023-03-28T12:40:49.380" v="1038"/>
          <ac:spMkLst>
            <pc:docMk/>
            <pc:sldMk cId="2370294084" sldId="306"/>
            <ac:spMk id="6" creationId="{E6932524-A00E-A56C-D476-EE1C0C238725}"/>
          </ac:spMkLst>
        </pc:spChg>
        <pc:spChg chg="mod">
          <ac:chgData name="דודו ברינה" userId="581ad2f1418d4d63" providerId="LiveId" clId="{C4A97184-1341-47E4-9287-9ECFCFE159B4}" dt="2023-03-28T12:40:49.380" v="1038"/>
          <ac:spMkLst>
            <pc:docMk/>
            <pc:sldMk cId="2370294084" sldId="306"/>
            <ac:spMk id="7" creationId="{F67F7BF0-90E2-C727-71BA-F74EFE8FA352}"/>
          </ac:spMkLst>
        </pc:spChg>
        <pc:spChg chg="mod">
          <ac:chgData name="דודו ברינה" userId="581ad2f1418d4d63" providerId="LiveId" clId="{C4A97184-1341-47E4-9287-9ECFCFE159B4}" dt="2023-03-28T12:40:49.380" v="1038"/>
          <ac:spMkLst>
            <pc:docMk/>
            <pc:sldMk cId="2370294084" sldId="306"/>
            <ac:spMk id="8" creationId="{6E4D0DEF-3462-90EF-8E0B-261C69653123}"/>
          </ac:spMkLst>
        </pc:spChg>
        <pc:spChg chg="add mod">
          <ac:chgData name="דודו ברינה" userId="581ad2f1418d4d63" providerId="LiveId" clId="{C4A97184-1341-47E4-9287-9ECFCFE159B4}" dt="2023-03-28T17:33:48.835" v="3476" actId="1076"/>
          <ac:spMkLst>
            <pc:docMk/>
            <pc:sldMk cId="2370294084" sldId="306"/>
            <ac:spMk id="10" creationId="{C187E282-614A-F31A-8640-60F81DF15527}"/>
          </ac:spMkLst>
        </pc:spChg>
        <pc:spChg chg="add del mod">
          <ac:chgData name="דודו ברינה" userId="581ad2f1418d4d63" providerId="LiveId" clId="{C4A97184-1341-47E4-9287-9ECFCFE159B4}" dt="2023-03-28T17:33:43.410" v="3475" actId="478"/>
          <ac:spMkLst>
            <pc:docMk/>
            <pc:sldMk cId="2370294084" sldId="306"/>
            <ac:spMk id="12" creationId="{69115C81-88EC-C9F7-21CA-1F2CE88B12CE}"/>
          </ac:spMkLst>
        </pc:spChg>
        <pc:spChg chg="add mod">
          <ac:chgData name="דודו ברינה" userId="581ad2f1418d4d63" providerId="LiveId" clId="{C4A97184-1341-47E4-9287-9ECFCFE159B4}" dt="2023-03-28T17:33:51.528" v="3477" actId="1076"/>
          <ac:spMkLst>
            <pc:docMk/>
            <pc:sldMk cId="2370294084" sldId="306"/>
            <ac:spMk id="13" creationId="{000114E3-6996-E9F8-6542-97761AB9D9EE}"/>
          </ac:spMkLst>
        </pc:spChg>
        <pc:spChg chg="mod">
          <ac:chgData name="דודו ברינה" userId="581ad2f1418d4d63" providerId="LiveId" clId="{C4A97184-1341-47E4-9287-9ECFCFE159B4}" dt="2023-03-28T13:47:38.020" v="1629"/>
          <ac:spMkLst>
            <pc:docMk/>
            <pc:sldMk cId="2370294084" sldId="306"/>
            <ac:spMk id="14" creationId="{6EF448F2-9AF5-D0E7-DADA-434398B881A3}"/>
          </ac:spMkLst>
        </pc:spChg>
        <pc:spChg chg="mod">
          <ac:chgData name="דודו ברינה" userId="581ad2f1418d4d63" providerId="LiveId" clId="{C4A97184-1341-47E4-9287-9ECFCFE159B4}" dt="2023-03-28T17:26:23.554" v="3414"/>
          <ac:spMkLst>
            <pc:docMk/>
            <pc:sldMk cId="2370294084" sldId="306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7:26:38.294" v="3435" actId="20577"/>
          <ac:spMkLst>
            <pc:docMk/>
            <pc:sldMk cId="2370294084" sldId="306"/>
            <ac:spMk id="24" creationId="{786F0CDF-DD0A-CF80-9939-2AB7CAA5F4C1}"/>
          </ac:spMkLst>
        </pc:spChg>
        <pc:grpChg chg="add mod">
          <ac:chgData name="דודו ברינה" userId="581ad2f1418d4d63" providerId="LiveId" clId="{C4A97184-1341-47E4-9287-9ECFCFE159B4}" dt="2023-03-28T12:40:49.380" v="1038"/>
          <ac:grpSpMkLst>
            <pc:docMk/>
            <pc:sldMk cId="2370294084" sldId="306"/>
            <ac:grpSpMk id="2" creationId="{7BD62755-813A-E7C3-146C-B88615194878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דודו ברינה" userId="581ad2f1418d4d63" providerId="LiveId" clId="{C4A97184-1341-47E4-9287-9ECFCFE159B4}" dt="2023-03-28T17:29:48.111" v="3445"/>
              <pc2:cmMkLst xmlns:pc2="http://schemas.microsoft.com/office/powerpoint/2019/9/main/command">
                <pc:docMk/>
                <pc:sldMk cId="2370294084" sldId="306"/>
                <pc2:cmMk id="{A4E1C6D0-7760-4595-82F9-39C040709E92}"/>
              </pc2:cmMkLst>
            </pc226:cmChg>
          </p:ext>
        </pc:extLst>
      </pc:sldChg>
      <pc:sldChg chg="del">
        <pc:chgData name="דודו ברינה" userId="581ad2f1418d4d63" providerId="LiveId" clId="{C4A97184-1341-47E4-9287-9ECFCFE159B4}" dt="2023-03-28T10:59:12.901" v="29" actId="47"/>
        <pc:sldMkLst>
          <pc:docMk/>
          <pc:sldMk cId="1401800161" sldId="307"/>
        </pc:sldMkLst>
      </pc:sldChg>
      <pc:sldChg chg="addSp delSp modSp add mod addCm">
        <pc:chgData name="דודו ברינה" userId="581ad2f1418d4d63" providerId="LiveId" clId="{C4A97184-1341-47E4-9287-9ECFCFE159B4}" dt="2023-03-28T17:06:54.276" v="3001" actId="1076"/>
        <pc:sldMkLst>
          <pc:docMk/>
          <pc:sldMk cId="2080592241" sldId="307"/>
        </pc:sldMkLst>
        <pc:spChg chg="mod">
          <ac:chgData name="דודו ברינה" userId="581ad2f1418d4d63" providerId="LiveId" clId="{C4A97184-1341-47E4-9287-9ECFCFE159B4}" dt="2023-03-28T12:40:48.256" v="1037"/>
          <ac:spMkLst>
            <pc:docMk/>
            <pc:sldMk cId="2080592241" sldId="307"/>
            <ac:spMk id="3" creationId="{0B0356E9-8C4B-CEAB-1EF4-E1D07CFE7D9D}"/>
          </ac:spMkLst>
        </pc:spChg>
        <pc:spChg chg="mod">
          <ac:chgData name="דודו ברינה" userId="581ad2f1418d4d63" providerId="LiveId" clId="{C4A97184-1341-47E4-9287-9ECFCFE159B4}" dt="2023-03-28T12:40:48.256" v="1037"/>
          <ac:spMkLst>
            <pc:docMk/>
            <pc:sldMk cId="2080592241" sldId="307"/>
            <ac:spMk id="4" creationId="{A26EDE77-57F4-61C6-72BC-6DF190FF4463}"/>
          </ac:spMkLst>
        </pc:spChg>
        <pc:spChg chg="mod">
          <ac:chgData name="דודו ברינה" userId="581ad2f1418d4d63" providerId="LiveId" clId="{C4A97184-1341-47E4-9287-9ECFCFE159B4}" dt="2023-03-28T12:40:48.256" v="1037"/>
          <ac:spMkLst>
            <pc:docMk/>
            <pc:sldMk cId="2080592241" sldId="307"/>
            <ac:spMk id="5" creationId="{7EB39738-FD85-244D-4636-AF4761F01001}"/>
          </ac:spMkLst>
        </pc:spChg>
        <pc:spChg chg="mod">
          <ac:chgData name="דודו ברינה" userId="581ad2f1418d4d63" providerId="LiveId" clId="{C4A97184-1341-47E4-9287-9ECFCFE159B4}" dt="2023-03-28T12:40:48.256" v="1037"/>
          <ac:spMkLst>
            <pc:docMk/>
            <pc:sldMk cId="2080592241" sldId="307"/>
            <ac:spMk id="6" creationId="{08476897-DC14-A21E-36EA-45F9FD70D070}"/>
          </ac:spMkLst>
        </pc:spChg>
        <pc:spChg chg="mod">
          <ac:chgData name="דודו ברינה" userId="581ad2f1418d4d63" providerId="LiveId" clId="{C4A97184-1341-47E4-9287-9ECFCFE159B4}" dt="2023-03-28T12:40:48.256" v="1037"/>
          <ac:spMkLst>
            <pc:docMk/>
            <pc:sldMk cId="2080592241" sldId="307"/>
            <ac:spMk id="7" creationId="{5A6F8109-8F3C-3C49-56EF-5D7B4ACD0030}"/>
          </ac:spMkLst>
        </pc:spChg>
        <pc:spChg chg="mod">
          <ac:chgData name="דודו ברינה" userId="581ad2f1418d4d63" providerId="LiveId" clId="{C4A97184-1341-47E4-9287-9ECFCFE159B4}" dt="2023-03-28T12:40:48.256" v="1037"/>
          <ac:spMkLst>
            <pc:docMk/>
            <pc:sldMk cId="2080592241" sldId="307"/>
            <ac:spMk id="8" creationId="{3A9F0658-2355-26D9-8AA0-56C4F6314887}"/>
          </ac:spMkLst>
        </pc:spChg>
        <pc:spChg chg="add del mod">
          <ac:chgData name="דודו ברינה" userId="581ad2f1418d4d63" providerId="LiveId" clId="{C4A97184-1341-47E4-9287-9ECFCFE159B4}" dt="2023-03-28T17:06:46.296" v="2999" actId="478"/>
          <ac:spMkLst>
            <pc:docMk/>
            <pc:sldMk cId="2080592241" sldId="307"/>
            <ac:spMk id="10" creationId="{7C7FC015-BDC2-076E-181D-2EF50DA4D405}"/>
          </ac:spMkLst>
        </pc:spChg>
        <pc:spChg chg="add del mod">
          <ac:chgData name="דודו ברינה" userId="581ad2f1418d4d63" providerId="LiveId" clId="{C4A97184-1341-47E4-9287-9ECFCFE159B4}" dt="2023-03-28T17:06:45.823" v="2998" actId="478"/>
          <ac:spMkLst>
            <pc:docMk/>
            <pc:sldMk cId="2080592241" sldId="307"/>
            <ac:spMk id="12" creationId="{10C698D3-F031-D690-8AB0-3CC150E8205C}"/>
          </ac:spMkLst>
        </pc:spChg>
        <pc:spChg chg="add mod">
          <ac:chgData name="דודו ברינה" userId="581ad2f1418d4d63" providerId="LiveId" clId="{C4A97184-1341-47E4-9287-9ECFCFE159B4}" dt="2023-03-28T17:06:54.276" v="3001" actId="1076"/>
          <ac:spMkLst>
            <pc:docMk/>
            <pc:sldMk cId="2080592241" sldId="307"/>
            <ac:spMk id="13" creationId="{67967525-288C-36D1-1708-DC4E2CC06F62}"/>
          </ac:spMkLst>
        </pc:spChg>
        <pc:spChg chg="mod">
          <ac:chgData name="דודו ברינה" userId="581ad2f1418d4d63" providerId="LiveId" clId="{C4A97184-1341-47E4-9287-9ECFCFE159B4}" dt="2023-03-28T13:47:28.673" v="1628"/>
          <ac:spMkLst>
            <pc:docMk/>
            <pc:sldMk cId="2080592241" sldId="307"/>
            <ac:spMk id="14" creationId="{6EF448F2-9AF5-D0E7-DADA-434398B881A3}"/>
          </ac:spMkLst>
        </pc:spChg>
        <pc:spChg chg="add mod">
          <ac:chgData name="דודו ברינה" userId="581ad2f1418d4d63" providerId="LiveId" clId="{C4A97184-1341-47E4-9287-9ECFCFE159B4}" dt="2023-03-28T17:06:54.276" v="3001" actId="1076"/>
          <ac:spMkLst>
            <pc:docMk/>
            <pc:sldMk cId="2080592241" sldId="307"/>
            <ac:spMk id="15" creationId="{0CC71887-65E3-7732-9D6E-DAFE57961381}"/>
          </ac:spMkLst>
        </pc:spChg>
        <pc:spChg chg="add del mod">
          <ac:chgData name="דודו ברינה" userId="581ad2f1418d4d63" providerId="LiveId" clId="{C4A97184-1341-47E4-9287-9ECFCFE159B4}" dt="2023-03-28T17:06:48.543" v="3000" actId="478"/>
          <ac:spMkLst>
            <pc:docMk/>
            <pc:sldMk cId="2080592241" sldId="307"/>
            <ac:spMk id="16" creationId="{746F2DC4-F489-4281-617A-4A79D3CD808D}"/>
          </ac:spMkLst>
        </pc:spChg>
        <pc:spChg chg="add mod">
          <ac:chgData name="דודו ברינה" userId="581ad2f1418d4d63" providerId="LiveId" clId="{C4A97184-1341-47E4-9287-9ECFCFE159B4}" dt="2023-03-28T17:06:54.276" v="3001" actId="1076"/>
          <ac:spMkLst>
            <pc:docMk/>
            <pc:sldMk cId="2080592241" sldId="307"/>
            <ac:spMk id="17" creationId="{06AB09D8-4C86-0B42-06A3-B66ED85FAF37}"/>
          </ac:spMkLst>
        </pc:spChg>
        <pc:spChg chg="mod">
          <ac:chgData name="דודו ברינה" userId="581ad2f1418d4d63" providerId="LiveId" clId="{C4A97184-1341-47E4-9287-9ECFCFE159B4}" dt="2023-03-28T14:12:38.305" v="2055" actId="121"/>
          <ac:spMkLst>
            <pc:docMk/>
            <pc:sldMk cId="2080592241" sldId="307"/>
            <ac:spMk id="24" creationId="{786F0CDF-DD0A-CF80-9939-2AB7CAA5F4C1}"/>
          </ac:spMkLst>
        </pc:spChg>
        <pc:grpChg chg="add mod">
          <ac:chgData name="דודו ברינה" userId="581ad2f1418d4d63" providerId="LiveId" clId="{C4A97184-1341-47E4-9287-9ECFCFE159B4}" dt="2023-03-28T12:40:48.256" v="1037"/>
          <ac:grpSpMkLst>
            <pc:docMk/>
            <pc:sldMk cId="2080592241" sldId="307"/>
            <ac:grpSpMk id="2" creationId="{32ECE76A-2A46-AD53-5DB4-10CC0B5DA1DD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דודו ברינה" userId="581ad2f1418d4d63" providerId="LiveId" clId="{C4A97184-1341-47E4-9287-9ECFCFE159B4}" dt="2023-03-28T16:46:52.461" v="2738"/>
              <pc2:cmMkLst xmlns:pc2="http://schemas.microsoft.com/office/powerpoint/2019/9/main/command">
                <pc:docMk/>
                <pc:sldMk cId="2080592241" sldId="307"/>
                <pc2:cmMk id="{C3063F12-210F-40F6-BD1E-8E0C7ADC18D7}"/>
              </pc2:cmMkLst>
            </pc226:cmChg>
          </p:ext>
        </pc:extLst>
      </pc:sldChg>
      <pc:sldChg chg="del">
        <pc:chgData name="דודו ברינה" userId="581ad2f1418d4d63" providerId="LiveId" clId="{C4A97184-1341-47E4-9287-9ECFCFE159B4}" dt="2023-03-28T10:59:13.448" v="32" actId="47"/>
        <pc:sldMkLst>
          <pc:docMk/>
          <pc:sldMk cId="3467108644" sldId="308"/>
        </pc:sldMkLst>
      </pc:sldChg>
      <pc:sldChg chg="modSp add mod ord">
        <pc:chgData name="דודו ברינה" userId="581ad2f1418d4d63" providerId="LiveId" clId="{C4A97184-1341-47E4-9287-9ECFCFE159B4}" dt="2023-03-28T14:24:19.637" v="2249" actId="20577"/>
        <pc:sldMkLst>
          <pc:docMk/>
          <pc:sldMk cId="4099987155" sldId="308"/>
        </pc:sldMkLst>
        <pc:spChg chg="mod">
          <ac:chgData name="דודו ברינה" userId="581ad2f1418d4d63" providerId="LiveId" clId="{C4A97184-1341-47E4-9287-9ECFCFE159B4}" dt="2023-03-28T13:48:50.787" v="1635" actId="207"/>
          <ac:spMkLst>
            <pc:docMk/>
            <pc:sldMk cId="4099987155" sldId="308"/>
            <ac:spMk id="9" creationId="{DC44363D-7C8F-9895-62E8-D36BCFE38011}"/>
          </ac:spMkLst>
        </pc:spChg>
        <pc:spChg chg="mod">
          <ac:chgData name="דודו ברינה" userId="581ad2f1418d4d63" providerId="LiveId" clId="{C4A97184-1341-47E4-9287-9ECFCFE159B4}" dt="2023-03-28T13:47:17.702" v="1626"/>
          <ac:spMkLst>
            <pc:docMk/>
            <pc:sldMk cId="4099987155" sldId="308"/>
            <ac:spMk id="14" creationId="{6EF448F2-9AF5-D0E7-DADA-434398B881A3}"/>
          </ac:spMkLst>
        </pc:spChg>
        <pc:spChg chg="mod">
          <ac:chgData name="דודו ברינה" userId="581ad2f1418d4d63" providerId="LiveId" clId="{C4A97184-1341-47E4-9287-9ECFCFE159B4}" dt="2023-03-28T12:44:02.326" v="1121"/>
          <ac:spMkLst>
            <pc:docMk/>
            <pc:sldMk cId="4099987155" sldId="308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4:24:19.637" v="2249" actId="20577"/>
          <ac:spMkLst>
            <pc:docMk/>
            <pc:sldMk cId="4099987155" sldId="308"/>
            <ac:spMk id="24" creationId="{786F0CDF-DD0A-CF80-9939-2AB7CAA5F4C1}"/>
          </ac:spMkLst>
        </pc:spChg>
      </pc:sldChg>
      <pc:sldChg chg="addSp modSp add mod ord addCm">
        <pc:chgData name="דודו ברינה" userId="581ad2f1418d4d63" providerId="LiveId" clId="{C4A97184-1341-47E4-9287-9ECFCFE159B4}" dt="2023-03-28T14:11:37.119" v="2045" actId="121"/>
        <pc:sldMkLst>
          <pc:docMk/>
          <pc:sldMk cId="1567197949" sldId="309"/>
        </pc:sldMkLst>
        <pc:spChg chg="add mod">
          <ac:chgData name="דודו ברינה" userId="581ad2f1418d4d63" providerId="LiveId" clId="{C4A97184-1341-47E4-9287-9ECFCFE159B4}" dt="2023-03-28T13:13:31.672" v="1341" actId="571"/>
          <ac:spMkLst>
            <pc:docMk/>
            <pc:sldMk cId="1567197949" sldId="309"/>
            <ac:spMk id="12" creationId="{B9AF5B40-6FD7-8B1D-3270-46E864117D31}"/>
          </ac:spMkLst>
        </pc:spChg>
        <pc:spChg chg="mod">
          <ac:chgData name="דודו ברינה" userId="581ad2f1418d4d63" providerId="LiveId" clId="{C4A97184-1341-47E4-9287-9ECFCFE159B4}" dt="2023-03-28T13:47:06.485" v="1624"/>
          <ac:spMkLst>
            <pc:docMk/>
            <pc:sldMk cId="1567197949" sldId="309"/>
            <ac:spMk id="14" creationId="{6EF448F2-9AF5-D0E7-DADA-434398B881A3}"/>
          </ac:spMkLst>
        </pc:spChg>
        <pc:spChg chg="mod">
          <ac:chgData name="דודו ברינה" userId="581ad2f1418d4d63" providerId="LiveId" clId="{C4A97184-1341-47E4-9287-9ECFCFE159B4}" dt="2023-03-28T13:07:31.068" v="1264"/>
          <ac:spMkLst>
            <pc:docMk/>
            <pc:sldMk cId="1567197949" sldId="309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4:11:37.119" v="2045" actId="121"/>
          <ac:spMkLst>
            <pc:docMk/>
            <pc:sldMk cId="1567197949" sldId="309"/>
            <ac:spMk id="24" creationId="{786F0CDF-DD0A-CF80-9939-2AB7CAA5F4C1}"/>
          </ac:spMkLst>
        </pc:spChg>
        <pc:graphicFrameChg chg="add mod modGraphic">
          <ac:chgData name="דודו ברינה" userId="581ad2f1418d4d63" providerId="LiveId" clId="{C4A97184-1341-47E4-9287-9ECFCFE159B4}" dt="2023-03-28T13:57:01.222" v="1744" actId="20577"/>
          <ac:graphicFrameMkLst>
            <pc:docMk/>
            <pc:sldMk cId="1567197949" sldId="309"/>
            <ac:graphicFrameMk id="10" creationId="{F97F4BB4-6B8D-785F-D26C-C2FC70DCA746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דודו ברינה" userId="581ad2f1418d4d63" providerId="LiveId" clId="{C4A97184-1341-47E4-9287-9ECFCFE159B4}" dt="2023-03-28T13:24:07.850" v="1355"/>
              <pc2:cmMkLst xmlns:pc2="http://schemas.microsoft.com/office/powerpoint/2019/9/main/command">
                <pc:docMk/>
                <pc:sldMk cId="1567197949" sldId="309"/>
                <pc2:cmMk id="{B161AF7E-646E-4D08-B39A-2697076A0132}"/>
              </pc2:cmMkLst>
            </pc226:cmChg>
          </p:ext>
        </pc:extLst>
      </pc:sldChg>
      <pc:sldChg chg="del">
        <pc:chgData name="דודו ברינה" userId="581ad2f1418d4d63" providerId="LiveId" clId="{C4A97184-1341-47E4-9287-9ECFCFE159B4}" dt="2023-03-28T10:59:13.624" v="33" actId="47"/>
        <pc:sldMkLst>
          <pc:docMk/>
          <pc:sldMk cId="1658071313" sldId="309"/>
        </pc:sldMkLst>
      </pc:sldChg>
      <pc:sldChg chg="addSp modSp add mod ord">
        <pc:chgData name="דודו ברינה" userId="581ad2f1418d4d63" providerId="LiveId" clId="{C4A97184-1341-47E4-9287-9ECFCFE159B4}" dt="2023-03-28T14:24:04.408" v="2229" actId="121"/>
        <pc:sldMkLst>
          <pc:docMk/>
          <pc:sldMk cId="3495689673" sldId="310"/>
        </pc:sldMkLst>
        <pc:spChg chg="mod">
          <ac:chgData name="דודו ברינה" userId="581ad2f1418d4d63" providerId="LiveId" clId="{C4A97184-1341-47E4-9287-9ECFCFE159B4}" dt="2023-03-28T13:45:18.033" v="1612" actId="3626"/>
          <ac:spMkLst>
            <pc:docMk/>
            <pc:sldMk cId="3495689673" sldId="310"/>
            <ac:spMk id="9" creationId="{DC44363D-7C8F-9895-62E8-D36BCFE38011}"/>
          </ac:spMkLst>
        </pc:spChg>
        <pc:spChg chg="add mod">
          <ac:chgData name="דודו ברינה" userId="581ad2f1418d4d63" providerId="LiveId" clId="{C4A97184-1341-47E4-9287-9ECFCFE159B4}" dt="2023-03-28T13:43:08.555" v="1588" actId="108"/>
          <ac:spMkLst>
            <pc:docMk/>
            <pc:sldMk cId="3495689673" sldId="310"/>
            <ac:spMk id="13" creationId="{B9EA89C1-0E0C-AAAF-CC22-109611802D4B}"/>
          </ac:spMkLst>
        </pc:spChg>
        <pc:spChg chg="mod">
          <ac:chgData name="דודו ברינה" userId="581ad2f1418d4d63" providerId="LiveId" clId="{C4A97184-1341-47E4-9287-9ECFCFE159B4}" dt="2023-03-28T13:47:12.139" v="1625"/>
          <ac:spMkLst>
            <pc:docMk/>
            <pc:sldMk cId="3495689673" sldId="310"/>
            <ac:spMk id="14" creationId="{6EF448F2-9AF5-D0E7-DADA-434398B881A3}"/>
          </ac:spMkLst>
        </pc:spChg>
        <pc:spChg chg="add mod">
          <ac:chgData name="דודו ברינה" userId="581ad2f1418d4d63" providerId="LiveId" clId="{C4A97184-1341-47E4-9287-9ECFCFE159B4}" dt="2023-03-28T13:43:06.357" v="1587" actId="108"/>
          <ac:spMkLst>
            <pc:docMk/>
            <pc:sldMk cId="3495689673" sldId="310"/>
            <ac:spMk id="15" creationId="{D114F01E-0FD6-5620-C800-301B831D09A0}"/>
          </ac:spMkLst>
        </pc:spChg>
        <pc:spChg chg="add mod">
          <ac:chgData name="דודו ברינה" userId="581ad2f1418d4d63" providerId="LiveId" clId="{C4A97184-1341-47E4-9287-9ECFCFE159B4}" dt="2023-03-28T13:44:00.836" v="1608" actId="14100"/>
          <ac:spMkLst>
            <pc:docMk/>
            <pc:sldMk cId="3495689673" sldId="310"/>
            <ac:spMk id="16" creationId="{CED3CF85-FB5A-DB11-21A7-7118AF4A8EA4}"/>
          </ac:spMkLst>
        </pc:spChg>
        <pc:spChg chg="mod">
          <ac:chgData name="דודו ברינה" userId="581ad2f1418d4d63" providerId="LiveId" clId="{C4A97184-1341-47E4-9287-9ECFCFE159B4}" dt="2023-03-28T13:45:04.169" v="1611"/>
          <ac:spMkLst>
            <pc:docMk/>
            <pc:sldMk cId="3495689673" sldId="310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4:24:04.408" v="2229" actId="121"/>
          <ac:spMkLst>
            <pc:docMk/>
            <pc:sldMk cId="3495689673" sldId="310"/>
            <ac:spMk id="24" creationId="{786F0CDF-DD0A-CF80-9939-2AB7CAA5F4C1}"/>
          </ac:spMkLst>
        </pc:spChg>
        <pc:graphicFrameChg chg="add mod modGraphic">
          <ac:chgData name="דודו ברינה" userId="581ad2f1418d4d63" providerId="LiveId" clId="{C4A97184-1341-47E4-9287-9ECFCFE159B4}" dt="2023-03-28T14:07:05.639" v="1941"/>
          <ac:graphicFrameMkLst>
            <pc:docMk/>
            <pc:sldMk cId="3495689673" sldId="310"/>
            <ac:graphicFrameMk id="10" creationId="{1EB1F161-EB6B-8C2D-A93F-64DE0767553D}"/>
          </ac:graphicFrameMkLst>
        </pc:graphicFrameChg>
        <pc:graphicFrameChg chg="add mod modGraphic">
          <ac:chgData name="דודו ברינה" userId="581ad2f1418d4d63" providerId="LiveId" clId="{C4A97184-1341-47E4-9287-9ECFCFE159B4}" dt="2023-03-28T13:40:01.796" v="1540" actId="1076"/>
          <ac:graphicFrameMkLst>
            <pc:docMk/>
            <pc:sldMk cId="3495689673" sldId="310"/>
            <ac:graphicFrameMk id="12" creationId="{D367475D-60A0-42BB-0501-EC4E15C6699F}"/>
          </ac:graphicFrameMkLst>
        </pc:graphicFrameChg>
      </pc:sldChg>
      <pc:sldChg chg="del">
        <pc:chgData name="דודו ברינה" userId="581ad2f1418d4d63" providerId="LiveId" clId="{C4A97184-1341-47E4-9287-9ECFCFE159B4}" dt="2023-03-28T10:59:13.832" v="34" actId="47"/>
        <pc:sldMkLst>
          <pc:docMk/>
          <pc:sldMk cId="4124249273" sldId="310"/>
        </pc:sldMkLst>
      </pc:sldChg>
      <pc:sldChg chg="del">
        <pc:chgData name="דודו ברינה" userId="581ad2f1418d4d63" providerId="LiveId" clId="{C4A97184-1341-47E4-9287-9ECFCFE159B4}" dt="2023-03-28T10:59:14.349" v="35" actId="47"/>
        <pc:sldMkLst>
          <pc:docMk/>
          <pc:sldMk cId="2181116205" sldId="311"/>
        </pc:sldMkLst>
      </pc:sldChg>
      <pc:sldChg chg="modSp add mod ord">
        <pc:chgData name="דודו ברינה" userId="581ad2f1418d4d63" providerId="LiveId" clId="{C4A97184-1341-47E4-9287-9ECFCFE159B4}" dt="2023-03-28T16:59:17.589" v="2926" actId="20577"/>
        <pc:sldMkLst>
          <pc:docMk/>
          <pc:sldMk cId="2576108942" sldId="311"/>
        </pc:sldMkLst>
        <pc:spChg chg="mod">
          <ac:chgData name="דודו ברינה" userId="581ad2f1418d4d63" providerId="LiveId" clId="{C4A97184-1341-47E4-9287-9ECFCFE159B4}" dt="2023-03-28T13:54:25.458" v="1704"/>
          <ac:spMkLst>
            <pc:docMk/>
            <pc:sldMk cId="2576108942" sldId="311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6:59:17.589" v="2926" actId="20577"/>
          <ac:spMkLst>
            <pc:docMk/>
            <pc:sldMk cId="2576108942" sldId="311"/>
            <ac:spMk id="24" creationId="{786F0CDF-DD0A-CF80-9939-2AB7CAA5F4C1}"/>
          </ac:spMkLst>
        </pc:spChg>
      </pc:sldChg>
      <pc:sldChg chg="addSp delSp modSp add mod ord">
        <pc:chgData name="דודו ברינה" userId="581ad2f1418d4d63" providerId="LiveId" clId="{C4A97184-1341-47E4-9287-9ECFCFE159B4}" dt="2023-03-28T16:56:46.808" v="2863" actId="20577"/>
        <pc:sldMkLst>
          <pc:docMk/>
          <pc:sldMk cId="1725259880" sldId="312"/>
        </pc:sldMkLst>
        <pc:spChg chg="mod">
          <ac:chgData name="דודו ברינה" userId="581ad2f1418d4d63" providerId="LiveId" clId="{C4A97184-1341-47E4-9287-9ECFCFE159B4}" dt="2023-03-28T14:26:17.896" v="2404" actId="1076"/>
          <ac:spMkLst>
            <pc:docMk/>
            <pc:sldMk cId="1725259880" sldId="312"/>
            <ac:spMk id="9" creationId="{DC44363D-7C8F-9895-62E8-D36BCFE38011}"/>
          </ac:spMkLst>
        </pc:spChg>
        <pc:spChg chg="add mod">
          <ac:chgData name="דודו ברינה" userId="581ad2f1418d4d63" providerId="LiveId" clId="{C4A97184-1341-47E4-9287-9ECFCFE159B4}" dt="2023-03-28T14:28:10.945" v="2428" actId="1076"/>
          <ac:spMkLst>
            <pc:docMk/>
            <pc:sldMk cId="1725259880" sldId="312"/>
            <ac:spMk id="10" creationId="{96D3E13F-A4B0-E254-B040-FCD7D6B2778F}"/>
          </ac:spMkLst>
        </pc:spChg>
        <pc:spChg chg="add mod">
          <ac:chgData name="דודו ברינה" userId="581ad2f1418d4d63" providerId="LiveId" clId="{C4A97184-1341-47E4-9287-9ECFCFE159B4}" dt="2023-03-28T16:07:38.443" v="2603" actId="34136"/>
          <ac:spMkLst>
            <pc:docMk/>
            <pc:sldMk cId="1725259880" sldId="312"/>
            <ac:spMk id="12" creationId="{B9D7DF30-5791-2D4E-24C9-884B1ADB4167}"/>
          </ac:spMkLst>
        </pc:spChg>
        <pc:spChg chg="add del mod">
          <ac:chgData name="דודו ברינה" userId="581ad2f1418d4d63" providerId="LiveId" clId="{C4A97184-1341-47E4-9287-9ECFCFE159B4}" dt="2023-03-28T14:25:07.189" v="2250" actId="478"/>
          <ac:spMkLst>
            <pc:docMk/>
            <pc:sldMk cId="1725259880" sldId="312"/>
            <ac:spMk id="15" creationId="{0A498322-8131-12AA-A732-4AB8ED400E84}"/>
          </ac:spMkLst>
        </pc:spChg>
        <pc:spChg chg="mod">
          <ac:chgData name="דודו ברינה" userId="581ad2f1418d4d63" providerId="LiveId" clId="{C4A97184-1341-47E4-9287-9ECFCFE159B4}" dt="2023-03-28T16:06:06.808" v="2600" actId="1076"/>
          <ac:spMkLst>
            <pc:docMk/>
            <pc:sldMk cId="1725259880" sldId="312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6:56:46.808" v="2863" actId="20577"/>
          <ac:spMkLst>
            <pc:docMk/>
            <pc:sldMk cId="1725259880" sldId="312"/>
            <ac:spMk id="24" creationId="{786F0CDF-DD0A-CF80-9939-2AB7CAA5F4C1}"/>
          </ac:spMkLst>
        </pc:spChg>
        <pc:graphicFrameChg chg="add del mod modGraphic">
          <ac:chgData name="דודו ברינה" userId="581ad2f1418d4d63" providerId="LiveId" clId="{C4A97184-1341-47E4-9287-9ECFCFE159B4}" dt="2023-03-28T14:25:14.540" v="2251" actId="478"/>
          <ac:graphicFrameMkLst>
            <pc:docMk/>
            <pc:sldMk cId="1725259880" sldId="312"/>
            <ac:graphicFrameMk id="13" creationId="{B836DE50-9DE9-4712-2D51-4C32C325D101}"/>
          </ac:graphicFrameMkLst>
        </pc:graphicFrameChg>
      </pc:sldChg>
      <pc:sldChg chg="addSp modSp add mod ord">
        <pc:chgData name="דודו ברינה" userId="581ad2f1418d4d63" providerId="LiveId" clId="{C4A97184-1341-47E4-9287-9ECFCFE159B4}" dt="2023-03-28T14:11:27.218" v="2041" actId="121"/>
        <pc:sldMkLst>
          <pc:docMk/>
          <pc:sldMk cId="3961931302" sldId="313"/>
        </pc:sldMkLst>
        <pc:spChg chg="mod">
          <ac:chgData name="דודו ברינה" userId="581ad2f1418d4d63" providerId="LiveId" clId="{C4A97184-1341-47E4-9287-9ECFCFE159B4}" dt="2023-03-28T14:00:14.442" v="1794" actId="21"/>
          <ac:spMkLst>
            <pc:docMk/>
            <pc:sldMk cId="3961931302" sldId="313"/>
            <ac:spMk id="9" creationId="{DC44363D-7C8F-9895-62E8-D36BCFE38011}"/>
          </ac:spMkLst>
        </pc:spChg>
        <pc:spChg chg="add mod">
          <ac:chgData name="דודו ברינה" userId="581ad2f1418d4d63" providerId="LiveId" clId="{C4A97184-1341-47E4-9287-9ECFCFE159B4}" dt="2023-03-28T14:02:00.579" v="1909" actId="20577"/>
          <ac:spMkLst>
            <pc:docMk/>
            <pc:sldMk cId="3961931302" sldId="313"/>
            <ac:spMk id="13" creationId="{DE1685EC-5B5D-C2A1-B077-8556AC24DDCB}"/>
          </ac:spMkLst>
        </pc:spChg>
        <pc:spChg chg="mod">
          <ac:chgData name="דודו ברינה" userId="581ad2f1418d4d63" providerId="LiveId" clId="{C4A97184-1341-47E4-9287-9ECFCFE159B4}" dt="2023-03-28T14:02:27.591" v="1910"/>
          <ac:spMkLst>
            <pc:docMk/>
            <pc:sldMk cId="3961931302" sldId="313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4:11:27.218" v="2041" actId="121"/>
          <ac:spMkLst>
            <pc:docMk/>
            <pc:sldMk cId="3961931302" sldId="313"/>
            <ac:spMk id="24" creationId="{786F0CDF-DD0A-CF80-9939-2AB7CAA5F4C1}"/>
          </ac:spMkLst>
        </pc:spChg>
        <pc:picChg chg="add mod">
          <ac:chgData name="דודו ברינה" userId="581ad2f1418d4d63" providerId="LiveId" clId="{C4A97184-1341-47E4-9287-9ECFCFE159B4}" dt="2023-03-28T13:59:18.941" v="1771" actId="27614"/>
          <ac:picMkLst>
            <pc:docMk/>
            <pc:sldMk cId="3961931302" sldId="313"/>
            <ac:picMk id="12" creationId="{DA1AD3CC-BF96-7418-0F28-31B151BAC48D}"/>
          </ac:picMkLst>
        </pc:picChg>
      </pc:sldChg>
      <pc:sldChg chg="addSp modSp add mod ord">
        <pc:chgData name="דודו ברינה" userId="581ad2f1418d4d63" providerId="LiveId" clId="{C4A97184-1341-47E4-9287-9ECFCFE159B4}" dt="2023-03-28T17:32:24.398" v="3470" actId="207"/>
        <pc:sldMkLst>
          <pc:docMk/>
          <pc:sldMk cId="466872175" sldId="314"/>
        </pc:sldMkLst>
        <pc:spChg chg="add mod">
          <ac:chgData name="דודו ברינה" userId="581ad2f1418d4d63" providerId="LiveId" clId="{C4A97184-1341-47E4-9287-9ECFCFE159B4}" dt="2023-03-28T14:22:39.171" v="2184" actId="113"/>
          <ac:spMkLst>
            <pc:docMk/>
            <pc:sldMk cId="466872175" sldId="314"/>
            <ac:spMk id="10" creationId="{29D426F5-8CBB-BE7F-3367-390FCFE9BFB3}"/>
          </ac:spMkLst>
        </pc:spChg>
        <pc:spChg chg="add mod">
          <ac:chgData name="דודו ברינה" userId="581ad2f1418d4d63" providerId="LiveId" clId="{C4A97184-1341-47E4-9287-9ECFCFE159B4}" dt="2023-03-28T14:22:45.040" v="2185" actId="571"/>
          <ac:spMkLst>
            <pc:docMk/>
            <pc:sldMk cId="466872175" sldId="314"/>
            <ac:spMk id="12" creationId="{75064C3A-50F5-3EBB-2DFB-9A524FACE64D}"/>
          </ac:spMkLst>
        </pc:spChg>
        <pc:spChg chg="add mod">
          <ac:chgData name="דודו ברינה" userId="581ad2f1418d4d63" providerId="LiveId" clId="{C4A97184-1341-47E4-9287-9ECFCFE159B4}" dt="2023-03-28T14:22:47.921" v="2186" actId="571"/>
          <ac:spMkLst>
            <pc:docMk/>
            <pc:sldMk cId="466872175" sldId="314"/>
            <ac:spMk id="13" creationId="{66FBEA02-B221-5207-28E5-268B4EA3E34E}"/>
          </ac:spMkLst>
        </pc:spChg>
        <pc:spChg chg="add mod">
          <ac:chgData name="דודו ברינה" userId="581ad2f1418d4d63" providerId="LiveId" clId="{C4A97184-1341-47E4-9287-9ECFCFE159B4}" dt="2023-03-28T17:32:10.050" v="3469" actId="207"/>
          <ac:spMkLst>
            <pc:docMk/>
            <pc:sldMk cId="466872175" sldId="314"/>
            <ac:spMk id="15" creationId="{A277680E-866F-A8EA-3263-C8084603465B}"/>
          </ac:spMkLst>
        </pc:spChg>
        <pc:spChg chg="add mod">
          <ac:chgData name="דודו ברינה" userId="581ad2f1418d4d63" providerId="LiveId" clId="{C4A97184-1341-47E4-9287-9ECFCFE159B4}" dt="2023-03-28T17:32:24.398" v="3470" actId="207"/>
          <ac:spMkLst>
            <pc:docMk/>
            <pc:sldMk cId="466872175" sldId="314"/>
            <ac:spMk id="16" creationId="{AAF39493-AD4C-6414-A531-6344D9AEA2A0}"/>
          </ac:spMkLst>
        </pc:spChg>
        <pc:spChg chg="add mod">
          <ac:chgData name="דודו ברינה" userId="581ad2f1418d4d63" providerId="LiveId" clId="{C4A97184-1341-47E4-9287-9ECFCFE159B4}" dt="2023-03-28T17:32:24.398" v="3470" actId="207"/>
          <ac:spMkLst>
            <pc:docMk/>
            <pc:sldMk cId="466872175" sldId="314"/>
            <ac:spMk id="17" creationId="{767C43E2-0A28-49AA-143D-F7352357D432}"/>
          </ac:spMkLst>
        </pc:spChg>
        <pc:spChg chg="mod">
          <ac:chgData name="דודו ברינה" userId="581ad2f1418d4d63" providerId="LiveId" clId="{C4A97184-1341-47E4-9287-9ECFCFE159B4}" dt="2023-03-28T14:19:58.866" v="2062"/>
          <ac:spMkLst>
            <pc:docMk/>
            <pc:sldMk cId="466872175" sldId="314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4:23:54.914" v="2222" actId="20577"/>
          <ac:spMkLst>
            <pc:docMk/>
            <pc:sldMk cId="466872175" sldId="314"/>
            <ac:spMk id="24" creationId="{786F0CDF-DD0A-CF80-9939-2AB7CAA5F4C1}"/>
          </ac:spMkLst>
        </pc:spChg>
      </pc:sldChg>
      <pc:sldChg chg="add del ord">
        <pc:chgData name="דודו ברינה" userId="581ad2f1418d4d63" providerId="LiveId" clId="{C4A97184-1341-47E4-9287-9ECFCFE159B4}" dt="2023-03-28T14:23:27.819" v="2190" actId="47"/>
        <pc:sldMkLst>
          <pc:docMk/>
          <pc:sldMk cId="1057722210" sldId="315"/>
        </pc:sldMkLst>
      </pc:sldChg>
      <pc:sldChg chg="addSp modSp add mod">
        <pc:chgData name="דודו ברינה" userId="581ad2f1418d4d63" providerId="LiveId" clId="{C4A97184-1341-47E4-9287-9ECFCFE159B4}" dt="2023-03-28T17:32:34.319" v="3471" actId="207"/>
        <pc:sldMkLst>
          <pc:docMk/>
          <pc:sldMk cId="1188039586" sldId="315"/>
        </pc:sldMkLst>
        <pc:spChg chg="mod">
          <ac:chgData name="דודו ברינה" userId="581ad2f1418d4d63" providerId="LiveId" clId="{C4A97184-1341-47E4-9287-9ECFCFE159B4}" dt="2023-03-28T14:30:32.038" v="2482" actId="20577"/>
          <ac:spMkLst>
            <pc:docMk/>
            <pc:sldMk cId="1188039586" sldId="315"/>
            <ac:spMk id="10" creationId="{29D426F5-8CBB-BE7F-3367-390FCFE9BFB3}"/>
          </ac:spMkLst>
        </pc:spChg>
        <pc:spChg chg="mod">
          <ac:chgData name="דודו ברינה" userId="581ad2f1418d4d63" providerId="LiveId" clId="{C4A97184-1341-47E4-9287-9ECFCFE159B4}" dt="2023-03-28T14:30:37.175" v="2483"/>
          <ac:spMkLst>
            <pc:docMk/>
            <pc:sldMk cId="1188039586" sldId="315"/>
            <ac:spMk id="12" creationId="{75064C3A-50F5-3EBB-2DFB-9A524FACE64D}"/>
          </ac:spMkLst>
        </pc:spChg>
        <pc:spChg chg="mod">
          <ac:chgData name="דודו ברינה" userId="581ad2f1418d4d63" providerId="LiveId" clId="{C4A97184-1341-47E4-9287-9ECFCFE159B4}" dt="2023-03-28T14:30:41.953" v="2484"/>
          <ac:spMkLst>
            <pc:docMk/>
            <pc:sldMk cId="1188039586" sldId="315"/>
            <ac:spMk id="13" creationId="{66FBEA02-B221-5207-28E5-268B4EA3E34E}"/>
          </ac:spMkLst>
        </pc:spChg>
        <pc:spChg chg="add mod">
          <ac:chgData name="דודו ברינה" userId="581ad2f1418d4d63" providerId="LiveId" clId="{C4A97184-1341-47E4-9287-9ECFCFE159B4}" dt="2023-03-28T17:32:34.319" v="3471" actId="207"/>
          <ac:spMkLst>
            <pc:docMk/>
            <pc:sldMk cId="1188039586" sldId="315"/>
            <ac:spMk id="15" creationId="{24274C6E-A0EA-F0CD-E4EC-381653C59D87}"/>
          </ac:spMkLst>
        </pc:spChg>
        <pc:spChg chg="add mod">
          <ac:chgData name="דודו ברינה" userId="581ad2f1418d4d63" providerId="LiveId" clId="{C4A97184-1341-47E4-9287-9ECFCFE159B4}" dt="2023-03-28T17:32:34.319" v="3471" actId="207"/>
          <ac:spMkLst>
            <pc:docMk/>
            <pc:sldMk cId="1188039586" sldId="315"/>
            <ac:spMk id="16" creationId="{5FBF085D-1E3C-DA66-A614-64608F24D463}"/>
          </ac:spMkLst>
        </pc:spChg>
        <pc:spChg chg="add mod">
          <ac:chgData name="דודו ברינה" userId="581ad2f1418d4d63" providerId="LiveId" clId="{C4A97184-1341-47E4-9287-9ECFCFE159B4}" dt="2023-03-28T17:32:34.319" v="3471" actId="207"/>
          <ac:spMkLst>
            <pc:docMk/>
            <pc:sldMk cId="1188039586" sldId="315"/>
            <ac:spMk id="17" creationId="{FC88314C-AAE9-B060-991E-0C79923CFF36}"/>
          </ac:spMkLst>
        </pc:spChg>
        <pc:spChg chg="mod">
          <ac:chgData name="דודו ברינה" userId="581ad2f1418d4d63" providerId="LiveId" clId="{C4A97184-1341-47E4-9287-9ECFCFE159B4}" dt="2023-03-28T14:23:49.295" v="2217" actId="20577"/>
          <ac:spMkLst>
            <pc:docMk/>
            <pc:sldMk cId="1188039586" sldId="315"/>
            <ac:spMk id="24" creationId="{786F0CDF-DD0A-CF80-9939-2AB7CAA5F4C1}"/>
          </ac:spMkLst>
        </pc:spChg>
      </pc:sldChg>
      <pc:sldChg chg="addSp delSp modSp add mod ord addCm">
        <pc:chgData name="דודו ברינה" userId="581ad2f1418d4d63" providerId="LiveId" clId="{C4A97184-1341-47E4-9287-9ECFCFE159B4}" dt="2023-03-28T16:59:10.142" v="2919" actId="20577"/>
        <pc:sldMkLst>
          <pc:docMk/>
          <pc:sldMk cId="290170000" sldId="316"/>
        </pc:sldMkLst>
        <pc:spChg chg="add del">
          <ac:chgData name="דודו ברינה" userId="581ad2f1418d4d63" providerId="LiveId" clId="{C4A97184-1341-47E4-9287-9ECFCFE159B4}" dt="2023-03-28T14:31:22.674" v="2486" actId="22"/>
          <ac:spMkLst>
            <pc:docMk/>
            <pc:sldMk cId="290170000" sldId="316"/>
            <ac:spMk id="12" creationId="{E4FA6F03-C7B9-5FAC-0FE4-B102470F04A0}"/>
          </ac:spMkLst>
        </pc:spChg>
        <pc:spChg chg="mod">
          <ac:chgData name="דודו ברינה" userId="581ad2f1418d4d63" providerId="LiveId" clId="{C4A97184-1341-47E4-9287-9ECFCFE159B4}" dt="2023-03-28T16:59:10.142" v="2919" actId="20577"/>
          <ac:spMkLst>
            <pc:docMk/>
            <pc:sldMk cId="290170000" sldId="316"/>
            <ac:spMk id="24" creationId="{786F0CDF-DD0A-CF80-9939-2AB7CAA5F4C1}"/>
          </ac:spMkLst>
        </pc:spChg>
        <pc:graphicFrameChg chg="add mod modGraphic">
          <ac:chgData name="דודו ברינה" userId="581ad2f1418d4d63" providerId="LiveId" clId="{C4A97184-1341-47E4-9287-9ECFCFE159B4}" dt="2023-03-28T14:33:05.311" v="2564" actId="20577"/>
          <ac:graphicFrameMkLst>
            <pc:docMk/>
            <pc:sldMk cId="290170000" sldId="316"/>
            <ac:graphicFrameMk id="13" creationId="{DC0932B4-AFDC-3DBC-3FBA-F0423C35C556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דודו ברינה" userId="581ad2f1418d4d63" providerId="LiveId" clId="{C4A97184-1341-47E4-9287-9ECFCFE159B4}" dt="2023-03-28T16:14:12.525" v="2648"/>
              <pc2:cmMkLst xmlns:pc2="http://schemas.microsoft.com/office/powerpoint/2019/9/main/command">
                <pc:docMk/>
                <pc:sldMk cId="290170000" sldId="316"/>
                <pc2:cmMk id="{F408BB84-868D-4FC2-989A-DDC265209CBE}"/>
              </pc2:cmMkLst>
            </pc226:cmChg>
          </p:ext>
        </pc:extLst>
      </pc:sldChg>
      <pc:sldChg chg="addSp modSp add mod ord">
        <pc:chgData name="דודו ברינה" userId="581ad2f1418d4d63" providerId="LiveId" clId="{C4A97184-1341-47E4-9287-9ECFCFE159B4}" dt="2023-03-28T16:59:29.606" v="2932" actId="20577"/>
        <pc:sldMkLst>
          <pc:docMk/>
          <pc:sldMk cId="1022475402" sldId="317"/>
        </pc:sldMkLst>
        <pc:spChg chg="add mod">
          <ac:chgData name="דודו ברינה" userId="581ad2f1418d4d63" providerId="LiveId" clId="{C4A97184-1341-47E4-9287-9ECFCFE159B4}" dt="2023-03-28T16:09:14.153" v="2605"/>
          <ac:spMkLst>
            <pc:docMk/>
            <pc:sldMk cId="1022475402" sldId="317"/>
            <ac:spMk id="10" creationId="{006DB3BA-6A4C-3C3A-D917-8D16DB580FD7}"/>
          </ac:spMkLst>
        </pc:spChg>
        <pc:spChg chg="add">
          <ac:chgData name="דודו ברינה" userId="581ad2f1418d4d63" providerId="LiveId" clId="{C4A97184-1341-47E4-9287-9ECFCFE159B4}" dt="2023-03-28T16:09:45.732" v="2641" actId="22"/>
          <ac:spMkLst>
            <pc:docMk/>
            <pc:sldMk cId="1022475402" sldId="317"/>
            <ac:spMk id="13" creationId="{97811683-F7FC-D443-A11F-FA545EF85006}"/>
          </ac:spMkLst>
        </pc:spChg>
        <pc:spChg chg="mod">
          <ac:chgData name="דודו ברינה" userId="581ad2f1418d4d63" providerId="LiveId" clId="{C4A97184-1341-47E4-9287-9ECFCFE159B4}" dt="2023-03-28T16:07:24.455" v="2601"/>
          <ac:spMkLst>
            <pc:docMk/>
            <pc:sldMk cId="1022475402" sldId="317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6:59:29.606" v="2932" actId="20577"/>
          <ac:spMkLst>
            <pc:docMk/>
            <pc:sldMk cId="1022475402" sldId="317"/>
            <ac:spMk id="24" creationId="{786F0CDF-DD0A-CF80-9939-2AB7CAA5F4C1}"/>
          </ac:spMkLst>
        </pc:spChg>
      </pc:sldChg>
      <pc:sldChg chg="add del ord">
        <pc:chgData name="דודו ברינה" userId="581ad2f1418d4d63" providerId="LiveId" clId="{C4A97184-1341-47E4-9287-9ECFCFE159B4}" dt="2023-03-28T16:12:38.635" v="2647" actId="47"/>
        <pc:sldMkLst>
          <pc:docMk/>
          <pc:sldMk cId="716745934" sldId="318"/>
        </pc:sldMkLst>
      </pc:sldChg>
      <pc:sldChg chg="addSp modSp add mod ord">
        <pc:chgData name="דודו ברינה" userId="581ad2f1418d4d63" providerId="LiveId" clId="{C4A97184-1341-47E4-9287-9ECFCFE159B4}" dt="2023-03-28T17:32:54.383" v="3474" actId="571"/>
        <pc:sldMkLst>
          <pc:docMk/>
          <pc:sldMk cId="2685881687" sldId="318"/>
        </pc:sldMkLst>
        <pc:spChg chg="add mod">
          <ac:chgData name="דודו ברינה" userId="581ad2f1418d4d63" providerId="LiveId" clId="{C4A97184-1341-47E4-9287-9ECFCFE159B4}" dt="2023-03-28T17:32:47.037" v="3472"/>
          <ac:spMkLst>
            <pc:docMk/>
            <pc:sldMk cId="2685881687" sldId="318"/>
            <ac:spMk id="15" creationId="{03D83EA7-90B0-DF24-82A2-7431F791AF25}"/>
          </ac:spMkLst>
        </pc:spChg>
        <pc:spChg chg="add mod">
          <ac:chgData name="דודו ברינה" userId="581ad2f1418d4d63" providerId="LiveId" clId="{C4A97184-1341-47E4-9287-9ECFCFE159B4}" dt="2023-03-28T17:32:52.560" v="3473" actId="571"/>
          <ac:spMkLst>
            <pc:docMk/>
            <pc:sldMk cId="2685881687" sldId="318"/>
            <ac:spMk id="16" creationId="{F401E545-7C87-F881-B304-700911EA51EF}"/>
          </ac:spMkLst>
        </pc:spChg>
        <pc:spChg chg="add mod">
          <ac:chgData name="דודו ברינה" userId="581ad2f1418d4d63" providerId="LiveId" clId="{C4A97184-1341-47E4-9287-9ECFCFE159B4}" dt="2023-03-28T17:32:54.383" v="3474" actId="571"/>
          <ac:spMkLst>
            <pc:docMk/>
            <pc:sldMk cId="2685881687" sldId="318"/>
            <ac:spMk id="17" creationId="{91EE0B27-1299-8A11-1AF5-E167EF553428}"/>
          </ac:spMkLst>
        </pc:spChg>
        <pc:spChg chg="mod">
          <ac:chgData name="דודו ברינה" userId="581ad2f1418d4d63" providerId="LiveId" clId="{C4A97184-1341-47E4-9287-9ECFCFE159B4}" dt="2023-03-28T16:41:19.929" v="2705"/>
          <ac:spMkLst>
            <pc:docMk/>
            <pc:sldMk cId="2685881687" sldId="318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6:41:01.093" v="2704" actId="20577"/>
          <ac:spMkLst>
            <pc:docMk/>
            <pc:sldMk cId="2685881687" sldId="318"/>
            <ac:spMk id="24" creationId="{786F0CDF-DD0A-CF80-9939-2AB7CAA5F4C1}"/>
          </ac:spMkLst>
        </pc:spChg>
      </pc:sldChg>
      <pc:sldChg chg="modSp add mod ord">
        <pc:chgData name="דודו ברינה" userId="581ad2f1418d4d63" providerId="LiveId" clId="{C4A97184-1341-47E4-9287-9ECFCFE159B4}" dt="2023-03-28T16:56:59.434" v="2883" actId="20577"/>
        <pc:sldMkLst>
          <pc:docMk/>
          <pc:sldMk cId="3614568467" sldId="319"/>
        </pc:sldMkLst>
        <pc:spChg chg="mod">
          <ac:chgData name="דודו ברינה" userId="581ad2f1418d4d63" providerId="LiveId" clId="{C4A97184-1341-47E4-9287-9ECFCFE159B4}" dt="2023-03-28T16:44:23.379" v="2737"/>
          <ac:spMkLst>
            <pc:docMk/>
            <pc:sldMk cId="3614568467" sldId="319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6:56:59.434" v="2883" actId="20577"/>
          <ac:spMkLst>
            <pc:docMk/>
            <pc:sldMk cId="3614568467" sldId="319"/>
            <ac:spMk id="24" creationId="{786F0CDF-DD0A-CF80-9939-2AB7CAA5F4C1}"/>
          </ac:spMkLst>
        </pc:spChg>
      </pc:sldChg>
      <pc:sldChg chg="modSp add mod ord">
        <pc:chgData name="דודו ברינה" userId="581ad2f1418d4d63" providerId="LiveId" clId="{C4A97184-1341-47E4-9287-9ECFCFE159B4}" dt="2023-03-28T17:44:53.459" v="3859" actId="1076"/>
        <pc:sldMkLst>
          <pc:docMk/>
          <pc:sldMk cId="3073189855" sldId="320"/>
        </pc:sldMkLst>
        <pc:spChg chg="mod">
          <ac:chgData name="דודו ברינה" userId="581ad2f1418d4d63" providerId="LiveId" clId="{C4A97184-1341-47E4-9287-9ECFCFE159B4}" dt="2023-03-28T17:44:53.183" v="3858" actId="1076"/>
          <ac:spMkLst>
            <pc:docMk/>
            <pc:sldMk cId="3073189855" sldId="320"/>
            <ac:spMk id="9" creationId="{DC44363D-7C8F-9895-62E8-D36BCFE38011}"/>
          </ac:spMkLst>
        </pc:spChg>
        <pc:spChg chg="mod">
          <ac:chgData name="דודו ברינה" userId="581ad2f1418d4d63" providerId="LiveId" clId="{C4A97184-1341-47E4-9287-9ECFCFE159B4}" dt="2023-03-28T17:44:53.459" v="3859" actId="1076"/>
          <ac:spMkLst>
            <pc:docMk/>
            <pc:sldMk cId="3073189855" sldId="320"/>
            <ac:spMk id="10" creationId="{006DB3BA-6A4C-3C3A-D917-8D16DB580FD7}"/>
          </ac:spMkLst>
        </pc:spChg>
        <pc:spChg chg="mod">
          <ac:chgData name="דודו ברינה" userId="581ad2f1418d4d63" providerId="LiveId" clId="{C4A97184-1341-47E4-9287-9ECFCFE159B4}" dt="2023-03-28T16:43:33.251" v="2736" actId="20577"/>
          <ac:spMkLst>
            <pc:docMk/>
            <pc:sldMk cId="3073189855" sldId="320"/>
            <ac:spMk id="13" creationId="{97811683-F7FC-D443-A11F-FA545EF85006}"/>
          </ac:spMkLst>
        </pc:spChg>
      </pc:sldChg>
      <pc:sldChg chg="addSp modSp add mod ord">
        <pc:chgData name="דודו ברינה" userId="581ad2f1418d4d63" providerId="LiveId" clId="{C4A97184-1341-47E4-9287-9ECFCFE159B4}" dt="2023-03-28T16:59:54.455" v="2933"/>
        <pc:sldMkLst>
          <pc:docMk/>
          <pc:sldMk cId="3174319197" sldId="321"/>
        </pc:sldMkLst>
        <pc:spChg chg="add mod">
          <ac:chgData name="דודו ברינה" userId="581ad2f1418d4d63" providerId="LiveId" clId="{C4A97184-1341-47E4-9287-9ECFCFE159B4}" dt="2023-03-28T16:54:18.192" v="2796" actId="1076"/>
          <ac:spMkLst>
            <pc:docMk/>
            <pc:sldMk cId="3174319197" sldId="321"/>
            <ac:spMk id="12" creationId="{BC5A86CF-4344-0DA1-A663-182E2CC56D06}"/>
          </ac:spMkLst>
        </pc:spChg>
        <pc:spChg chg="mod">
          <ac:chgData name="דודו ברינה" userId="581ad2f1418d4d63" providerId="LiveId" clId="{C4A97184-1341-47E4-9287-9ECFCFE159B4}" dt="2023-03-28T16:59:54.455" v="2933"/>
          <ac:spMkLst>
            <pc:docMk/>
            <pc:sldMk cId="3174319197" sldId="321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6:57:25.670" v="2889" actId="20577"/>
          <ac:spMkLst>
            <pc:docMk/>
            <pc:sldMk cId="3174319197" sldId="321"/>
            <ac:spMk id="24" creationId="{786F0CDF-DD0A-CF80-9939-2AB7CAA5F4C1}"/>
          </ac:spMkLst>
        </pc:spChg>
        <pc:graphicFrameChg chg="add mod modGraphic">
          <ac:chgData name="דודו ברינה" userId="581ad2f1418d4d63" providerId="LiveId" clId="{C4A97184-1341-47E4-9287-9ECFCFE159B4}" dt="2023-03-28T16:57:35.630" v="2899" actId="20577"/>
          <ac:graphicFrameMkLst>
            <pc:docMk/>
            <pc:sldMk cId="3174319197" sldId="321"/>
            <ac:graphicFrameMk id="10" creationId="{E2D13266-58F9-2F52-52E8-6CA04FA5DC66}"/>
          </ac:graphicFrameMkLst>
        </pc:graphicFrameChg>
      </pc:sldChg>
      <pc:sldChg chg="modSp add mod ord">
        <pc:chgData name="דודו ברינה" userId="581ad2f1418d4d63" providerId="LiveId" clId="{C4A97184-1341-47E4-9287-9ECFCFE159B4}" dt="2023-03-28T16:55:56.611" v="2831"/>
        <pc:sldMkLst>
          <pc:docMk/>
          <pc:sldMk cId="619958634" sldId="322"/>
        </pc:sldMkLst>
        <pc:spChg chg="mod">
          <ac:chgData name="דודו ברינה" userId="581ad2f1418d4d63" providerId="LiveId" clId="{C4A97184-1341-47E4-9287-9ECFCFE159B4}" dt="2023-03-28T16:55:56.611" v="2831"/>
          <ac:spMkLst>
            <pc:docMk/>
            <pc:sldMk cId="619958634" sldId="322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6:55:43.931" v="2830" actId="20577"/>
          <ac:spMkLst>
            <pc:docMk/>
            <pc:sldMk cId="619958634" sldId="322"/>
            <ac:spMk id="24" creationId="{786F0CDF-DD0A-CF80-9939-2AB7CAA5F4C1}"/>
          </ac:spMkLst>
        </pc:spChg>
      </pc:sldChg>
      <pc:sldChg chg="modSp add mod ord">
        <pc:chgData name="דודו ברינה" userId="581ad2f1418d4d63" providerId="LiveId" clId="{C4A97184-1341-47E4-9287-9ECFCFE159B4}" dt="2023-03-28T17:03:55.374" v="2957" actId="20577"/>
        <pc:sldMkLst>
          <pc:docMk/>
          <pc:sldMk cId="2917060097" sldId="323"/>
        </pc:sldMkLst>
        <pc:spChg chg="mod">
          <ac:chgData name="דודו ברינה" userId="581ad2f1418d4d63" providerId="LiveId" clId="{C4A97184-1341-47E4-9287-9ECFCFE159B4}" dt="2023-03-28T16:58:36.696" v="2912"/>
          <ac:spMkLst>
            <pc:docMk/>
            <pc:sldMk cId="2917060097" sldId="323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6:58:07.051" v="2911" actId="20577"/>
          <ac:spMkLst>
            <pc:docMk/>
            <pc:sldMk cId="2917060097" sldId="323"/>
            <ac:spMk id="24" creationId="{786F0CDF-DD0A-CF80-9939-2AB7CAA5F4C1}"/>
          </ac:spMkLst>
        </pc:spChg>
        <pc:graphicFrameChg chg="modGraphic">
          <ac:chgData name="דודו ברינה" userId="581ad2f1418d4d63" providerId="LiveId" clId="{C4A97184-1341-47E4-9287-9ECFCFE159B4}" dt="2023-03-28T17:03:55.374" v="2957" actId="20577"/>
          <ac:graphicFrameMkLst>
            <pc:docMk/>
            <pc:sldMk cId="2917060097" sldId="323"/>
            <ac:graphicFrameMk id="10" creationId="{E2D13266-58F9-2F52-52E8-6CA04FA5DC66}"/>
          </ac:graphicFrameMkLst>
        </pc:graphicFrameChg>
      </pc:sldChg>
      <pc:sldChg chg="modSp add mod ord">
        <pc:chgData name="דודו ברינה" userId="581ad2f1418d4d63" providerId="LiveId" clId="{C4A97184-1341-47E4-9287-9ECFCFE159B4}" dt="2023-03-28T17:05:44.765" v="2996" actId="6549"/>
        <pc:sldMkLst>
          <pc:docMk/>
          <pc:sldMk cId="3600131177" sldId="324"/>
        </pc:sldMkLst>
        <pc:spChg chg="mod">
          <ac:chgData name="דודו ברינה" userId="581ad2f1418d4d63" providerId="LiveId" clId="{C4A97184-1341-47E4-9287-9ECFCFE159B4}" dt="2023-03-28T17:05:23.329" v="2989"/>
          <ac:spMkLst>
            <pc:docMk/>
            <pc:sldMk cId="3600131177" sldId="324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7:05:44.765" v="2996" actId="6549"/>
          <ac:spMkLst>
            <pc:docMk/>
            <pc:sldMk cId="3600131177" sldId="324"/>
            <ac:spMk id="24" creationId="{786F0CDF-DD0A-CF80-9939-2AB7CAA5F4C1}"/>
          </ac:spMkLst>
        </pc:spChg>
      </pc:sldChg>
      <pc:sldChg chg="addSp modSp add mod ord addCm">
        <pc:chgData name="דודו ברינה" userId="581ad2f1418d4d63" providerId="LiveId" clId="{C4A97184-1341-47E4-9287-9ECFCFE159B4}" dt="2023-03-28T17:29:11.761" v="3444"/>
        <pc:sldMkLst>
          <pc:docMk/>
          <pc:sldMk cId="3709626748" sldId="325"/>
        </pc:sldMkLst>
        <pc:spChg chg="add mod">
          <ac:chgData name="דודו ברינה" userId="581ad2f1418d4d63" providerId="LiveId" clId="{C4A97184-1341-47E4-9287-9ECFCFE159B4}" dt="2023-03-28T17:12:12.230" v="3207" actId="20577"/>
          <ac:spMkLst>
            <pc:docMk/>
            <pc:sldMk cId="3709626748" sldId="325"/>
            <ac:spMk id="10" creationId="{5C6790D0-0BCA-1DE9-8807-4AF2860D2C40}"/>
          </ac:spMkLst>
        </pc:spChg>
        <pc:spChg chg="add mod">
          <ac:chgData name="דודו ברינה" userId="581ad2f1418d4d63" providerId="LiveId" clId="{C4A97184-1341-47E4-9287-9ECFCFE159B4}" dt="2023-03-28T17:16:37.006" v="3281" actId="13822"/>
          <ac:spMkLst>
            <pc:docMk/>
            <pc:sldMk cId="3709626748" sldId="325"/>
            <ac:spMk id="12" creationId="{3B596654-E919-BAED-5E42-621E24C29E24}"/>
          </ac:spMkLst>
        </pc:spChg>
        <pc:spChg chg="add mod">
          <ac:chgData name="דודו ברינה" userId="581ad2f1418d4d63" providerId="LiveId" clId="{C4A97184-1341-47E4-9287-9ECFCFE159B4}" dt="2023-03-28T17:18:44.779" v="3282"/>
          <ac:spMkLst>
            <pc:docMk/>
            <pc:sldMk cId="3709626748" sldId="325"/>
            <ac:spMk id="13" creationId="{6B25D828-F5D8-125B-821C-DDF2E443CAD6}"/>
          </ac:spMkLst>
        </pc:spChg>
        <pc:spChg chg="mod">
          <ac:chgData name="דודו ברינה" userId="581ad2f1418d4d63" providerId="LiveId" clId="{C4A97184-1341-47E4-9287-9ECFCFE159B4}" dt="2023-03-28T17:19:37.376" v="3283"/>
          <ac:spMkLst>
            <pc:docMk/>
            <pc:sldMk cId="3709626748" sldId="325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7:21:33.533" v="3300" actId="20577"/>
          <ac:spMkLst>
            <pc:docMk/>
            <pc:sldMk cId="3709626748" sldId="325"/>
            <ac:spMk id="24" creationId="{786F0CDF-DD0A-CF80-9939-2AB7CAA5F4C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דודו ברינה" userId="581ad2f1418d4d63" providerId="LiveId" clId="{C4A97184-1341-47E4-9287-9ECFCFE159B4}" dt="2023-03-28T17:29:11.761" v="3444"/>
              <pc2:cmMkLst xmlns:pc2="http://schemas.microsoft.com/office/powerpoint/2019/9/main/command">
                <pc:docMk/>
                <pc:sldMk cId="3709626748" sldId="325"/>
                <pc2:cmMk id="{A2093A5C-5B3F-4942-A472-9E6881DD7D73}"/>
              </pc2:cmMkLst>
            </pc226:cmChg>
          </p:ext>
        </pc:extLst>
      </pc:sldChg>
      <pc:sldChg chg="addSp modSp add mod ord">
        <pc:chgData name="דודו ברינה" userId="581ad2f1418d4d63" providerId="LiveId" clId="{C4A97184-1341-47E4-9287-9ECFCFE159B4}" dt="2023-03-28T17:23:56.687" v="3390" actId="20577"/>
        <pc:sldMkLst>
          <pc:docMk/>
          <pc:sldMk cId="1917140346" sldId="326"/>
        </pc:sldMkLst>
        <pc:spChg chg="add mod">
          <ac:chgData name="דודו ברינה" userId="581ad2f1418d4d63" providerId="LiveId" clId="{C4A97184-1341-47E4-9287-9ECFCFE159B4}" dt="2023-03-28T17:23:36.436" v="3342"/>
          <ac:spMkLst>
            <pc:docMk/>
            <pc:sldMk cId="1917140346" sldId="326"/>
            <ac:spMk id="10" creationId="{DD24319A-8AE2-FF4C-A209-8904C81DFFC7}"/>
          </ac:spMkLst>
        </pc:spChg>
        <pc:spChg chg="add mod">
          <ac:chgData name="דודו ברינה" userId="581ad2f1418d4d63" providerId="LiveId" clId="{C4A97184-1341-47E4-9287-9ECFCFE159B4}" dt="2023-03-28T17:23:56.687" v="3390" actId="20577"/>
          <ac:spMkLst>
            <pc:docMk/>
            <pc:sldMk cId="1917140346" sldId="326"/>
            <ac:spMk id="13" creationId="{B371C81E-3A28-9B57-1B93-36F55E00AAE0}"/>
          </ac:spMkLst>
        </pc:spChg>
      </pc:sldChg>
      <pc:sldChg chg="addSp delSp modSp add mod">
        <pc:chgData name="דודו ברינה" userId="581ad2f1418d4d63" providerId="LiveId" clId="{C4A97184-1341-47E4-9287-9ECFCFE159B4}" dt="2023-03-28T17:22:56.707" v="3341" actId="1076"/>
        <pc:sldMkLst>
          <pc:docMk/>
          <pc:sldMk cId="2913884256" sldId="327"/>
        </pc:sldMkLst>
        <pc:spChg chg="del">
          <ac:chgData name="דודו ברינה" userId="581ad2f1418d4d63" providerId="LiveId" clId="{C4A97184-1341-47E4-9287-9ECFCFE159B4}" dt="2023-03-28T17:21:03.376" v="3288" actId="478"/>
          <ac:spMkLst>
            <pc:docMk/>
            <pc:sldMk cId="2913884256" sldId="327"/>
            <ac:spMk id="10" creationId="{5C6790D0-0BCA-1DE9-8807-4AF2860D2C40}"/>
          </ac:spMkLst>
        </pc:spChg>
        <pc:spChg chg="del">
          <ac:chgData name="דודו ברינה" userId="581ad2f1418d4d63" providerId="LiveId" clId="{C4A97184-1341-47E4-9287-9ECFCFE159B4}" dt="2023-03-28T17:21:04.717" v="3289" actId="478"/>
          <ac:spMkLst>
            <pc:docMk/>
            <pc:sldMk cId="2913884256" sldId="327"/>
            <ac:spMk id="12" creationId="{3B596654-E919-BAED-5E42-621E24C29E24}"/>
          </ac:spMkLst>
        </pc:spChg>
        <pc:spChg chg="add mod">
          <ac:chgData name="דודו ברינה" userId="581ad2f1418d4d63" providerId="LiveId" clId="{C4A97184-1341-47E4-9287-9ECFCFE159B4}" dt="2023-03-28T17:22:56.707" v="3341" actId="1076"/>
          <ac:spMkLst>
            <pc:docMk/>
            <pc:sldMk cId="2913884256" sldId="327"/>
            <ac:spMk id="15" creationId="{2F5130D6-B605-E880-E22B-BF5A5914C3DC}"/>
          </ac:spMkLst>
        </pc:spChg>
        <pc:spChg chg="add mod">
          <ac:chgData name="דודו ברינה" userId="581ad2f1418d4d63" providerId="LiveId" clId="{C4A97184-1341-47E4-9287-9ECFCFE159B4}" dt="2023-03-28T17:22:56.707" v="3341" actId="1076"/>
          <ac:spMkLst>
            <pc:docMk/>
            <pc:sldMk cId="2913884256" sldId="327"/>
            <ac:spMk id="16" creationId="{052E11AB-94CD-021F-89A0-B1B4950D02D7}"/>
          </ac:spMkLst>
        </pc:spChg>
        <pc:spChg chg="add mod">
          <ac:chgData name="דודו ברינה" userId="581ad2f1418d4d63" providerId="LiveId" clId="{C4A97184-1341-47E4-9287-9ECFCFE159B4}" dt="2023-03-28T17:22:56.707" v="3341" actId="1076"/>
          <ac:spMkLst>
            <pc:docMk/>
            <pc:sldMk cId="2913884256" sldId="327"/>
            <ac:spMk id="17" creationId="{6E5E7A07-6A46-FD82-F4B9-5322C9FB3928}"/>
          </ac:spMkLst>
        </pc:spChg>
        <pc:spChg chg="add del mod">
          <ac:chgData name="דודו ברינה" userId="581ad2f1418d4d63" providerId="LiveId" clId="{C4A97184-1341-47E4-9287-9ECFCFE159B4}" dt="2023-03-28T17:22:41.177" v="3340" actId="478"/>
          <ac:spMkLst>
            <pc:docMk/>
            <pc:sldMk cId="2913884256" sldId="327"/>
            <ac:spMk id="18" creationId="{1E78BD19-0383-829B-442A-6EF264A10B1A}"/>
          </ac:spMkLst>
        </pc:spChg>
      </pc:sldChg>
      <pc:sldChg chg="addSp delSp modSp add mod">
        <pc:chgData name="דודו ברינה" userId="581ad2f1418d4d63" providerId="LiveId" clId="{C4A97184-1341-47E4-9287-9ECFCFE159B4}" dt="2023-03-28T17:39:02.967" v="3639" actId="20577"/>
        <pc:sldMkLst>
          <pc:docMk/>
          <pc:sldMk cId="4286462117" sldId="328"/>
        </pc:sldMkLst>
        <pc:spChg chg="add mod">
          <ac:chgData name="דודו ברינה" userId="581ad2f1418d4d63" providerId="LiveId" clId="{C4A97184-1341-47E4-9287-9ECFCFE159B4}" dt="2023-03-28T17:37:18.944" v="3603" actId="20577"/>
          <ac:spMkLst>
            <pc:docMk/>
            <pc:sldMk cId="4286462117" sldId="328"/>
            <ac:spMk id="10" creationId="{D0D53B8E-0F57-3933-E6B0-2FAA1FC78752}"/>
          </ac:spMkLst>
        </pc:spChg>
        <pc:spChg chg="add mod">
          <ac:chgData name="דודו ברינה" userId="581ad2f1418d4d63" providerId="LiveId" clId="{C4A97184-1341-47E4-9287-9ECFCFE159B4}" dt="2023-03-28T17:37:28.543" v="3606" actId="1076"/>
          <ac:spMkLst>
            <pc:docMk/>
            <pc:sldMk cId="4286462117" sldId="328"/>
            <ac:spMk id="12" creationId="{B8A6BA87-0D02-B8B5-4201-327959985955}"/>
          </ac:spMkLst>
        </pc:spChg>
        <pc:spChg chg="add del mod">
          <ac:chgData name="דודו ברינה" userId="581ad2f1418d4d63" providerId="LiveId" clId="{C4A97184-1341-47E4-9287-9ECFCFE159B4}" dt="2023-03-28T17:37:24.972" v="3605" actId="478"/>
          <ac:spMkLst>
            <pc:docMk/>
            <pc:sldMk cId="4286462117" sldId="328"/>
            <ac:spMk id="13" creationId="{9D42CC0A-BEC5-9FA2-6484-EBCE6D31FCDF}"/>
          </ac:spMkLst>
        </pc:spChg>
        <pc:spChg chg="add del mod">
          <ac:chgData name="דודו ברינה" userId="581ad2f1418d4d63" providerId="LiveId" clId="{C4A97184-1341-47E4-9287-9ECFCFE159B4}" dt="2023-03-28T17:37:23.883" v="3604" actId="478"/>
          <ac:spMkLst>
            <pc:docMk/>
            <pc:sldMk cId="4286462117" sldId="328"/>
            <ac:spMk id="15" creationId="{85309CA4-0A6A-AB6B-FA3E-BCBE0AC7FAA0}"/>
          </ac:spMkLst>
        </pc:spChg>
        <pc:spChg chg="mod">
          <ac:chgData name="דודו ברינה" userId="581ad2f1418d4d63" providerId="LiveId" clId="{C4A97184-1341-47E4-9287-9ECFCFE159B4}" dt="2023-03-28T17:34:16.339" v="3479"/>
          <ac:spMkLst>
            <pc:docMk/>
            <pc:sldMk cId="4286462117" sldId="328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7:39:02.967" v="3639" actId="20577"/>
          <ac:spMkLst>
            <pc:docMk/>
            <pc:sldMk cId="4286462117" sldId="328"/>
            <ac:spMk id="24" creationId="{786F0CDF-DD0A-CF80-9939-2AB7CAA5F4C1}"/>
          </ac:spMkLst>
        </pc:spChg>
      </pc:sldChg>
      <pc:sldChg chg="addSp modSp add mod">
        <pc:chgData name="דודו ברינה" userId="581ad2f1418d4d63" providerId="LiveId" clId="{C4A97184-1341-47E4-9287-9ECFCFE159B4}" dt="2023-03-28T17:39:35.538" v="3694" actId="20577"/>
        <pc:sldMkLst>
          <pc:docMk/>
          <pc:sldMk cId="1751802248" sldId="329"/>
        </pc:sldMkLst>
        <pc:spChg chg="add mod">
          <ac:chgData name="דודו ברינה" userId="581ad2f1418d4d63" providerId="LiveId" clId="{C4A97184-1341-47E4-9287-9ECFCFE159B4}" dt="2023-03-28T17:38:48.625" v="3609"/>
          <ac:spMkLst>
            <pc:docMk/>
            <pc:sldMk cId="1751802248" sldId="329"/>
            <ac:spMk id="12" creationId="{60682E7E-5514-D40B-FE6C-A696820D4DB2}"/>
          </ac:spMkLst>
        </pc:spChg>
        <pc:spChg chg="mod">
          <ac:chgData name="דודו ברינה" userId="581ad2f1418d4d63" providerId="LiveId" clId="{C4A97184-1341-47E4-9287-9ECFCFE159B4}" dt="2023-03-28T17:38:23.814" v="3608"/>
          <ac:spMkLst>
            <pc:docMk/>
            <pc:sldMk cId="1751802248" sldId="329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7:39:17.653" v="3671" actId="20577"/>
          <ac:spMkLst>
            <pc:docMk/>
            <pc:sldMk cId="1751802248" sldId="329"/>
            <ac:spMk id="24" creationId="{786F0CDF-DD0A-CF80-9939-2AB7CAA5F4C1}"/>
          </ac:spMkLst>
        </pc:spChg>
        <pc:graphicFrameChg chg="add mod modGraphic">
          <ac:chgData name="דודו ברינה" userId="581ad2f1418d4d63" providerId="LiveId" clId="{C4A97184-1341-47E4-9287-9ECFCFE159B4}" dt="2023-03-28T17:39:35.538" v="3694" actId="20577"/>
          <ac:graphicFrameMkLst>
            <pc:docMk/>
            <pc:sldMk cId="1751802248" sldId="329"/>
            <ac:graphicFrameMk id="10" creationId="{326CBB52-2BE3-0216-6FF1-A83DBC01E2B0}"/>
          </ac:graphicFrameMkLst>
        </pc:graphicFrameChg>
      </pc:sldChg>
      <pc:sldChg chg="new del">
        <pc:chgData name="דודו ברינה" userId="581ad2f1418d4d63" providerId="LiveId" clId="{C4A97184-1341-47E4-9287-9ECFCFE159B4}" dt="2023-03-28T17:29:04.989" v="3443" actId="680"/>
        <pc:sldMkLst>
          <pc:docMk/>
          <pc:sldMk cId="2786893910" sldId="329"/>
        </pc:sldMkLst>
      </pc:sldChg>
      <pc:sldChg chg="add del">
        <pc:chgData name="דודו ברינה" userId="581ad2f1418d4d63" providerId="LiveId" clId="{C4A97184-1341-47E4-9287-9ECFCFE159B4}" dt="2023-03-28T17:28:41.109" v="3441" actId="47"/>
        <pc:sldMkLst>
          <pc:docMk/>
          <pc:sldMk cId="3352071266" sldId="329"/>
        </pc:sldMkLst>
      </pc:sldChg>
      <pc:sldChg chg="addSp modSp add mod ord">
        <pc:chgData name="דודו ברינה" userId="581ad2f1418d4d63" providerId="LiveId" clId="{C4A97184-1341-47E4-9287-9ECFCFE159B4}" dt="2023-03-28T17:43:59.317" v="3851" actId="1076"/>
        <pc:sldMkLst>
          <pc:docMk/>
          <pc:sldMk cId="2701638101" sldId="330"/>
        </pc:sldMkLst>
        <pc:spChg chg="add mod">
          <ac:chgData name="דודו ברינה" userId="581ad2f1418d4d63" providerId="LiveId" clId="{C4A97184-1341-47E4-9287-9ECFCFE159B4}" dt="2023-03-28T17:41:09.384" v="3709" actId="14100"/>
          <ac:spMkLst>
            <pc:docMk/>
            <pc:sldMk cId="2701638101" sldId="330"/>
            <ac:spMk id="10" creationId="{CD8AC20A-912D-3F54-DD4B-331069861331}"/>
          </ac:spMkLst>
        </pc:spChg>
        <pc:spChg chg="add mod">
          <ac:chgData name="דודו ברינה" userId="581ad2f1418d4d63" providerId="LiveId" clId="{C4A97184-1341-47E4-9287-9ECFCFE159B4}" dt="2023-03-28T17:41:57.645" v="3777" actId="20577"/>
          <ac:spMkLst>
            <pc:docMk/>
            <pc:sldMk cId="2701638101" sldId="330"/>
            <ac:spMk id="12" creationId="{003844D3-6A36-C956-66F3-A5598686FF4D}"/>
          </ac:spMkLst>
        </pc:spChg>
        <pc:spChg chg="add mod">
          <ac:chgData name="דודו ברינה" userId="581ad2f1418d4d63" providerId="LiveId" clId="{C4A97184-1341-47E4-9287-9ECFCFE159B4}" dt="2023-03-28T17:42:40.234" v="3796" actId="20577"/>
          <ac:spMkLst>
            <pc:docMk/>
            <pc:sldMk cId="2701638101" sldId="330"/>
            <ac:spMk id="13" creationId="{7B1856F3-A655-6C47-2923-56EBDD8FDAFB}"/>
          </ac:spMkLst>
        </pc:spChg>
        <pc:spChg chg="add mod">
          <ac:chgData name="דודו ברינה" userId="581ad2f1418d4d63" providerId="LiveId" clId="{C4A97184-1341-47E4-9287-9ECFCFE159B4}" dt="2023-03-28T17:43:13.308" v="3821" actId="20577"/>
          <ac:spMkLst>
            <pc:docMk/>
            <pc:sldMk cId="2701638101" sldId="330"/>
            <ac:spMk id="15" creationId="{50FA2E3C-52DE-18DD-DC75-71777A2D99CA}"/>
          </ac:spMkLst>
        </pc:spChg>
        <pc:spChg chg="add mod">
          <ac:chgData name="דודו ברינה" userId="581ad2f1418d4d63" providerId="LiveId" clId="{C4A97184-1341-47E4-9287-9ECFCFE159B4}" dt="2023-03-28T17:42:52.485" v="3804" actId="20577"/>
          <ac:spMkLst>
            <pc:docMk/>
            <pc:sldMk cId="2701638101" sldId="330"/>
            <ac:spMk id="16" creationId="{3C26DBCE-F000-8DF0-CBB2-E2C4D601792C}"/>
          </ac:spMkLst>
        </pc:spChg>
        <pc:spChg chg="add mod">
          <ac:chgData name="דודו ברינה" userId="581ad2f1418d4d63" providerId="LiveId" clId="{C4A97184-1341-47E4-9287-9ECFCFE159B4}" dt="2023-03-28T17:43:26.720" v="3831" actId="20577"/>
          <ac:spMkLst>
            <pc:docMk/>
            <pc:sldMk cId="2701638101" sldId="330"/>
            <ac:spMk id="17" creationId="{23B461B1-F23F-F4A9-E9F1-D9FC7EFFAEAF}"/>
          </ac:spMkLst>
        </pc:spChg>
        <pc:spChg chg="add mod">
          <ac:chgData name="דודו ברינה" userId="581ad2f1418d4d63" providerId="LiveId" clId="{C4A97184-1341-47E4-9287-9ECFCFE159B4}" dt="2023-03-28T17:43:59.317" v="3851" actId="1076"/>
          <ac:spMkLst>
            <pc:docMk/>
            <pc:sldMk cId="2701638101" sldId="330"/>
            <ac:spMk id="18" creationId="{24154AA4-E8A2-0D9C-8C75-9A196DC19ABE}"/>
          </ac:spMkLst>
        </pc:spChg>
        <pc:spChg chg="mod">
          <ac:chgData name="דודו ברינה" userId="581ad2f1418d4d63" providerId="LiveId" clId="{C4A97184-1341-47E4-9287-9ECFCFE159B4}" dt="2023-03-28T17:41:39.163" v="3745" actId="20577"/>
          <ac:spMkLst>
            <pc:docMk/>
            <pc:sldMk cId="2701638101" sldId="330"/>
            <ac:spMk id="24" creationId="{786F0CDF-DD0A-CF80-9939-2AB7CAA5F4C1}"/>
          </ac:spMkLst>
        </pc:spChg>
      </pc:sldChg>
      <pc:sldChg chg="addSp modSp add mod ord">
        <pc:chgData name="דודו ברינה" userId="581ad2f1418d4d63" providerId="LiveId" clId="{C4A97184-1341-47E4-9287-9ECFCFE159B4}" dt="2023-03-28T17:45:32.567" v="3887"/>
        <pc:sldMkLst>
          <pc:docMk/>
          <pc:sldMk cId="2023633756" sldId="331"/>
        </pc:sldMkLst>
        <pc:spChg chg="mod">
          <ac:chgData name="דודו ברינה" userId="581ad2f1418d4d63" providerId="LiveId" clId="{C4A97184-1341-47E4-9287-9ECFCFE159B4}" dt="2023-03-28T17:44:32.401" v="3856" actId="1076"/>
          <ac:spMkLst>
            <pc:docMk/>
            <pc:sldMk cId="2023633756" sldId="331"/>
            <ac:spMk id="9" creationId="{DC44363D-7C8F-9895-62E8-D36BCFE38011}"/>
          </ac:spMkLst>
        </pc:spChg>
        <pc:spChg chg="add mod">
          <ac:chgData name="דודו ברינה" userId="581ad2f1418d4d63" providerId="LiveId" clId="{C4A97184-1341-47E4-9287-9ECFCFE159B4}" dt="2023-03-28T17:44:59.196" v="3860"/>
          <ac:spMkLst>
            <pc:docMk/>
            <pc:sldMk cId="2023633756" sldId="331"/>
            <ac:spMk id="10" creationId="{FD32C227-509E-8536-CDE0-8A9F94110261}"/>
          </ac:spMkLst>
        </pc:spChg>
        <pc:spChg chg="add mod">
          <ac:chgData name="דודו ברינה" userId="581ad2f1418d4d63" providerId="LiveId" clId="{C4A97184-1341-47E4-9287-9ECFCFE159B4}" dt="2023-03-28T17:45:10.900" v="3886" actId="20577"/>
          <ac:spMkLst>
            <pc:docMk/>
            <pc:sldMk cId="2023633756" sldId="331"/>
            <ac:spMk id="12" creationId="{D3F45188-B8DD-7732-8671-6BD500EF9459}"/>
          </ac:spMkLst>
        </pc:spChg>
        <pc:spChg chg="mod">
          <ac:chgData name="דודו ברינה" userId="581ad2f1418d4d63" providerId="LiveId" clId="{C4A97184-1341-47E4-9287-9ECFCFE159B4}" dt="2023-03-28T17:45:32.567" v="3887"/>
          <ac:spMkLst>
            <pc:docMk/>
            <pc:sldMk cId="2023633756" sldId="331"/>
            <ac:spMk id="19" creationId="{EED0E886-E1B7-1592-49D9-61B5E1953DB8}"/>
          </ac:spMkLst>
        </pc:spChg>
      </pc:sldChg>
      <pc:sldChg chg="add">
        <pc:chgData name="דודו ברינה" userId="581ad2f1418d4d63" providerId="LiveId" clId="{C4A97184-1341-47E4-9287-9ECFCFE159B4}" dt="2023-03-28T17:44:07.084" v="3852" actId="2890"/>
        <pc:sldMkLst>
          <pc:docMk/>
          <pc:sldMk cId="3032190118" sldId="332"/>
        </pc:sldMkLst>
      </pc:sldChg>
    </pc:docChg>
  </pc:docChgLst>
</pc:chgInfo>
</file>

<file path=ppt/comments/modernComment_125_658D944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B33AB82-9456-49F2-BF6C-4FD8EC6C0A90}" authorId="{C94570E4-C9B3-6C0E-2DA3-23F02D7D4F6B}" created="2023-03-28T11:13:21.049">
    <pc:sldMkLst xmlns:pc="http://schemas.microsoft.com/office/powerpoint/2013/main/command">
      <pc:docMk/>
      <pc:sldMk cId="1703777350" sldId="293"/>
    </pc:sldMkLst>
    <p188:txBody>
      <a:bodyPr/>
      <a:lstStyle/>
      <a:p>
        <a:r>
          <a:rPr lang="en-IL"/>
          <a:t>צריך לבדוק מה עם "אני מנהל" ואיפה זה נכנס</a:t>
        </a:r>
      </a:p>
    </p188:txBody>
  </p188:cm>
</p188:cmLst>
</file>

<file path=ppt/comments/modernComment_126_97CDF35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9D8A1D3-67A5-4D27-85FD-3DA6510B1D79}" authorId="{C94570E4-C9B3-6C0E-2DA3-23F02D7D4F6B}" created="2023-03-28T11:19:31.403">
    <pc:sldMkLst xmlns:pc="http://schemas.microsoft.com/office/powerpoint/2013/main/command">
      <pc:docMk/>
      <pc:sldMk cId="2546856787" sldId="294"/>
    </pc:sldMkLst>
    <p188:txBody>
      <a:bodyPr/>
      <a:lstStyle/>
      <a:p>
        <a:r>
          <a:rPr lang="en-IL"/>
          <a:t>האם אישור ההורים מתבצע באפליקציה? אם כן היכן?</a:t>
        </a:r>
      </a:p>
    </p188:txBody>
  </p188:cm>
  <p188:cm id="{757DD7B5-DA68-4624-89F2-43ECB50DC2AA}" authorId="{C94570E4-C9B3-6C0E-2DA3-23F02D7D4F6B}" created="2023-03-28T11:21:47.730">
    <pc:sldMkLst xmlns:pc="http://schemas.microsoft.com/office/powerpoint/2013/main/command">
      <pc:docMk/>
      <pc:sldMk cId="2546856787" sldId="294"/>
    </pc:sldMkLst>
    <p188:txBody>
      <a:bodyPr/>
      <a:lstStyle/>
      <a:p>
        <a:r>
          <a:rPr lang="en-IL"/>
          <a:t>האם נדרשת באמת הכתובת מגורים?</a:t>
        </a:r>
      </a:p>
    </p188:txBody>
  </p188:cm>
</p188:cmLst>
</file>

<file path=ppt/comments/modernComment_127_7796773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F2EC7B5-EA17-4AC7-AE97-DCFC3182E006}" authorId="{C94570E4-C9B3-6C0E-2DA3-23F02D7D4F6B}" created="2023-03-28T11:37:00.711">
    <pc:sldMkLst xmlns:pc="http://schemas.microsoft.com/office/powerpoint/2013/main/command">
      <pc:docMk/>
      <pc:sldMk cId="2006349625" sldId="295"/>
    </pc:sldMkLst>
    <p188:txBody>
      <a:bodyPr/>
      <a:lstStyle/>
      <a:p>
        <a:r>
          <a:rPr lang="en-IL"/>
          <a:t>אפשר לדחוס גם לעמוד הקודם</a:t>
        </a:r>
      </a:p>
    </p188:txBody>
  </p188:cm>
</p188:cmLst>
</file>

<file path=ppt/comments/modernComment_12A_34BC3B5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E0AB554-21B3-45DC-8E5A-C31B5D0ECC4B}" authorId="{C94570E4-C9B3-6C0E-2DA3-23F02D7D4F6B}" created="2023-03-28T11:45:57.834">
    <pc:sldMkLst xmlns:pc="http://schemas.microsoft.com/office/powerpoint/2013/main/command">
      <pc:docMk/>
      <pc:sldMk cId="884751189" sldId="298"/>
    </pc:sldMkLst>
    <p188:txBody>
      <a:bodyPr/>
      <a:lstStyle/>
      <a:p>
        <a:r>
          <a:rPr lang="en-IL"/>
          <a:t>מי מאשר את ההורה</a:t>
        </a:r>
      </a:p>
    </p188:txBody>
  </p188:cm>
  <p188:cm id="{56FB5789-DA4D-4041-ABA5-B58621D24A3D}" authorId="{C94570E4-C9B3-6C0E-2DA3-23F02D7D4F6B}" created="2023-03-28T12:07:04.467">
    <pc:sldMkLst xmlns:pc="http://schemas.microsoft.com/office/powerpoint/2013/main/command">
      <pc:docMk/>
      <pc:sldMk cId="884751189" sldId="298"/>
    </pc:sldMkLst>
    <p188:txBody>
      <a:bodyPr/>
      <a:lstStyle/>
      <a:p>
        <a:r>
          <a:rPr lang="en-IL"/>
          <a:t>מורה יאשר הורה ואח"כ להורה תהיה האפשרות להצטרף לעוד קהילות בית ספר</a:t>
        </a:r>
      </a:p>
    </p188:txBody>
  </p188:cm>
</p188:cmLst>
</file>

<file path=ppt/comments/modernComment_132_8D47D14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4E1C6D0-7760-4595-82F9-39C040709E92}" authorId="{C94570E4-C9B3-6C0E-2DA3-23F02D7D4F6B}" created="2023-03-28T17:29:48.095">
    <pc:sldMkLst xmlns:pc="http://schemas.microsoft.com/office/powerpoint/2013/main/command">
      <pc:docMk/>
      <pc:sldMk cId="2370294084" sldId="306"/>
    </pc:sldMkLst>
    <p188:txBody>
      <a:bodyPr/>
      <a:lstStyle/>
      <a:p>
        <a:r>
          <a:rPr lang="en-IL"/>
          <a:t>גם כאן הרעיון הוא להוסיף מורים\ משתתפים אחרים דרך הצפיה בהודעות</a:t>
        </a:r>
      </a:p>
    </p188:txBody>
  </p188:cm>
</p188:cmLst>
</file>

<file path=ppt/comments/modernComment_133_7C03517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3063F12-210F-40F6-BD1E-8E0C7ADC18D7}" authorId="{C94570E4-C9B3-6C0E-2DA3-23F02D7D4F6B}" created="2023-03-28T16:46:52.430">
    <pc:sldMkLst xmlns:pc="http://schemas.microsoft.com/office/powerpoint/2013/main/command">
      <pc:docMk/>
      <pc:sldMk cId="2080592241" sldId="307"/>
    </pc:sldMkLst>
    <p188:txBody>
      <a:bodyPr/>
      <a:lstStyle/>
      <a:p>
        <a:r>
          <a:rPr lang="en-IL"/>
          <a:t>אישור המתמשים יקרה ב"צפה בהודעות"</a:t>
        </a:r>
      </a:p>
    </p188:txBody>
  </p188:cm>
</p188:cmLst>
</file>

<file path=ppt/comments/modernComment_135_5D698AF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161AF7E-646E-4D08-B39A-2697076A0132}" authorId="{C94570E4-C9B3-6C0E-2DA3-23F02D7D4F6B}" created="2023-03-28T13:24:07.787">
    <pc:sldMkLst xmlns:pc="http://schemas.microsoft.com/office/powerpoint/2013/main/command">
      <pc:docMk/>
      <pc:sldMk cId="1567197949" sldId="309"/>
    </pc:sldMkLst>
    <p188:txBody>
      <a:bodyPr/>
      <a:lstStyle/>
      <a:p>
        <a:r>
          <a:rPr lang="en-IL"/>
          <a:t>להגביל תוצאות? 
עד איזה מרחק?</a:t>
        </a:r>
      </a:p>
    </p188:txBody>
  </p188:cm>
</p188:cmLst>
</file>

<file path=ppt/comments/modernComment_13C_114BA49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408BB84-868D-4FC2-989A-DDC265209CBE}" authorId="{C94570E4-C9B3-6C0E-2DA3-23F02D7D4F6B}" created="2023-03-28T16:14:12.465">
    <pc:sldMkLst xmlns:pc="http://schemas.microsoft.com/office/powerpoint/2013/main/command">
      <pc:docMk/>
      <pc:sldMk cId="290170000" sldId="316"/>
    </pc:sldMkLst>
    <p188:txBody>
      <a:bodyPr/>
      <a:lstStyle/>
      <a:p>
        <a:r>
          <a:rPr lang="en-IL"/>
          <a:t>שליחת הבקשה שולחת התראה בפלאפון של הילד בהודעות, הילד יצטרך לאשר שהוא באמת הורה שלו.</a:t>
        </a:r>
      </a:p>
    </p188:txBody>
  </p188:cm>
</p188:cmLst>
</file>

<file path=ppt/comments/modernComment_145_DD1C697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2093A5C-5B3F-4942-A472-9E6881DD7D73}" authorId="{C94570E4-C9B3-6C0E-2DA3-23F02D7D4F6B}" created="2023-03-28T17:29:11.687">
    <pc:sldMkLst xmlns:pc="http://schemas.microsoft.com/office/powerpoint/2013/main/command">
      <pc:docMk/>
      <pc:sldMk cId="3709626748" sldId="325"/>
    </pc:sldMkLst>
    <p188:txBody>
      <a:bodyPr/>
      <a:lstStyle/>
      <a:p>
        <a:r>
          <a:rPr lang="en-IL"/>
          <a:t>כמה תווים? 
כמה ניסיונות?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microsoft.com/office/2018/10/relationships/comments" Target="../comments/modernComment_145_DD1C697C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35.xml"/><Relationship Id="rId5" Type="http://schemas.openxmlformats.org/officeDocument/2006/relationships/slide" Target="slide30.xml"/><Relationship Id="rId4" Type="http://schemas.openxmlformats.org/officeDocument/2006/relationships/slide" Target="slide2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microsoft.com/office/2007/relationships/hdphoto" Target="../media/hdphoto1.wdp"/><Relationship Id="rId7" Type="http://schemas.openxmlformats.org/officeDocument/2006/relationships/slide" Target="slide1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10" Type="http://schemas.openxmlformats.org/officeDocument/2006/relationships/slide" Target="slide21.xml"/><Relationship Id="rId4" Type="http://schemas.openxmlformats.org/officeDocument/2006/relationships/slide" Target="slide2.xml"/><Relationship Id="rId9" Type="http://schemas.openxmlformats.org/officeDocument/2006/relationships/slide" Target="slide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microsoft.com/office/2018/10/relationships/comments" Target="../comments/modernComment_135_5D698AFD.xml"/><Relationship Id="rId1" Type="http://schemas.openxmlformats.org/officeDocument/2006/relationships/slideLayout" Target="../slideLayouts/slideLayout18.xml"/><Relationship Id="rId5" Type="http://schemas.openxmlformats.org/officeDocument/2006/relationships/slide" Target="slide18.xml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14.xml"/><Relationship Id="rId7" Type="http://schemas.openxmlformats.org/officeDocument/2006/relationships/slide" Target="slide2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7.xml"/><Relationship Id="rId5" Type="http://schemas.openxmlformats.org/officeDocument/2006/relationships/slide" Target="slide25.xml"/><Relationship Id="rId4" Type="http://schemas.openxmlformats.org/officeDocument/2006/relationships/slide" Target="slide24.xml"/><Relationship Id="rId9" Type="http://schemas.openxmlformats.org/officeDocument/2006/relationships/slide" Target="slide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microsoft.com/office/2018/10/relationships/comments" Target="../comments/modernComment_13C_114BA490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slide" Target="sl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microsoft.com/office/2018/10/relationships/comments" Target="../comments/modernComment_125_658D9446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8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4.xml"/><Relationship Id="rId2" Type="http://schemas.microsoft.com/office/2018/10/relationships/comments" Target="../comments/modernComment_133_7C035171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31.xml"/><Relationship Id="rId5" Type="http://schemas.openxmlformats.org/officeDocument/2006/relationships/slide" Target="slide33.xml"/><Relationship Id="rId4" Type="http://schemas.openxmlformats.org/officeDocument/2006/relationships/slide" Target="slide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microsoft.com/office/2018/10/relationships/comments" Target="../comments/modernComment_132_8D47D144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3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3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microsoft.com/office/2018/10/relationships/comments" Target="../comments/modernComment_126_97CDF353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microsoft.com/office/2018/10/relationships/comments" Target="../comments/modernComment_12A_34BC3B55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microsoft.com/office/2018/10/relationships/comments" Target="../comments/modernComment_127_77967739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901952"/>
          </a:xfrm>
        </p:spPr>
        <p:txBody>
          <a:bodyPr/>
          <a:lstStyle/>
          <a:p>
            <a:r>
              <a:rPr lang="he-IL" dirty="0"/>
              <a:t>פרוייקט ברגליים</a:t>
            </a:r>
            <a:br>
              <a:rPr lang="he-IL" dirty="0"/>
            </a:br>
            <a:r>
              <a:rPr lang="he-IL" dirty="0"/>
              <a:t>בשת"פ עיריית ירושלים ומשרד החינוך</a:t>
            </a:r>
            <a:br>
              <a:rPr lang="en-US" dirty="0"/>
            </a:br>
            <a:r>
              <a:rPr lang="he-IL" dirty="0"/>
              <a:t>פרזנטציה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2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מסך פתיחה</a:t>
            </a:r>
            <a:endParaRPr lang="en-IL" sz="3200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DA5B300-C54F-BD37-7741-3D88F207C484}"/>
              </a:ext>
            </a:extLst>
          </p:cNvPr>
          <p:cNvSpPr/>
          <p:nvPr/>
        </p:nvSpPr>
        <p:spPr>
          <a:xfrm>
            <a:off x="5451298" y="1519780"/>
            <a:ext cx="1424066" cy="1229194"/>
          </a:xfrm>
          <a:custGeom>
            <a:avLst/>
            <a:gdLst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367259 w 1424066"/>
              <a:gd name="connsiteY2" fmla="*/ 9668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550139 w 1424066"/>
              <a:gd name="connsiteY2" fmla="*/ 86018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458699 w 1424066"/>
              <a:gd name="connsiteY2" fmla="*/ 8906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4066" h="1229194">
                <a:moveTo>
                  <a:pt x="0" y="689548"/>
                </a:moveTo>
                <a:lnTo>
                  <a:pt x="232348" y="689548"/>
                </a:lnTo>
                <a:lnTo>
                  <a:pt x="458699" y="890666"/>
                </a:lnTo>
                <a:lnTo>
                  <a:pt x="1289154" y="0"/>
                </a:lnTo>
                <a:lnTo>
                  <a:pt x="1424066" y="172387"/>
                </a:lnTo>
                <a:lnTo>
                  <a:pt x="427220" y="1229194"/>
                </a:lnTo>
                <a:lnTo>
                  <a:pt x="0" y="68954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7ADBBF-82E8-AAE3-8B8E-B95DB6892B7A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4" name="Minus Sign 3">
              <a:extLst>
                <a:ext uri="{FF2B5EF4-FFF2-40B4-BE49-F238E27FC236}">
                  <a16:creationId xmlns:a16="http://schemas.microsoft.com/office/drawing/2014/main" id="{2303035C-011A-294C-BE0F-AC90226BF180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980A5E-11E9-E92E-2B35-44A606B3CD4F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05A3FCAD-AC51-EA11-F152-FB081B5CDE26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AFD0FB-76E0-FEE5-80F1-9F659D380E9B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FC703544-7495-3021-1C13-8AFD9A6C9B98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72382A-87A2-6BFC-4D31-D5690AF93625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A36F888-F2C2-3DE0-D7D7-1C4C29EBACEE}"/>
              </a:ext>
            </a:extLst>
          </p:cNvPr>
          <p:cNvSpPr txBox="1"/>
          <p:nvPr/>
        </p:nvSpPr>
        <p:spPr>
          <a:xfrm>
            <a:off x="3447766" y="2873041"/>
            <a:ext cx="488423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dirty="0">
                <a:solidFill>
                  <a:srgbClr val="00B050"/>
                </a:solidFill>
              </a:rPr>
              <a:t>תהליך ההרשמה הושלם בהצלחה,</a:t>
            </a:r>
          </a:p>
          <a:p>
            <a:pPr algn="ctr"/>
            <a:r>
              <a:rPr lang="he-IL" dirty="0">
                <a:solidFill>
                  <a:srgbClr val="00B050"/>
                </a:solidFill>
              </a:rPr>
              <a:t>אנא פנה </a:t>
            </a:r>
            <a:r>
              <a:rPr lang="he-IL" u="sng" dirty="0">
                <a:solidFill>
                  <a:srgbClr val="00B050"/>
                </a:solidFill>
              </a:rPr>
              <a:t>לאחראי קהילה </a:t>
            </a:r>
            <a:r>
              <a:rPr lang="he-IL" dirty="0">
                <a:solidFill>
                  <a:srgbClr val="00B050"/>
                </a:solidFill>
              </a:rPr>
              <a:t>שיאשר את הרשמתך!</a:t>
            </a:r>
          </a:p>
          <a:p>
            <a:pPr algn="ctr"/>
            <a:endParaRPr lang="he-IL" dirty="0">
              <a:solidFill>
                <a:srgbClr val="00B050"/>
              </a:solidFill>
            </a:endParaRPr>
          </a:p>
          <a:p>
            <a:pPr algn="ctr"/>
            <a:endParaRPr lang="he-IL" dirty="0">
              <a:solidFill>
                <a:srgbClr val="00B050"/>
              </a:solidFill>
            </a:endParaRPr>
          </a:p>
          <a:p>
            <a:pPr algn="ctr"/>
            <a:endParaRPr lang="he-IL" sz="1400" dirty="0">
              <a:solidFill>
                <a:srgbClr val="FF0000"/>
              </a:solidFill>
            </a:endParaRPr>
          </a:p>
          <a:p>
            <a:pPr algn="ctr"/>
            <a:r>
              <a:rPr lang="he-IL" sz="1400" dirty="0">
                <a:solidFill>
                  <a:srgbClr val="FF0000"/>
                </a:solidFill>
              </a:rPr>
              <a:t>**אם הנך אחראי הקהילה </a:t>
            </a:r>
            <a:r>
              <a:rPr lang="he-IL" sz="1400" dirty="0">
                <a:solidFill>
                  <a:srgbClr val="FF0000"/>
                </a:solidFill>
                <a:hlinkClick r:id="rId3" action="ppaction://hlinksldjump"/>
              </a:rPr>
              <a:t>הכנס קוד </a:t>
            </a:r>
            <a:r>
              <a:rPr lang="he-IL" sz="1400" dirty="0">
                <a:solidFill>
                  <a:srgbClr val="FF0000"/>
                </a:solidFill>
              </a:rPr>
              <a:t>ארגוני או פנה לעיריית עירך!</a:t>
            </a:r>
            <a:endParaRPr lang="en-IL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133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הכנסת קוד לרישום קהילה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C6790D0-0BCA-1DE9-8807-4AF2860D2C40}"/>
              </a:ext>
            </a:extLst>
          </p:cNvPr>
          <p:cNvSpPr/>
          <p:nvPr/>
        </p:nvSpPr>
        <p:spPr>
          <a:xfrm>
            <a:off x="4182540" y="757003"/>
            <a:ext cx="3264951" cy="5289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אנא הכנס קוד ארגוני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596654-E919-BAED-5E42-621E24C29E24}"/>
              </a:ext>
            </a:extLst>
          </p:cNvPr>
          <p:cNvSpPr/>
          <p:nvPr/>
        </p:nvSpPr>
        <p:spPr>
          <a:xfrm>
            <a:off x="3767234" y="1753675"/>
            <a:ext cx="4245301" cy="6320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___  ___  ___  ___  ___  ___  ___</a:t>
            </a:r>
            <a:endParaRPr lang="en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25D828-F5D8-125B-821C-DDF2E443CAD6}"/>
              </a:ext>
            </a:extLst>
          </p:cNvPr>
          <p:cNvSpPr/>
          <p:nvPr/>
        </p:nvSpPr>
        <p:spPr>
          <a:xfrm>
            <a:off x="6378474" y="4879101"/>
            <a:ext cx="1311390" cy="4871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4" action="ppaction://hlinksldjump"/>
              </a:rPr>
              <a:t>אישור</a:t>
            </a:r>
            <a:endParaRPr lang="en-IL" sz="2600" dirty="0"/>
          </a:p>
        </p:txBody>
      </p:sp>
    </p:spTree>
    <p:extLst>
      <p:ext uri="{BB962C8B-B14F-4D97-AF65-F5344CB8AC3E}">
        <p14:creationId xmlns:p14="http://schemas.microsoft.com/office/powerpoint/2010/main" val="370962674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2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הכנסת קוד לרישום ארגון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B25D828-F5D8-125B-821C-DDF2E443CAD6}"/>
              </a:ext>
            </a:extLst>
          </p:cNvPr>
          <p:cNvSpPr/>
          <p:nvPr/>
        </p:nvSpPr>
        <p:spPr>
          <a:xfrm>
            <a:off x="6378474" y="4879101"/>
            <a:ext cx="1311390" cy="4871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3" action="ppaction://hlinksldjump"/>
              </a:rPr>
              <a:t>אישור</a:t>
            </a:r>
            <a:endParaRPr lang="en-IL" sz="2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5130D6-B605-E880-E22B-BF5A5914C3DC}"/>
              </a:ext>
            </a:extLst>
          </p:cNvPr>
          <p:cNvSpPr/>
          <p:nvPr/>
        </p:nvSpPr>
        <p:spPr>
          <a:xfrm>
            <a:off x="4323077" y="1285905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שם קהילה</a:t>
            </a:r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2E11AB-94CD-021F-89A0-B1B4950D02D7}"/>
              </a:ext>
            </a:extLst>
          </p:cNvPr>
          <p:cNvSpPr/>
          <p:nvPr/>
        </p:nvSpPr>
        <p:spPr>
          <a:xfrm>
            <a:off x="4323077" y="1913618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כתובת הגעה רגלית</a:t>
            </a:r>
            <a:endParaRPr lang="en-I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5E7A07-6A46-FD82-F4B9-5322C9FB3928}"/>
              </a:ext>
            </a:extLst>
          </p:cNvPr>
          <p:cNvSpPr/>
          <p:nvPr/>
        </p:nvSpPr>
        <p:spPr>
          <a:xfrm>
            <a:off x="4323077" y="2553466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מספר טלפון - מזכירות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1388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כניסה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D24319A-8AE2-FF4C-A209-8904C81DFFC7}"/>
              </a:ext>
            </a:extLst>
          </p:cNvPr>
          <p:cNvSpPr/>
          <p:nvPr/>
        </p:nvSpPr>
        <p:spPr>
          <a:xfrm>
            <a:off x="5451298" y="1519780"/>
            <a:ext cx="1424066" cy="1229194"/>
          </a:xfrm>
          <a:custGeom>
            <a:avLst/>
            <a:gdLst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367259 w 1424066"/>
              <a:gd name="connsiteY2" fmla="*/ 9668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550139 w 1424066"/>
              <a:gd name="connsiteY2" fmla="*/ 86018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458699 w 1424066"/>
              <a:gd name="connsiteY2" fmla="*/ 8906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4066" h="1229194">
                <a:moveTo>
                  <a:pt x="0" y="689548"/>
                </a:moveTo>
                <a:lnTo>
                  <a:pt x="232348" y="689548"/>
                </a:lnTo>
                <a:lnTo>
                  <a:pt x="458699" y="890666"/>
                </a:lnTo>
                <a:lnTo>
                  <a:pt x="1289154" y="0"/>
                </a:lnTo>
                <a:lnTo>
                  <a:pt x="1424066" y="172387"/>
                </a:lnTo>
                <a:lnTo>
                  <a:pt x="427220" y="1229194"/>
                </a:lnTo>
                <a:lnTo>
                  <a:pt x="0" y="68954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71C81E-3A28-9B57-1B93-36F55E00AAE0}"/>
              </a:ext>
            </a:extLst>
          </p:cNvPr>
          <p:cNvSpPr txBox="1"/>
          <p:nvPr/>
        </p:nvSpPr>
        <p:spPr>
          <a:xfrm>
            <a:off x="3048625" y="2967335"/>
            <a:ext cx="6097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dirty="0">
                <a:solidFill>
                  <a:srgbClr val="00B050"/>
                </a:solidFill>
              </a:rPr>
              <a:t>הארגון נוסף בהצלחה!</a:t>
            </a:r>
          </a:p>
        </p:txBody>
      </p:sp>
    </p:spTree>
    <p:extLst>
      <p:ext uri="{BB962C8B-B14F-4D97-AF65-F5344CB8AC3E}">
        <p14:creationId xmlns:p14="http://schemas.microsoft.com/office/powerpoint/2010/main" val="1917140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2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כניסה</a:t>
            </a:r>
            <a:endParaRPr lang="en-IL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67A88A-4E5A-8631-BB46-3FBFA749AA18}"/>
              </a:ext>
            </a:extLst>
          </p:cNvPr>
          <p:cNvSpPr/>
          <p:nvPr/>
        </p:nvSpPr>
        <p:spPr>
          <a:xfrm>
            <a:off x="4744450" y="1115074"/>
            <a:ext cx="2413539" cy="487176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סיווג כתלמיד</a:t>
            </a:r>
            <a:endParaRPr lang="en-IL" sz="2600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A6944E-7A61-FF70-DCC1-7168D847EA29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6F866536-1EE8-A529-3106-84042335C1C4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43F4E3-9A8C-BF8F-9594-817BE9349AE1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F8DCF812-53F9-9627-C442-ED0B4A3B09E0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513A32-CAA8-A58C-B0D4-95F6E3E8187E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12" name="Minus Sign 11">
              <a:extLst>
                <a:ext uri="{FF2B5EF4-FFF2-40B4-BE49-F238E27FC236}">
                  <a16:creationId xmlns:a16="http://schemas.microsoft.com/office/drawing/2014/main" id="{9D532531-3011-EE33-D548-0AF66FA6200F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F49AF1-0F4C-49A0-7722-D205C3E5E9BE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82687D7-821C-2EEE-063A-3B7099A1ABD9}"/>
              </a:ext>
            </a:extLst>
          </p:cNvPr>
          <p:cNvSpPr/>
          <p:nvPr/>
        </p:nvSpPr>
        <p:spPr>
          <a:xfrm>
            <a:off x="4744450" y="1924102"/>
            <a:ext cx="2413539" cy="487176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סיווג כהורה</a:t>
            </a:r>
            <a:endParaRPr lang="en-IL" sz="26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6CD430-DA41-5203-9779-4B9D076230B6}"/>
              </a:ext>
            </a:extLst>
          </p:cNvPr>
          <p:cNvSpPr/>
          <p:nvPr/>
        </p:nvSpPr>
        <p:spPr>
          <a:xfrm>
            <a:off x="4744450" y="2722822"/>
            <a:ext cx="2413539" cy="487176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סיווג כמורה</a:t>
            </a:r>
            <a:endParaRPr lang="en-IL" sz="26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8D76EC-BC74-89B7-1AAB-B745A4E272D0}"/>
              </a:ext>
            </a:extLst>
          </p:cNvPr>
          <p:cNvSpPr/>
          <p:nvPr/>
        </p:nvSpPr>
        <p:spPr>
          <a:xfrm>
            <a:off x="4744450" y="3521541"/>
            <a:ext cx="2413539" cy="783755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solidFill>
                  <a:schemeClr val="bg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סיווג כאחראי קהילה</a:t>
            </a:r>
            <a:endParaRPr lang="en-IL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23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 b="14500"/>
            </a:stretch>
          </a:blipFill>
          <a:ln>
            <a:solidFill>
              <a:schemeClr val="tx1">
                <a:alpha val="94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4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5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כניסה לתלמיד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A0503C-38B6-6316-A41A-A01C432B2A0E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FB7B663E-1A5C-9EB9-1DAC-A58B7CA38E7F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2B9C8C-6CF9-D533-5C44-A63842D3F602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55FABD05-3C1D-72BE-E244-3FC0E7067638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44582D-FAEC-A6AD-32AF-2FF613FFF9CD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27AA56FC-8150-D822-18DA-A58A2E69B0D7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116992-920A-F58D-05B9-25661287A5C5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D894057-1F5C-94D9-C35D-988C3EAA3201}"/>
              </a:ext>
            </a:extLst>
          </p:cNvPr>
          <p:cNvSpPr/>
          <p:nvPr/>
        </p:nvSpPr>
        <p:spPr>
          <a:xfrm>
            <a:off x="4587240" y="365760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6" action="ppaction://hlinksldjump"/>
              </a:rPr>
              <a:t>חפש שותפים לדרך</a:t>
            </a:r>
            <a:endParaRPr lang="en-IL" sz="2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4B8063-6B7D-D63A-4DA6-49C4AB22AFF9}"/>
              </a:ext>
            </a:extLst>
          </p:cNvPr>
          <p:cNvSpPr/>
          <p:nvPr/>
        </p:nvSpPr>
        <p:spPr>
          <a:xfrm>
            <a:off x="4587239" y="1455787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7" action="ppaction://hlinksldjump"/>
              </a:rPr>
              <a:t>משחק</a:t>
            </a:r>
            <a:endParaRPr lang="en-IL" sz="2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20727-E631-1CE1-2571-05B0FE8DB28F}"/>
              </a:ext>
            </a:extLst>
          </p:cNvPr>
          <p:cNvSpPr/>
          <p:nvPr/>
        </p:nvSpPr>
        <p:spPr>
          <a:xfrm>
            <a:off x="4587238" y="3600051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8" action="ppaction://hlinksldjump"/>
              </a:rPr>
              <a:t>טבלת ניקוד</a:t>
            </a:r>
            <a:endParaRPr lang="en-IL" sz="2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3C42F5-7E75-9E19-5760-1DC0F7335FD2}"/>
              </a:ext>
            </a:extLst>
          </p:cNvPr>
          <p:cNvSpPr/>
          <p:nvPr/>
        </p:nvSpPr>
        <p:spPr>
          <a:xfrm>
            <a:off x="4594905" y="2510024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9" action="ppaction://hlinksldjump"/>
              </a:rPr>
              <a:t>מפה</a:t>
            </a:r>
            <a:endParaRPr lang="en-IL" sz="2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C1D000-5D42-27ED-E361-BEDFD07E99D6}"/>
              </a:ext>
            </a:extLst>
          </p:cNvPr>
          <p:cNvSpPr/>
          <p:nvPr/>
        </p:nvSpPr>
        <p:spPr>
          <a:xfrm>
            <a:off x="4587237" y="4690078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10" action="ppaction://hlinksldjump"/>
              </a:rPr>
              <a:t>צפה בהודעות</a:t>
            </a:r>
            <a:endParaRPr lang="en-IL" sz="2600" dirty="0"/>
          </a:p>
        </p:txBody>
      </p:sp>
    </p:spTree>
    <p:extLst>
      <p:ext uri="{BB962C8B-B14F-4D97-AF65-F5344CB8AC3E}">
        <p14:creationId xmlns:p14="http://schemas.microsoft.com/office/powerpoint/2010/main" val="3642732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4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חיפוש משתמשים</a:t>
            </a:r>
          </a:p>
          <a:p>
            <a:pPr algn="r"/>
            <a:r>
              <a:rPr lang="he-IL" sz="3200" dirty="0"/>
              <a:t>באזור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F97F4BB4-6B8D-785F-D26C-C2FC70DCA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766111"/>
              </p:ext>
            </p:extLst>
          </p:nvPr>
        </p:nvGraphicFramePr>
        <p:xfrm>
          <a:off x="3987799" y="871256"/>
          <a:ext cx="4064001" cy="3950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50549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35457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01267621"/>
                    </a:ext>
                  </a:extLst>
                </a:gridCol>
              </a:tblGrid>
              <a:tr h="395076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פרופיל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מרחק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שם משתמש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9576"/>
                  </a:ext>
                </a:extLst>
              </a:tr>
              <a:tr h="395076"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hlinkClick r:id="rId5" action="ppaction://hlinksldjump"/>
                        </a:rPr>
                        <a:t>קישור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200מ'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יוסי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99034"/>
                  </a:ext>
                </a:extLst>
              </a:tr>
              <a:tr h="395076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270689"/>
                  </a:ext>
                </a:extLst>
              </a:tr>
              <a:tr h="395076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46513"/>
                  </a:ext>
                </a:extLst>
              </a:tr>
              <a:tr h="395076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64407"/>
                  </a:ext>
                </a:extLst>
              </a:tr>
              <a:tr h="395076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76804"/>
                  </a:ext>
                </a:extLst>
              </a:tr>
              <a:tr h="395076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383399"/>
                  </a:ext>
                </a:extLst>
              </a:tr>
              <a:tr h="395076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12177"/>
                  </a:ext>
                </a:extLst>
              </a:tr>
              <a:tr h="395076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889579"/>
                  </a:ext>
                </a:extLst>
              </a:tr>
              <a:tr h="395076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321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19794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משחק - תלמיד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600131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נראות של משתמש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DA1AD3CC-BF96-7418-0F28-31B151BAC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173" y="685148"/>
            <a:ext cx="2672094" cy="17476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1685EC-5B5D-C2A1-B077-8556AC24DDCB}"/>
              </a:ext>
            </a:extLst>
          </p:cNvPr>
          <p:cNvSpPr txBox="1"/>
          <p:nvPr/>
        </p:nvSpPr>
        <p:spPr>
          <a:xfrm>
            <a:off x="4804348" y="2755196"/>
            <a:ext cx="2548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כינוי: יוסקל'ה</a:t>
            </a:r>
          </a:p>
          <a:p>
            <a:pPr algn="r"/>
            <a:r>
              <a:rPr lang="he-IL" dirty="0"/>
              <a:t>פלאפון: 050-1111111</a:t>
            </a:r>
          </a:p>
          <a:p>
            <a:pPr algn="r"/>
            <a:r>
              <a:rPr lang="he-IL" dirty="0"/>
              <a:t>כיתה: ג' 3</a:t>
            </a:r>
          </a:p>
          <a:p>
            <a:pPr algn="r"/>
            <a:r>
              <a:rPr lang="he-IL" dirty="0"/>
              <a:t>כתובת: רחוב הארזים 13</a:t>
            </a:r>
          </a:p>
        </p:txBody>
      </p:sp>
    </p:spTree>
    <p:extLst>
      <p:ext uri="{BB962C8B-B14F-4D97-AF65-F5344CB8AC3E}">
        <p14:creationId xmlns:p14="http://schemas.microsoft.com/office/powerpoint/2010/main" val="3961931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73918" y="114300"/>
            <a:ext cx="5638800" cy="6377940"/>
          </a:xfrm>
          <a:prstGeom prst="roundRect">
            <a:avLst/>
          </a:prstGeom>
          <a:blipFill>
            <a:blip r:embed="rId2"/>
            <a:stretch>
              <a:fillRect b="14500"/>
            </a:stretch>
          </a:blip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4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מפה מכוונת למיקום נוכחי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409998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2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200" dirty="0"/>
              <a:t>מסך פתיחה</a:t>
            </a:r>
            <a:endParaRPr lang="en-IL" sz="3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F46F38-5A29-2969-1B8E-9D1E3CEA9573}"/>
              </a:ext>
            </a:extLst>
          </p:cNvPr>
          <p:cNvSpPr/>
          <p:nvPr/>
        </p:nvSpPr>
        <p:spPr>
          <a:xfrm>
            <a:off x="4378548" y="3312718"/>
            <a:ext cx="1402035" cy="4871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3" action="ppaction://hlinksldjump"/>
              </a:rPr>
              <a:t>הרשמה</a:t>
            </a:r>
            <a:endParaRPr lang="en-IL" sz="2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95B88C-6569-D003-9285-F5CF7175671F}"/>
              </a:ext>
            </a:extLst>
          </p:cNvPr>
          <p:cNvSpPr/>
          <p:nvPr/>
        </p:nvSpPr>
        <p:spPr>
          <a:xfrm>
            <a:off x="4378548" y="2312915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סיסמא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1EAEB2-E2D7-5840-5CC5-E134E0EA5427}"/>
              </a:ext>
            </a:extLst>
          </p:cNvPr>
          <p:cNvSpPr/>
          <p:nvPr/>
        </p:nvSpPr>
        <p:spPr>
          <a:xfrm>
            <a:off x="4378548" y="1647200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שם משתמש/כינוי</a:t>
            </a:r>
            <a:endParaRPr lang="en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9B1C70-8720-6FC2-168A-F486E1963036}"/>
              </a:ext>
            </a:extLst>
          </p:cNvPr>
          <p:cNvSpPr/>
          <p:nvPr/>
        </p:nvSpPr>
        <p:spPr>
          <a:xfrm>
            <a:off x="6276638" y="3321126"/>
            <a:ext cx="1311390" cy="4871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4" action="ppaction://hlinksldjump"/>
              </a:rPr>
              <a:t>אישור</a:t>
            </a:r>
            <a:endParaRPr lang="en-IL" sz="26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CB6A5B6-DD0C-1A10-4CC3-649C524174C9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7" name="Minus Sign 36">
              <a:extLst>
                <a:ext uri="{FF2B5EF4-FFF2-40B4-BE49-F238E27FC236}">
                  <a16:creationId xmlns:a16="http://schemas.microsoft.com/office/drawing/2014/main" id="{6073A052-7E64-DA2A-80B7-732FF15809F9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FEF8E81-38EB-3948-AE7C-C4E57039AC46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39" name="Minus Sign 38">
              <a:extLst>
                <a:ext uri="{FF2B5EF4-FFF2-40B4-BE49-F238E27FC236}">
                  <a16:creationId xmlns:a16="http://schemas.microsoft.com/office/drawing/2014/main" id="{10EF513D-729D-1F9A-2FFF-0B440AE0A037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26716C0-DE44-542F-8FC6-B84E529F1D3C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41" name="Minus Sign 40">
              <a:extLst>
                <a:ext uri="{FF2B5EF4-FFF2-40B4-BE49-F238E27FC236}">
                  <a16:creationId xmlns:a16="http://schemas.microsoft.com/office/drawing/2014/main" id="{122FD780-F3DA-3528-895B-903FFAE0062E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BE81FF-7674-D379-57FA-3F56B7FA76CF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טבלת ניקוד תלמיד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1EB1F161-EB6B-8C2D-A93F-64DE07675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96397"/>
              </p:ext>
            </p:extLst>
          </p:nvPr>
        </p:nvGraphicFramePr>
        <p:xfrm>
          <a:off x="3868094" y="2412596"/>
          <a:ext cx="4138497" cy="246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9499">
                  <a:extLst>
                    <a:ext uri="{9D8B030D-6E8A-4147-A177-3AD203B41FA5}">
                      <a16:colId xmlns:a16="http://schemas.microsoft.com/office/drawing/2014/main" val="2753545710"/>
                    </a:ext>
                  </a:extLst>
                </a:gridCol>
                <a:gridCol w="1379499">
                  <a:extLst>
                    <a:ext uri="{9D8B030D-6E8A-4147-A177-3AD203B41FA5}">
                      <a16:colId xmlns:a16="http://schemas.microsoft.com/office/drawing/2014/main" val="3201267621"/>
                    </a:ext>
                  </a:extLst>
                </a:gridCol>
                <a:gridCol w="1379499">
                  <a:extLst>
                    <a:ext uri="{9D8B030D-6E8A-4147-A177-3AD203B41FA5}">
                      <a16:colId xmlns:a16="http://schemas.microsoft.com/office/drawing/2014/main" val="3522064081"/>
                    </a:ext>
                  </a:extLst>
                </a:gridCol>
              </a:tblGrid>
              <a:tr h="206682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סך ניקוד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כיתה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מיקום בטבלה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9576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99034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270689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46513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64407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76804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367475D-60A0-42BB-0501-EC4E15C66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75597"/>
              </p:ext>
            </p:extLst>
          </p:nvPr>
        </p:nvGraphicFramePr>
        <p:xfrm>
          <a:off x="3759382" y="4939748"/>
          <a:ext cx="4355919" cy="48991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51973">
                  <a:extLst>
                    <a:ext uri="{9D8B030D-6E8A-4147-A177-3AD203B41FA5}">
                      <a16:colId xmlns:a16="http://schemas.microsoft.com/office/drawing/2014/main" val="407552957"/>
                    </a:ext>
                  </a:extLst>
                </a:gridCol>
                <a:gridCol w="1451973">
                  <a:extLst>
                    <a:ext uri="{9D8B030D-6E8A-4147-A177-3AD203B41FA5}">
                      <a16:colId xmlns:a16="http://schemas.microsoft.com/office/drawing/2014/main" val="1827766730"/>
                    </a:ext>
                  </a:extLst>
                </a:gridCol>
                <a:gridCol w="1451973">
                  <a:extLst>
                    <a:ext uri="{9D8B030D-6E8A-4147-A177-3AD203B41FA5}">
                      <a16:colId xmlns:a16="http://schemas.microsoft.com/office/drawing/2014/main" val="3432529200"/>
                    </a:ext>
                  </a:extLst>
                </a:gridCol>
              </a:tblGrid>
              <a:tr h="4899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SSSS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כיתה שלי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XXX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33665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9EA89C1-0E0C-AAAF-CC22-109611802D4B}"/>
              </a:ext>
            </a:extLst>
          </p:cNvPr>
          <p:cNvSpPr txBox="1"/>
          <p:nvPr/>
        </p:nvSpPr>
        <p:spPr>
          <a:xfrm>
            <a:off x="6813030" y="593111"/>
            <a:ext cx="1012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dirty="0">
                <a:solidFill>
                  <a:schemeClr val="bg2">
                    <a:lumMod val="50000"/>
                  </a:schemeClr>
                </a:solidFill>
              </a:rPr>
              <a:t>מספר צעדים שלי</a:t>
            </a:r>
            <a:endParaRPr lang="en-IL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4F01E-0FD6-5620-C800-301B831D09A0}"/>
              </a:ext>
            </a:extLst>
          </p:cNvPr>
          <p:cNvSpPr txBox="1"/>
          <p:nvPr/>
        </p:nvSpPr>
        <p:spPr>
          <a:xfrm>
            <a:off x="5497785" y="716941"/>
            <a:ext cx="1012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dirty="0">
                <a:solidFill>
                  <a:schemeClr val="bg2">
                    <a:lumMod val="50000"/>
                  </a:schemeClr>
                </a:solidFill>
              </a:rPr>
              <a:t>הניקוד שלי</a:t>
            </a:r>
            <a:endParaRPr lang="en-IL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3CF85-FB5A-DB11-21A7-7118AF4A8EA4}"/>
              </a:ext>
            </a:extLst>
          </p:cNvPr>
          <p:cNvSpPr txBox="1"/>
          <p:nvPr/>
        </p:nvSpPr>
        <p:spPr>
          <a:xfrm>
            <a:off x="3976804" y="567948"/>
            <a:ext cx="1218446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sz="2400" dirty="0">
                <a:solidFill>
                  <a:schemeClr val="bg2">
                    <a:lumMod val="50000"/>
                  </a:schemeClr>
                </a:solidFill>
              </a:rPr>
              <a:t>כמות עצים שהצלתי</a:t>
            </a:r>
            <a:endParaRPr lang="en-IL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689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צפה בהודעות -תלמיד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E2D13266-58F9-2F52-52E8-6CA04FA5D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647847"/>
              </p:ext>
            </p:extLst>
          </p:nvPr>
        </p:nvGraphicFramePr>
        <p:xfrm>
          <a:off x="3881971" y="1118729"/>
          <a:ext cx="4138497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58998">
                  <a:extLst>
                    <a:ext uri="{9D8B030D-6E8A-4147-A177-3AD203B41FA5}">
                      <a16:colId xmlns:a16="http://schemas.microsoft.com/office/drawing/2014/main" val="2753545710"/>
                    </a:ext>
                  </a:extLst>
                </a:gridCol>
                <a:gridCol w="1379499">
                  <a:extLst>
                    <a:ext uri="{9D8B030D-6E8A-4147-A177-3AD203B41FA5}">
                      <a16:colId xmlns:a16="http://schemas.microsoft.com/office/drawing/2014/main" val="3522064081"/>
                    </a:ext>
                  </a:extLst>
                </a:gridCol>
              </a:tblGrid>
              <a:tr h="261433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נושא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שולח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9576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אשרת הורה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דן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99034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270689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46513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64407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7680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C5A86CF-4344-0DA1-A663-182E2CC56D06}"/>
              </a:ext>
            </a:extLst>
          </p:cNvPr>
          <p:cNvSpPr/>
          <p:nvPr/>
        </p:nvSpPr>
        <p:spPr>
          <a:xfrm>
            <a:off x="5303608" y="441860"/>
            <a:ext cx="1295222" cy="4362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הודעות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17060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כניסה</a:t>
            </a:r>
          </a:p>
          <a:p>
            <a:pPr algn="r"/>
            <a:r>
              <a:rPr lang="he-IL" sz="3200" dirty="0"/>
              <a:t>להורה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7B42A8-1A89-4435-604D-DA5F4D315DBB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5F7A91FD-2CEA-9BAE-8C72-D693E160439A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6652B4-48E2-19E7-C960-B2E8E16E546D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5E78D645-FB4F-A5A6-AF20-CF3F71220059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CE206C-EAC0-0159-263E-5A84DA31E0CA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A2D93896-461F-1CE5-BDFF-2E37C9F2D716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39E77-F5D9-2327-4B7F-9003AB5BC9D8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BAACA16-F59C-C793-1183-9D51D5DFC7AD}"/>
              </a:ext>
            </a:extLst>
          </p:cNvPr>
          <p:cNvSpPr/>
          <p:nvPr/>
        </p:nvSpPr>
        <p:spPr>
          <a:xfrm>
            <a:off x="4594906" y="1122425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4" action="ppaction://hlinksldjump"/>
              </a:rPr>
              <a:t>הוספת ילד</a:t>
            </a:r>
            <a:endParaRPr lang="en-IL" sz="2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4A0575-C1BB-7EA6-C0DE-8E4A24E84D46}"/>
              </a:ext>
            </a:extLst>
          </p:cNvPr>
          <p:cNvSpPr/>
          <p:nvPr/>
        </p:nvSpPr>
        <p:spPr>
          <a:xfrm>
            <a:off x="4594903" y="2006881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5" action="ppaction://hlinksldjump"/>
              </a:rPr>
              <a:t>מצא את הילד שלי</a:t>
            </a:r>
            <a:endParaRPr lang="en-IL" sz="2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4B0B56-838C-CABB-C932-E0AD823019F9}"/>
              </a:ext>
            </a:extLst>
          </p:cNvPr>
          <p:cNvSpPr/>
          <p:nvPr/>
        </p:nvSpPr>
        <p:spPr>
          <a:xfrm>
            <a:off x="4594905" y="3845349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6" action="ppaction://hlinksldjump"/>
              </a:rPr>
              <a:t>הצטרף לקהילה</a:t>
            </a:r>
            <a:endParaRPr lang="en-IL" sz="2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71D7C0-00CB-A763-6A5C-DA6EE9D269D7}"/>
              </a:ext>
            </a:extLst>
          </p:cNvPr>
          <p:cNvSpPr/>
          <p:nvPr/>
        </p:nvSpPr>
        <p:spPr>
          <a:xfrm>
            <a:off x="4602571" y="2926115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7" action="ppaction://hlinksldjump"/>
              </a:rPr>
              <a:t>הקהילות שלי </a:t>
            </a:r>
            <a:endParaRPr lang="en-IL" sz="2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77B959-4397-2034-AD6C-768F9C89E4D7}"/>
              </a:ext>
            </a:extLst>
          </p:cNvPr>
          <p:cNvSpPr/>
          <p:nvPr/>
        </p:nvSpPr>
        <p:spPr>
          <a:xfrm>
            <a:off x="4594904" y="280136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8" action="ppaction://hlinksldjump"/>
              </a:rPr>
              <a:t>הילדים שלי</a:t>
            </a:r>
            <a:endParaRPr lang="en-IL" sz="2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9EF616-C27D-53E8-D6E0-0E50CCFD08AD}"/>
              </a:ext>
            </a:extLst>
          </p:cNvPr>
          <p:cNvSpPr/>
          <p:nvPr/>
        </p:nvSpPr>
        <p:spPr>
          <a:xfrm>
            <a:off x="4602571" y="4759068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9" action="ppaction://hlinksldjump"/>
              </a:rPr>
              <a:t>צפה בהודעות</a:t>
            </a:r>
            <a:endParaRPr lang="en-IL" sz="2600" dirty="0"/>
          </a:p>
        </p:txBody>
      </p:sp>
    </p:spTree>
    <p:extLst>
      <p:ext uri="{BB962C8B-B14F-4D97-AF65-F5344CB8AC3E}">
        <p14:creationId xmlns:p14="http://schemas.microsoft.com/office/powerpoint/2010/main" val="3631521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הילדים שלי הורה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9D426F5-8CBB-BE7F-3367-390FCFE9BFB3}"/>
              </a:ext>
            </a:extLst>
          </p:cNvPr>
          <p:cNvSpPr/>
          <p:nvPr/>
        </p:nvSpPr>
        <p:spPr>
          <a:xfrm>
            <a:off x="3841899" y="853440"/>
            <a:ext cx="4095971" cy="13868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b="1" u="sng" dirty="0">
                <a:solidFill>
                  <a:schemeClr val="bg1"/>
                </a:solidFill>
              </a:rPr>
              <a:t>פרטי הילד: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יוסק'לה | ג'3</a:t>
            </a:r>
          </a:p>
          <a:p>
            <a:pPr algn="ctr"/>
            <a:r>
              <a:rPr lang="he-IL" b="1" u="sng" dirty="0">
                <a:solidFill>
                  <a:schemeClr val="bg1"/>
                </a:solidFill>
              </a:rPr>
              <a:t>שייכות לקהילה: 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בית ספר אורנים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064C3A-50F5-3EBB-2DFB-9A524FACE64D}"/>
              </a:ext>
            </a:extLst>
          </p:cNvPr>
          <p:cNvSpPr/>
          <p:nvPr/>
        </p:nvSpPr>
        <p:spPr>
          <a:xfrm>
            <a:off x="3841899" y="2216009"/>
            <a:ext cx="4095971" cy="13868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b="1" u="sng" dirty="0">
                <a:solidFill>
                  <a:schemeClr val="bg1"/>
                </a:solidFill>
              </a:rPr>
              <a:t>פרטי הילד: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יוסק'לה | ג'3</a:t>
            </a:r>
          </a:p>
          <a:p>
            <a:pPr algn="ctr"/>
            <a:r>
              <a:rPr lang="he-IL" b="1" u="sng" dirty="0">
                <a:solidFill>
                  <a:schemeClr val="bg1"/>
                </a:solidFill>
              </a:rPr>
              <a:t>שייכות לקהילה: 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בית ספר אורנים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FBEA02-B221-5207-28E5-268B4EA3E34E}"/>
              </a:ext>
            </a:extLst>
          </p:cNvPr>
          <p:cNvSpPr/>
          <p:nvPr/>
        </p:nvSpPr>
        <p:spPr>
          <a:xfrm>
            <a:off x="3844650" y="3602843"/>
            <a:ext cx="4095971" cy="13868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b="1" u="sng" dirty="0">
                <a:solidFill>
                  <a:schemeClr val="bg1"/>
                </a:solidFill>
              </a:rPr>
              <a:t>פרטי הילד: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יוסק'לה | ג'3</a:t>
            </a:r>
          </a:p>
          <a:p>
            <a:pPr algn="ctr"/>
            <a:r>
              <a:rPr lang="he-IL" b="1" u="sng" dirty="0">
                <a:solidFill>
                  <a:schemeClr val="bg1"/>
                </a:solidFill>
              </a:rPr>
              <a:t>שייכות לקהילה: 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בית ספר אורנים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A277680E-866F-A8EA-3263-C8084603465B}"/>
              </a:ext>
            </a:extLst>
          </p:cNvPr>
          <p:cNvSpPr/>
          <p:nvPr/>
        </p:nvSpPr>
        <p:spPr>
          <a:xfrm>
            <a:off x="7447491" y="1281659"/>
            <a:ext cx="302424" cy="36554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AAF39493-AD4C-6414-A531-6344D9AEA2A0}"/>
              </a:ext>
            </a:extLst>
          </p:cNvPr>
          <p:cNvSpPr/>
          <p:nvPr/>
        </p:nvSpPr>
        <p:spPr>
          <a:xfrm>
            <a:off x="7447491" y="2738788"/>
            <a:ext cx="302424" cy="36554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767C43E2-0A28-49AA-143D-F7352357D432}"/>
              </a:ext>
            </a:extLst>
          </p:cNvPr>
          <p:cNvSpPr/>
          <p:nvPr/>
        </p:nvSpPr>
        <p:spPr>
          <a:xfrm>
            <a:off x="7426194" y="4101357"/>
            <a:ext cx="302424" cy="36554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6872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חיפוש ילד להגדרה כבן - הורה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DC0932B4-AFDC-3DBC-3FBA-F0423C35C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942408"/>
              </p:ext>
            </p:extLst>
          </p:nvPr>
        </p:nvGraphicFramePr>
        <p:xfrm>
          <a:off x="3868094" y="2412596"/>
          <a:ext cx="4138497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9499">
                  <a:extLst>
                    <a:ext uri="{9D8B030D-6E8A-4147-A177-3AD203B41FA5}">
                      <a16:colId xmlns:a16="http://schemas.microsoft.com/office/drawing/2014/main" val="2753545710"/>
                    </a:ext>
                  </a:extLst>
                </a:gridCol>
                <a:gridCol w="1379499">
                  <a:extLst>
                    <a:ext uri="{9D8B030D-6E8A-4147-A177-3AD203B41FA5}">
                      <a16:colId xmlns:a16="http://schemas.microsoft.com/office/drawing/2014/main" val="3201267621"/>
                    </a:ext>
                  </a:extLst>
                </a:gridCol>
                <a:gridCol w="1379499">
                  <a:extLst>
                    <a:ext uri="{9D8B030D-6E8A-4147-A177-3AD203B41FA5}">
                      <a16:colId xmlns:a16="http://schemas.microsoft.com/office/drawing/2014/main" val="3522064081"/>
                    </a:ext>
                  </a:extLst>
                </a:gridCol>
              </a:tblGrid>
              <a:tr h="206682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צרף כבנך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כיתה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כינוי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9576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שלח בקשה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ג'3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יוסקלה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99034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270689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46513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64407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76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7000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73918" y="114300"/>
            <a:ext cx="5638800" cy="6377940"/>
          </a:xfrm>
          <a:prstGeom prst="roundRect">
            <a:avLst/>
          </a:prstGeom>
          <a:blipFill>
            <a:blip r:embed="rId2"/>
            <a:stretch>
              <a:fillRect b="14500"/>
            </a:stretch>
          </a:blip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4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מפה</a:t>
            </a:r>
          </a:p>
          <a:p>
            <a:pPr algn="r"/>
            <a:r>
              <a:rPr lang="he-IL" sz="3200" dirty="0"/>
              <a:t>מכוונת למיקום הילד - הורה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108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הקהילות שלי הורה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9D426F5-8CBB-BE7F-3367-390FCFE9BFB3}"/>
              </a:ext>
            </a:extLst>
          </p:cNvPr>
          <p:cNvSpPr/>
          <p:nvPr/>
        </p:nvSpPr>
        <p:spPr>
          <a:xfrm>
            <a:off x="3841899" y="853440"/>
            <a:ext cx="4095971" cy="13868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b="1" u="sng" dirty="0">
                <a:solidFill>
                  <a:schemeClr val="bg1"/>
                </a:solidFill>
              </a:rPr>
              <a:t>פרטי הקהילה: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בית ספר אורנים | דרך הגפן 81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064C3A-50F5-3EBB-2DFB-9A524FACE64D}"/>
              </a:ext>
            </a:extLst>
          </p:cNvPr>
          <p:cNvSpPr/>
          <p:nvPr/>
        </p:nvSpPr>
        <p:spPr>
          <a:xfrm>
            <a:off x="3841899" y="2216009"/>
            <a:ext cx="4095971" cy="13868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b="1" u="sng" dirty="0">
                <a:solidFill>
                  <a:schemeClr val="bg1"/>
                </a:solidFill>
              </a:rPr>
              <a:t>פרטי הקהילה: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בית ספר אורנים | דרך הגפן 81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FBEA02-B221-5207-28E5-268B4EA3E34E}"/>
              </a:ext>
            </a:extLst>
          </p:cNvPr>
          <p:cNvSpPr/>
          <p:nvPr/>
        </p:nvSpPr>
        <p:spPr>
          <a:xfrm>
            <a:off x="3844650" y="3602843"/>
            <a:ext cx="4095971" cy="13868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b="1" u="sng" dirty="0">
                <a:solidFill>
                  <a:schemeClr val="bg1"/>
                </a:solidFill>
              </a:rPr>
              <a:t>פרטי הקהילה: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בית ספר אורנים | דרך הגפן 81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24274C6E-A0EA-F0CD-E4EC-381653C59D87}"/>
              </a:ext>
            </a:extLst>
          </p:cNvPr>
          <p:cNvSpPr/>
          <p:nvPr/>
        </p:nvSpPr>
        <p:spPr>
          <a:xfrm>
            <a:off x="7447491" y="1281659"/>
            <a:ext cx="302424" cy="36554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5FBF085D-1E3C-DA66-A614-64608F24D463}"/>
              </a:ext>
            </a:extLst>
          </p:cNvPr>
          <p:cNvSpPr/>
          <p:nvPr/>
        </p:nvSpPr>
        <p:spPr>
          <a:xfrm>
            <a:off x="7448679" y="2676588"/>
            <a:ext cx="302424" cy="36554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FC88314C-AAE9-B060-991E-0C79923CFF36}"/>
              </a:ext>
            </a:extLst>
          </p:cNvPr>
          <p:cNvSpPr/>
          <p:nvPr/>
        </p:nvSpPr>
        <p:spPr>
          <a:xfrm>
            <a:off x="7387440" y="4092773"/>
            <a:ext cx="302424" cy="36554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8039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הצטרפות לקהילה - הורה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6D3E13F-A4B0-E254-B040-FCD7D6B2778F}"/>
              </a:ext>
            </a:extLst>
          </p:cNvPr>
          <p:cNvSpPr/>
          <p:nvPr/>
        </p:nvSpPr>
        <p:spPr>
          <a:xfrm>
            <a:off x="4467012" y="1506607"/>
            <a:ext cx="3192905" cy="3747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i="1" dirty="0"/>
              <a:t>&lt;&lt;בחר קהילה מהמוצע&gt;&gt;</a:t>
            </a:r>
            <a:endParaRPr lang="en-IL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D7DF30-5791-2D4E-24C9-884B1ADB4167}"/>
              </a:ext>
            </a:extLst>
          </p:cNvPr>
          <p:cNvSpPr>
            <a:spLocks/>
          </p:cNvSpPr>
          <p:nvPr/>
        </p:nvSpPr>
        <p:spPr>
          <a:xfrm>
            <a:off x="5372100" y="2458766"/>
            <a:ext cx="1158240" cy="51478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hlinkClick r:id="rId4" action="ppaction://hlinksldjump"/>
              </a:rPr>
              <a:t>הצטרף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25259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אישור להצטרפות לקהילה- הורה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6DB3BA-6A4C-3C3A-D917-8D16DB580FD7}"/>
              </a:ext>
            </a:extLst>
          </p:cNvPr>
          <p:cNvSpPr/>
          <p:nvPr/>
        </p:nvSpPr>
        <p:spPr>
          <a:xfrm>
            <a:off x="5451298" y="1519780"/>
            <a:ext cx="1424066" cy="1229194"/>
          </a:xfrm>
          <a:custGeom>
            <a:avLst/>
            <a:gdLst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367259 w 1424066"/>
              <a:gd name="connsiteY2" fmla="*/ 9668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550139 w 1424066"/>
              <a:gd name="connsiteY2" fmla="*/ 86018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458699 w 1424066"/>
              <a:gd name="connsiteY2" fmla="*/ 8906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4066" h="1229194">
                <a:moveTo>
                  <a:pt x="0" y="689548"/>
                </a:moveTo>
                <a:lnTo>
                  <a:pt x="232348" y="689548"/>
                </a:lnTo>
                <a:lnTo>
                  <a:pt x="458699" y="890666"/>
                </a:lnTo>
                <a:lnTo>
                  <a:pt x="1289154" y="0"/>
                </a:lnTo>
                <a:lnTo>
                  <a:pt x="1424066" y="172387"/>
                </a:lnTo>
                <a:lnTo>
                  <a:pt x="427220" y="1229194"/>
                </a:lnTo>
                <a:lnTo>
                  <a:pt x="0" y="68954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11683-F7FC-D443-A11F-FA545EF85006}"/>
              </a:ext>
            </a:extLst>
          </p:cNvPr>
          <p:cNvSpPr txBox="1"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dirty="0">
                <a:solidFill>
                  <a:srgbClr val="00B050"/>
                </a:solidFill>
              </a:rPr>
              <a:t>תהליך ההרשמה הושלם בהצלחה,</a:t>
            </a:r>
          </a:p>
          <a:p>
            <a:pPr algn="ctr"/>
            <a:r>
              <a:rPr lang="he-IL" dirty="0">
                <a:solidFill>
                  <a:srgbClr val="00B050"/>
                </a:solidFill>
              </a:rPr>
              <a:t>אנא פנה </a:t>
            </a:r>
            <a:r>
              <a:rPr lang="he-IL" u="sng" dirty="0">
                <a:solidFill>
                  <a:srgbClr val="00B050"/>
                </a:solidFill>
              </a:rPr>
              <a:t>לאחראי קהילה </a:t>
            </a:r>
            <a:r>
              <a:rPr lang="he-IL" dirty="0">
                <a:solidFill>
                  <a:srgbClr val="00B050"/>
                </a:solidFill>
              </a:rPr>
              <a:t>שיאשר את הרשמתך!</a:t>
            </a:r>
            <a:endParaRPr lang="en-IL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475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צפה בהודעות -הורה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E2D13266-58F9-2F52-52E8-6CA04FA5D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988808"/>
              </p:ext>
            </p:extLst>
          </p:nvPr>
        </p:nvGraphicFramePr>
        <p:xfrm>
          <a:off x="3881971" y="1118729"/>
          <a:ext cx="4138497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58998">
                  <a:extLst>
                    <a:ext uri="{9D8B030D-6E8A-4147-A177-3AD203B41FA5}">
                      <a16:colId xmlns:a16="http://schemas.microsoft.com/office/drawing/2014/main" val="2753545710"/>
                    </a:ext>
                  </a:extLst>
                </a:gridCol>
                <a:gridCol w="1379499">
                  <a:extLst>
                    <a:ext uri="{9D8B030D-6E8A-4147-A177-3AD203B41FA5}">
                      <a16:colId xmlns:a16="http://schemas.microsoft.com/office/drawing/2014/main" val="3522064081"/>
                    </a:ext>
                  </a:extLst>
                </a:gridCol>
              </a:tblGrid>
              <a:tr h="261433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נושא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שולח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9576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בקשת ליווי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יוסקלה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99034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270689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46513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64407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7680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C5A86CF-4344-0DA1-A663-182E2CC56D06}"/>
              </a:ext>
            </a:extLst>
          </p:cNvPr>
          <p:cNvSpPr/>
          <p:nvPr/>
        </p:nvSpPr>
        <p:spPr>
          <a:xfrm>
            <a:off x="5303608" y="441860"/>
            <a:ext cx="1295222" cy="4362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הודעות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7431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419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200" dirty="0"/>
              <a:t>מסך הרשמה</a:t>
            </a:r>
            <a:endParaRPr lang="en-IL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C84805-56AF-7A50-6FE2-64872A8211EA}"/>
              </a:ext>
            </a:extLst>
          </p:cNvPr>
          <p:cNvSpPr/>
          <p:nvPr/>
        </p:nvSpPr>
        <p:spPr>
          <a:xfrm>
            <a:off x="4587240" y="728777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4" action="ppaction://hlinksldjump"/>
              </a:rPr>
              <a:t>תלמיד</a:t>
            </a:r>
            <a:endParaRPr lang="en-IL" sz="2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4F3B4E-AF6F-CD91-6A59-7415077BD8E7}"/>
              </a:ext>
            </a:extLst>
          </p:cNvPr>
          <p:cNvSpPr/>
          <p:nvPr/>
        </p:nvSpPr>
        <p:spPr>
          <a:xfrm>
            <a:off x="4587239" y="1818804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5" action="ppaction://hlinksldjump"/>
              </a:rPr>
              <a:t>הורה</a:t>
            </a:r>
            <a:endParaRPr lang="en-IL" sz="2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D87977-9D4E-48ED-BAB0-3486C0DE58C2}"/>
              </a:ext>
            </a:extLst>
          </p:cNvPr>
          <p:cNvSpPr/>
          <p:nvPr/>
        </p:nvSpPr>
        <p:spPr>
          <a:xfrm>
            <a:off x="4594905" y="2908831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6" action="ppaction://hlinksldjump"/>
              </a:rPr>
              <a:t>מורה</a:t>
            </a:r>
            <a:endParaRPr lang="en-IL" sz="2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2CBEF56-9757-8CFC-5E1C-949B2242F786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967C0600-C392-11BF-FCAE-A84CDBE443E2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DCCFCD-114A-4CA8-AAEC-3FFABCCA6344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12" name="Minus Sign 11">
              <a:extLst>
                <a:ext uri="{FF2B5EF4-FFF2-40B4-BE49-F238E27FC236}">
                  <a16:creationId xmlns:a16="http://schemas.microsoft.com/office/drawing/2014/main" id="{40455D0D-4924-C22B-FD50-378A5A8C44B7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BC3A32-097F-1D48-1B51-92616C671F1E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15" name="Minus Sign 14">
              <a:extLst>
                <a:ext uri="{FF2B5EF4-FFF2-40B4-BE49-F238E27FC236}">
                  <a16:creationId xmlns:a16="http://schemas.microsoft.com/office/drawing/2014/main" id="{23558161-892F-6A38-4B72-DA120367147A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E008DE-1429-E54B-C7A6-57E55893952B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70377735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4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כניסה למורה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ECE76A-2A46-AD53-5DB4-10CC0B5DA1DD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0B0356E9-8C4B-CEAB-1EF4-E1D07CFE7D9D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6EDE77-57F4-61C6-72BC-6DF190FF4463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EB39738-FD85-244D-4636-AF4761F01001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476897-DC14-A21E-36EA-45F9FD70D070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5A6F8109-8F3C-3C49-56EF-5D7B4ACD0030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9F0658-2355-26D9-8AA0-56C4F6314887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967525-288C-36D1-1708-DC4E2CC06F62}"/>
              </a:ext>
            </a:extLst>
          </p:cNvPr>
          <p:cNvSpPr/>
          <p:nvPr/>
        </p:nvSpPr>
        <p:spPr>
          <a:xfrm>
            <a:off x="4587239" y="1787951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5" action="ppaction://hlinksldjump"/>
              </a:rPr>
              <a:t>צפה בקהילות שלי</a:t>
            </a:r>
            <a:endParaRPr lang="en-IL" sz="2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C71887-65E3-7732-9D6E-DAFE57961381}"/>
              </a:ext>
            </a:extLst>
          </p:cNvPr>
          <p:cNvSpPr/>
          <p:nvPr/>
        </p:nvSpPr>
        <p:spPr>
          <a:xfrm>
            <a:off x="4594905" y="868717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6" action="ppaction://hlinksldjump"/>
              </a:rPr>
              <a:t>הצטרף לקהילה</a:t>
            </a:r>
            <a:endParaRPr lang="en-IL" sz="2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AB09D8-4C86-0B42-06A3-B66ED85FAF37}"/>
              </a:ext>
            </a:extLst>
          </p:cNvPr>
          <p:cNvSpPr/>
          <p:nvPr/>
        </p:nvSpPr>
        <p:spPr>
          <a:xfrm>
            <a:off x="4594905" y="2701670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7" action="ppaction://hlinksldjump"/>
              </a:rPr>
              <a:t>צפה בהודעות</a:t>
            </a:r>
            <a:endParaRPr lang="en-IL" sz="2600" dirty="0"/>
          </a:p>
        </p:txBody>
      </p:sp>
    </p:spTree>
    <p:extLst>
      <p:ext uri="{BB962C8B-B14F-4D97-AF65-F5344CB8AC3E}">
        <p14:creationId xmlns:p14="http://schemas.microsoft.com/office/powerpoint/2010/main" val="208059224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הצטרפות לקהילה - מורה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6D3E13F-A4B0-E254-B040-FCD7D6B2778F}"/>
              </a:ext>
            </a:extLst>
          </p:cNvPr>
          <p:cNvSpPr/>
          <p:nvPr/>
        </p:nvSpPr>
        <p:spPr>
          <a:xfrm>
            <a:off x="4467012" y="1506607"/>
            <a:ext cx="3192905" cy="3747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i="1" dirty="0"/>
              <a:t>&lt;&lt;בחר קהילה מהמוצע&gt;&gt;</a:t>
            </a:r>
            <a:endParaRPr lang="en-IL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D7DF30-5791-2D4E-24C9-884B1ADB4167}"/>
              </a:ext>
            </a:extLst>
          </p:cNvPr>
          <p:cNvSpPr>
            <a:spLocks/>
          </p:cNvSpPr>
          <p:nvPr/>
        </p:nvSpPr>
        <p:spPr>
          <a:xfrm>
            <a:off x="5372100" y="2458766"/>
            <a:ext cx="1158240" cy="51478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hlinkClick r:id="rId4" action="ppaction://hlinksldjump"/>
              </a:rPr>
              <a:t>הצטרף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14568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73918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אישור להצטרפות לקהילה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6DB3BA-6A4C-3C3A-D917-8D16DB580FD7}"/>
              </a:ext>
            </a:extLst>
          </p:cNvPr>
          <p:cNvSpPr/>
          <p:nvPr/>
        </p:nvSpPr>
        <p:spPr>
          <a:xfrm>
            <a:off x="5451298" y="1586601"/>
            <a:ext cx="1424066" cy="1229194"/>
          </a:xfrm>
          <a:custGeom>
            <a:avLst/>
            <a:gdLst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367259 w 1424066"/>
              <a:gd name="connsiteY2" fmla="*/ 9668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550139 w 1424066"/>
              <a:gd name="connsiteY2" fmla="*/ 86018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458699 w 1424066"/>
              <a:gd name="connsiteY2" fmla="*/ 8906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4066" h="1229194">
                <a:moveTo>
                  <a:pt x="0" y="689548"/>
                </a:moveTo>
                <a:lnTo>
                  <a:pt x="232348" y="689548"/>
                </a:lnTo>
                <a:lnTo>
                  <a:pt x="458699" y="890666"/>
                </a:lnTo>
                <a:lnTo>
                  <a:pt x="1289154" y="0"/>
                </a:lnTo>
                <a:lnTo>
                  <a:pt x="1424066" y="172387"/>
                </a:lnTo>
                <a:lnTo>
                  <a:pt x="427220" y="1229194"/>
                </a:lnTo>
                <a:lnTo>
                  <a:pt x="0" y="68954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11683-F7FC-D443-A11F-FA545EF85006}"/>
              </a:ext>
            </a:extLst>
          </p:cNvPr>
          <p:cNvSpPr txBox="1"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dirty="0">
                <a:solidFill>
                  <a:srgbClr val="00B050"/>
                </a:solidFill>
              </a:rPr>
              <a:t>תהליך ההרשמה הושלם בהצלחה!</a:t>
            </a:r>
          </a:p>
        </p:txBody>
      </p:sp>
    </p:spTree>
    <p:extLst>
      <p:ext uri="{BB962C8B-B14F-4D97-AF65-F5344CB8AC3E}">
        <p14:creationId xmlns:p14="http://schemas.microsoft.com/office/powerpoint/2010/main" val="3073189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הקהילות שלי מורה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9D426F5-8CBB-BE7F-3367-390FCFE9BFB3}"/>
              </a:ext>
            </a:extLst>
          </p:cNvPr>
          <p:cNvSpPr/>
          <p:nvPr/>
        </p:nvSpPr>
        <p:spPr>
          <a:xfrm>
            <a:off x="3841899" y="853440"/>
            <a:ext cx="4095971" cy="13868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b="1" u="sng" dirty="0">
                <a:solidFill>
                  <a:schemeClr val="bg1"/>
                </a:solidFill>
              </a:rPr>
              <a:t>פרטי הקהילה: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בית ספר אורנים | דרך הגפן 81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064C3A-50F5-3EBB-2DFB-9A524FACE64D}"/>
              </a:ext>
            </a:extLst>
          </p:cNvPr>
          <p:cNvSpPr/>
          <p:nvPr/>
        </p:nvSpPr>
        <p:spPr>
          <a:xfrm>
            <a:off x="3841899" y="2216009"/>
            <a:ext cx="4095971" cy="13868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b="1" u="sng" dirty="0">
                <a:solidFill>
                  <a:schemeClr val="bg1"/>
                </a:solidFill>
              </a:rPr>
              <a:t>פרטי הקהילה: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בית ספר אורנים | דרך הגפן 81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FBEA02-B221-5207-28E5-268B4EA3E34E}"/>
              </a:ext>
            </a:extLst>
          </p:cNvPr>
          <p:cNvSpPr/>
          <p:nvPr/>
        </p:nvSpPr>
        <p:spPr>
          <a:xfrm>
            <a:off x="3844650" y="3602843"/>
            <a:ext cx="4095971" cy="13868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b="1" u="sng" dirty="0">
                <a:solidFill>
                  <a:schemeClr val="bg1"/>
                </a:solidFill>
              </a:rPr>
              <a:t>פרטי הקהילה: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בית ספר אורנים | דרך הגפן 81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3D83EA7-90B0-DF24-82A2-7431F791AF25}"/>
              </a:ext>
            </a:extLst>
          </p:cNvPr>
          <p:cNvSpPr/>
          <p:nvPr/>
        </p:nvSpPr>
        <p:spPr>
          <a:xfrm>
            <a:off x="7447491" y="1281659"/>
            <a:ext cx="302424" cy="36554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F401E545-7C87-F881-B304-700911EA51EF}"/>
              </a:ext>
            </a:extLst>
          </p:cNvPr>
          <p:cNvSpPr/>
          <p:nvPr/>
        </p:nvSpPr>
        <p:spPr>
          <a:xfrm>
            <a:off x="7447491" y="2750920"/>
            <a:ext cx="302424" cy="36554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91EE0B27-1299-8A11-1AF5-E167EF553428}"/>
              </a:ext>
            </a:extLst>
          </p:cNvPr>
          <p:cNvSpPr/>
          <p:nvPr/>
        </p:nvSpPr>
        <p:spPr>
          <a:xfrm>
            <a:off x="7431191" y="4186594"/>
            <a:ext cx="302424" cy="36554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5881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צפה בהודעות</a:t>
            </a:r>
          </a:p>
          <a:p>
            <a:pPr algn="r"/>
            <a:r>
              <a:rPr lang="he-IL" sz="3200" dirty="0"/>
              <a:t>מורה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E2D13266-58F9-2F52-52E8-6CA04FA5DC66}"/>
              </a:ext>
            </a:extLst>
          </p:cNvPr>
          <p:cNvGraphicFramePr>
            <a:graphicFrameLocks noGrp="1"/>
          </p:cNvGraphicFramePr>
          <p:nvPr/>
        </p:nvGraphicFramePr>
        <p:xfrm>
          <a:off x="3881971" y="1118729"/>
          <a:ext cx="4138497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58998">
                  <a:extLst>
                    <a:ext uri="{9D8B030D-6E8A-4147-A177-3AD203B41FA5}">
                      <a16:colId xmlns:a16="http://schemas.microsoft.com/office/drawing/2014/main" val="2753545710"/>
                    </a:ext>
                  </a:extLst>
                </a:gridCol>
                <a:gridCol w="1379499">
                  <a:extLst>
                    <a:ext uri="{9D8B030D-6E8A-4147-A177-3AD203B41FA5}">
                      <a16:colId xmlns:a16="http://schemas.microsoft.com/office/drawing/2014/main" val="3522064081"/>
                    </a:ext>
                  </a:extLst>
                </a:gridCol>
              </a:tblGrid>
              <a:tr h="261433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נושא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שולח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9576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אישור תלמיד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יוסקלה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99034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270689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46513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64407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7680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C5A86CF-4344-0DA1-A663-182E2CC56D06}"/>
              </a:ext>
            </a:extLst>
          </p:cNvPr>
          <p:cNvSpPr/>
          <p:nvPr/>
        </p:nvSpPr>
        <p:spPr>
          <a:xfrm>
            <a:off x="5303608" y="441860"/>
            <a:ext cx="1295222" cy="4362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הודעות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19958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4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כניסה – אחראי קהילה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187E282-614A-F31A-8640-60F81DF15527}"/>
              </a:ext>
            </a:extLst>
          </p:cNvPr>
          <p:cNvSpPr/>
          <p:nvPr/>
        </p:nvSpPr>
        <p:spPr>
          <a:xfrm>
            <a:off x="4594904" y="1019850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5" action="ppaction://hlinksldjump"/>
              </a:rPr>
              <a:t>ניהול קהילה שלי</a:t>
            </a:r>
            <a:endParaRPr lang="en-IL" sz="2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0114E3-6996-E9F8-6542-97761AB9D9EE}"/>
              </a:ext>
            </a:extLst>
          </p:cNvPr>
          <p:cNvSpPr/>
          <p:nvPr/>
        </p:nvSpPr>
        <p:spPr>
          <a:xfrm>
            <a:off x="4594905" y="2162771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6" action="ppaction://hlinksldjump"/>
              </a:rPr>
              <a:t>צפה בהודעות</a:t>
            </a:r>
            <a:endParaRPr lang="en-IL" sz="2600" dirty="0"/>
          </a:p>
        </p:txBody>
      </p:sp>
    </p:spTree>
    <p:extLst>
      <p:ext uri="{BB962C8B-B14F-4D97-AF65-F5344CB8AC3E}">
        <p14:creationId xmlns:p14="http://schemas.microsoft.com/office/powerpoint/2010/main" val="237029408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ניהול קהילה – אחראי קהילה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0D53B8E-0F57-3933-E6B0-2FAA1FC78752}"/>
              </a:ext>
            </a:extLst>
          </p:cNvPr>
          <p:cNvSpPr/>
          <p:nvPr/>
        </p:nvSpPr>
        <p:spPr>
          <a:xfrm>
            <a:off x="4594904" y="1108431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4" action="ppaction://hlinksldjump"/>
              </a:rPr>
              <a:t>שינוי פרטי הקהילה</a:t>
            </a:r>
            <a:endParaRPr lang="en-IL" sz="2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A6BA87-0D02-B8B5-4201-327959985955}"/>
              </a:ext>
            </a:extLst>
          </p:cNvPr>
          <p:cNvSpPr/>
          <p:nvPr/>
        </p:nvSpPr>
        <p:spPr>
          <a:xfrm>
            <a:off x="4594903" y="2181288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/>
              <a:t>חיפוש בקהילה</a:t>
            </a:r>
            <a:endParaRPr lang="en-IL" sz="2600" dirty="0"/>
          </a:p>
        </p:txBody>
      </p:sp>
    </p:spTree>
    <p:extLst>
      <p:ext uri="{BB962C8B-B14F-4D97-AF65-F5344CB8AC3E}">
        <p14:creationId xmlns:p14="http://schemas.microsoft.com/office/powerpoint/2010/main" val="4286462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שינוי פרטי קהילה – אחראי קהילה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D8AC20A-912D-3F54-DD4B-331069861331}"/>
              </a:ext>
            </a:extLst>
          </p:cNvPr>
          <p:cNvSpPr txBox="1"/>
          <p:nvPr/>
        </p:nvSpPr>
        <p:spPr>
          <a:xfrm>
            <a:off x="6781799" y="757003"/>
            <a:ext cx="124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שם קהילה: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3844D3-6A36-C956-66F3-A5598686FF4D}"/>
              </a:ext>
            </a:extLst>
          </p:cNvPr>
          <p:cNvSpPr/>
          <p:nvPr/>
        </p:nvSpPr>
        <p:spPr>
          <a:xfrm>
            <a:off x="4182539" y="757003"/>
            <a:ext cx="2690575" cy="369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ביה"ס עליית שלמה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856F3-A655-6C47-2923-56EBDD8FDAFB}"/>
              </a:ext>
            </a:extLst>
          </p:cNvPr>
          <p:cNvSpPr txBox="1"/>
          <p:nvPr/>
        </p:nvSpPr>
        <p:spPr>
          <a:xfrm>
            <a:off x="6751569" y="1399706"/>
            <a:ext cx="124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כתובת: </a:t>
            </a:r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FA2E3C-52DE-18DD-DC75-71777A2D99CA}"/>
              </a:ext>
            </a:extLst>
          </p:cNvPr>
          <p:cNvSpPr/>
          <p:nvPr/>
        </p:nvSpPr>
        <p:spPr>
          <a:xfrm>
            <a:off x="4152309" y="1399706"/>
            <a:ext cx="2690575" cy="369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הארבעה 4, ירושלים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26DBCE-F000-8DF0-CBB2-E2C4D601792C}"/>
              </a:ext>
            </a:extLst>
          </p:cNvPr>
          <p:cNvSpPr txBox="1"/>
          <p:nvPr/>
        </p:nvSpPr>
        <p:spPr>
          <a:xfrm>
            <a:off x="6751569" y="2040672"/>
            <a:ext cx="124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טלפון: </a:t>
            </a:r>
            <a:endParaRPr lang="en-I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B461B1-F23F-F4A9-E9F1-D9FC7EFFAEAF}"/>
              </a:ext>
            </a:extLst>
          </p:cNvPr>
          <p:cNvSpPr/>
          <p:nvPr/>
        </p:nvSpPr>
        <p:spPr>
          <a:xfrm>
            <a:off x="4152309" y="2040672"/>
            <a:ext cx="2690575" cy="369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07-6767676</a:t>
            </a:r>
            <a:endParaRPr lang="en-I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154AA4-E8A2-0D9C-8C75-9A196DC19ABE}"/>
              </a:ext>
            </a:extLst>
          </p:cNvPr>
          <p:cNvSpPr>
            <a:spLocks/>
          </p:cNvSpPr>
          <p:nvPr/>
        </p:nvSpPr>
        <p:spPr>
          <a:xfrm>
            <a:off x="6271260" y="3059676"/>
            <a:ext cx="1798320" cy="36932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hlinkClick r:id="rId4" action="ppaction://hlinksldjump"/>
              </a:rPr>
              <a:t>שמור שינויים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01638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כניסה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32C227-509E-8536-CDE0-8A9F94110261}"/>
              </a:ext>
            </a:extLst>
          </p:cNvPr>
          <p:cNvSpPr/>
          <p:nvPr/>
        </p:nvSpPr>
        <p:spPr>
          <a:xfrm>
            <a:off x="5451298" y="1586601"/>
            <a:ext cx="1424066" cy="1229194"/>
          </a:xfrm>
          <a:custGeom>
            <a:avLst/>
            <a:gdLst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367259 w 1424066"/>
              <a:gd name="connsiteY2" fmla="*/ 9668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550139 w 1424066"/>
              <a:gd name="connsiteY2" fmla="*/ 86018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458699 w 1424066"/>
              <a:gd name="connsiteY2" fmla="*/ 8906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4066" h="1229194">
                <a:moveTo>
                  <a:pt x="0" y="689548"/>
                </a:moveTo>
                <a:lnTo>
                  <a:pt x="232348" y="689548"/>
                </a:lnTo>
                <a:lnTo>
                  <a:pt x="458699" y="890666"/>
                </a:lnTo>
                <a:lnTo>
                  <a:pt x="1289154" y="0"/>
                </a:lnTo>
                <a:lnTo>
                  <a:pt x="1424066" y="172387"/>
                </a:lnTo>
                <a:lnTo>
                  <a:pt x="427220" y="1229194"/>
                </a:lnTo>
                <a:lnTo>
                  <a:pt x="0" y="68954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F45188-B8DD-7732-8671-6BD500EF9459}"/>
              </a:ext>
            </a:extLst>
          </p:cNvPr>
          <p:cNvSpPr txBox="1"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dirty="0">
                <a:solidFill>
                  <a:srgbClr val="00B050"/>
                </a:solidFill>
              </a:rPr>
              <a:t>השינויים נשמרו בהצלחה!</a:t>
            </a:r>
          </a:p>
        </p:txBody>
      </p:sp>
    </p:spTree>
    <p:extLst>
      <p:ext uri="{BB962C8B-B14F-4D97-AF65-F5344CB8AC3E}">
        <p14:creationId xmlns:p14="http://schemas.microsoft.com/office/powerpoint/2010/main" val="2023633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צפה בהודעות – אחראי קהילה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326CBB52-2BE3-0216-6FF1-A83DBC01E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238545"/>
              </p:ext>
            </p:extLst>
          </p:nvPr>
        </p:nvGraphicFramePr>
        <p:xfrm>
          <a:off x="3881971" y="1118729"/>
          <a:ext cx="4138497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58998">
                  <a:extLst>
                    <a:ext uri="{9D8B030D-6E8A-4147-A177-3AD203B41FA5}">
                      <a16:colId xmlns:a16="http://schemas.microsoft.com/office/drawing/2014/main" val="2753545710"/>
                    </a:ext>
                  </a:extLst>
                </a:gridCol>
                <a:gridCol w="1379499">
                  <a:extLst>
                    <a:ext uri="{9D8B030D-6E8A-4147-A177-3AD203B41FA5}">
                      <a16:colId xmlns:a16="http://schemas.microsoft.com/office/drawing/2014/main" val="3522064081"/>
                    </a:ext>
                  </a:extLst>
                </a:gridCol>
              </a:tblGrid>
              <a:tr h="261433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נושא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שולח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9576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בקשת הצטרפות כמורה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דבורה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99034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270689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46513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64407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7680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60682E7E-5514-D40B-FE6C-A696820D4DB2}"/>
              </a:ext>
            </a:extLst>
          </p:cNvPr>
          <p:cNvSpPr/>
          <p:nvPr/>
        </p:nvSpPr>
        <p:spPr>
          <a:xfrm>
            <a:off x="5303608" y="441860"/>
            <a:ext cx="1295222" cy="4362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הודעות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5180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הרשמה לתלמיד</a:t>
            </a:r>
            <a:endParaRPr lang="en-IL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D60CF-2951-B659-8F53-A437BD2B4C9F}"/>
              </a:ext>
            </a:extLst>
          </p:cNvPr>
          <p:cNvSpPr/>
          <p:nvPr/>
        </p:nvSpPr>
        <p:spPr>
          <a:xfrm>
            <a:off x="4323077" y="1670329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שם פרטי</a:t>
            </a:r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35A175-926D-2DA4-505B-3634A3A67C1E}"/>
              </a:ext>
            </a:extLst>
          </p:cNvPr>
          <p:cNvSpPr/>
          <p:nvPr/>
        </p:nvSpPr>
        <p:spPr>
          <a:xfrm>
            <a:off x="4323077" y="2298042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שם משפחה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9F97E6-A326-BF91-B7E7-D86D1EA6F6CB}"/>
              </a:ext>
            </a:extLst>
          </p:cNvPr>
          <p:cNvSpPr/>
          <p:nvPr/>
        </p:nvSpPr>
        <p:spPr>
          <a:xfrm>
            <a:off x="4323077" y="3609952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קהילת בית ספר (מתוך רשימה)</a:t>
            </a:r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2368E2-8769-3CD5-B0BE-946F8D6EB4EC}"/>
              </a:ext>
            </a:extLst>
          </p:cNvPr>
          <p:cNvSpPr/>
          <p:nvPr/>
        </p:nvSpPr>
        <p:spPr>
          <a:xfrm>
            <a:off x="4323077" y="4260184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כיתה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65FEE7-DB7F-4F14-BF5B-A4AE673739F7}"/>
              </a:ext>
            </a:extLst>
          </p:cNvPr>
          <p:cNvSpPr/>
          <p:nvPr/>
        </p:nvSpPr>
        <p:spPr>
          <a:xfrm>
            <a:off x="4323077" y="1004614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כינוי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767A40-B328-FBD2-D748-F8A3C5D69638}"/>
              </a:ext>
            </a:extLst>
          </p:cNvPr>
          <p:cNvSpPr/>
          <p:nvPr/>
        </p:nvSpPr>
        <p:spPr>
          <a:xfrm>
            <a:off x="4323077" y="2959304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מספר פלאפון</a:t>
            </a:r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074A2B-DAD7-FD79-1FEF-962620CB1E2D}"/>
              </a:ext>
            </a:extLst>
          </p:cNvPr>
          <p:cNvSpPr/>
          <p:nvPr/>
        </p:nvSpPr>
        <p:spPr>
          <a:xfrm>
            <a:off x="6378474" y="4879101"/>
            <a:ext cx="1311390" cy="4871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4" action="ppaction://hlinksldjump"/>
              </a:rPr>
              <a:t>אישור</a:t>
            </a:r>
            <a:endParaRPr lang="en-IL" sz="2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DE98AD-D906-24D0-DEDE-EAEB5AE3E8EE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594335C7-2E95-F117-7068-5584E235AFE1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6949A7-D044-F101-4552-C7F037565865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61E65CFA-5A59-B69A-FB39-64FB746FD55C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A8479A-9AC6-5D14-CB65-CEEBEA13503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097DCC3-0121-CC90-EE54-9BFD96F75E23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AD59C3-87EE-F279-CA07-7D2CD874DBB4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54685678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כניסה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03219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הרשמה להורה</a:t>
            </a:r>
            <a:endParaRPr lang="en-IL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D60CF-2951-B659-8F53-A437BD2B4C9F}"/>
              </a:ext>
            </a:extLst>
          </p:cNvPr>
          <p:cNvSpPr/>
          <p:nvPr/>
        </p:nvSpPr>
        <p:spPr>
          <a:xfrm>
            <a:off x="4323077" y="393502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שם פרטי</a:t>
            </a:r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35A175-926D-2DA4-505B-3634A3A67C1E}"/>
              </a:ext>
            </a:extLst>
          </p:cNvPr>
          <p:cNvSpPr/>
          <p:nvPr/>
        </p:nvSpPr>
        <p:spPr>
          <a:xfrm>
            <a:off x="4323077" y="1021215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שם משפחה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767A40-B328-FBD2-D748-F8A3C5D69638}"/>
              </a:ext>
            </a:extLst>
          </p:cNvPr>
          <p:cNvSpPr/>
          <p:nvPr/>
        </p:nvSpPr>
        <p:spPr>
          <a:xfrm>
            <a:off x="4323077" y="1661063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מספר פלאפון</a:t>
            </a:r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DF92C2-3EAC-30D2-89D3-3AA4AC953A65}"/>
              </a:ext>
            </a:extLst>
          </p:cNvPr>
          <p:cNvSpPr/>
          <p:nvPr/>
        </p:nvSpPr>
        <p:spPr>
          <a:xfrm>
            <a:off x="6378474" y="4879101"/>
            <a:ext cx="1311390" cy="4871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4" action="ppaction://hlinksldjump"/>
              </a:rPr>
              <a:t>אישור</a:t>
            </a:r>
            <a:endParaRPr lang="en-IL" sz="2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639893-2B9C-484C-7C61-D4E3FE65CE60}"/>
              </a:ext>
            </a:extLst>
          </p:cNvPr>
          <p:cNvSpPr/>
          <p:nvPr/>
        </p:nvSpPr>
        <p:spPr>
          <a:xfrm>
            <a:off x="4323077" y="2436409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קהילת בית ספר (חייב לפחות אחת)</a:t>
            </a:r>
            <a:endParaRPr lang="en-I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2C8EFF-DE26-92C4-BE3C-7B1122F8CDE2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706EB98D-0F03-5702-B91D-101DC5A28A30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52D5BA-1DBF-6197-7C8F-C39E95D6D42B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18" name="Minus Sign 17">
              <a:extLst>
                <a:ext uri="{FF2B5EF4-FFF2-40B4-BE49-F238E27FC236}">
                  <a16:creationId xmlns:a16="http://schemas.microsoft.com/office/drawing/2014/main" id="{E49796DD-EFF6-1F80-D588-E464A4A6BDD0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5DB2FB-BE2F-F7C1-0EF9-46BD2914CEC9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488C0177-FC9E-7FD9-F912-D038D765ACCE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DB6B59-FB41-4811-DEA0-EFA4C829D5EE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88475118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בחירת סיסמא</a:t>
            </a:r>
            <a:endParaRPr lang="en-IL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07EF9C-94BE-238E-DEA2-05F9A94FC8AB}"/>
              </a:ext>
            </a:extLst>
          </p:cNvPr>
          <p:cNvSpPr/>
          <p:nvPr/>
        </p:nvSpPr>
        <p:spPr>
          <a:xfrm>
            <a:off x="4323077" y="1670329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אימות סיסמא</a:t>
            </a:r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D5B53E-F494-6745-93AC-1AA438E91A54}"/>
              </a:ext>
            </a:extLst>
          </p:cNvPr>
          <p:cNvSpPr/>
          <p:nvPr/>
        </p:nvSpPr>
        <p:spPr>
          <a:xfrm>
            <a:off x="4323077" y="1004614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בחירת סיסמא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8AADEF-B063-ABED-1F5B-6BDBDE1B5E88}"/>
              </a:ext>
            </a:extLst>
          </p:cNvPr>
          <p:cNvSpPr/>
          <p:nvPr/>
        </p:nvSpPr>
        <p:spPr>
          <a:xfrm>
            <a:off x="6378474" y="4879101"/>
            <a:ext cx="1311390" cy="4871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4" action="ppaction://hlinksldjump"/>
              </a:rPr>
              <a:t>אישור</a:t>
            </a:r>
            <a:endParaRPr lang="en-IL" sz="2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F8B4A7-C304-DE0C-1772-62E267428156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3EF1AFB2-3A7D-4CD3-F394-4E6CE6E8A656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1B5B10-884F-9D48-6717-245677093B74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7F8337EC-3F96-59B5-B765-2C9D130EC25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B74BF7-62BA-46CB-7CDA-BD2AF68C29F8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12" name="Minus Sign 11">
              <a:extLst>
                <a:ext uri="{FF2B5EF4-FFF2-40B4-BE49-F238E27FC236}">
                  <a16:creationId xmlns:a16="http://schemas.microsoft.com/office/drawing/2014/main" id="{EC5CA210-680B-3362-D315-E11F041D89FF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FA0C68-BE30-5615-BE62-9901FA96F209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00634962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rgbClr val="00B050"/>
                </a:solidFill>
              </a:rPr>
              <a:t>תהליך ההרשמה הושלם בהצלחה,</a:t>
            </a:r>
          </a:p>
          <a:p>
            <a:pPr algn="ctr"/>
            <a:r>
              <a:rPr lang="he-IL" dirty="0">
                <a:solidFill>
                  <a:srgbClr val="00B050"/>
                </a:solidFill>
              </a:rPr>
              <a:t>אנא פנה למורה שיאשר את הרשמתך!</a:t>
            </a:r>
            <a:endParaRPr lang="en-IL" dirty="0">
              <a:solidFill>
                <a:srgbClr val="00B05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2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8930641" y="593111"/>
            <a:ext cx="22835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אישור הרשמה לתלמיד/הורה</a:t>
            </a:r>
            <a:endParaRPr lang="en-IL" sz="3200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DA5B300-C54F-BD37-7741-3D88F207C484}"/>
              </a:ext>
            </a:extLst>
          </p:cNvPr>
          <p:cNvSpPr/>
          <p:nvPr/>
        </p:nvSpPr>
        <p:spPr>
          <a:xfrm>
            <a:off x="5451298" y="1416570"/>
            <a:ext cx="1424066" cy="1229194"/>
          </a:xfrm>
          <a:custGeom>
            <a:avLst/>
            <a:gdLst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367259 w 1424066"/>
              <a:gd name="connsiteY2" fmla="*/ 9668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550139 w 1424066"/>
              <a:gd name="connsiteY2" fmla="*/ 86018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458699 w 1424066"/>
              <a:gd name="connsiteY2" fmla="*/ 8906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4066" h="1229194">
                <a:moveTo>
                  <a:pt x="0" y="689548"/>
                </a:moveTo>
                <a:lnTo>
                  <a:pt x="232348" y="689548"/>
                </a:lnTo>
                <a:lnTo>
                  <a:pt x="458699" y="890666"/>
                </a:lnTo>
                <a:lnTo>
                  <a:pt x="1289154" y="0"/>
                </a:lnTo>
                <a:lnTo>
                  <a:pt x="1424066" y="172387"/>
                </a:lnTo>
                <a:lnTo>
                  <a:pt x="427220" y="1229194"/>
                </a:lnTo>
                <a:lnTo>
                  <a:pt x="0" y="68954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E019D4-A74C-FB9A-4FC1-5F49FD56A40C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4" name="Minus Sign 3">
              <a:extLst>
                <a:ext uri="{FF2B5EF4-FFF2-40B4-BE49-F238E27FC236}">
                  <a16:creationId xmlns:a16="http://schemas.microsoft.com/office/drawing/2014/main" id="{11683333-7CFD-4AAB-818D-25464082A239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12E44C-8E03-4769-B038-F7898292DF72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DBCDD947-0A8D-B00B-895A-D387ADFCCCC1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400D18-1200-7782-932C-8181F1C92E19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48606108-9B53-93AF-3967-E51688C922D7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6BB292-D6E2-3AC2-C02A-7E98C3D6172D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153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2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הרשמה למורה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D60CF-2951-B659-8F53-A437BD2B4C9F}"/>
              </a:ext>
            </a:extLst>
          </p:cNvPr>
          <p:cNvSpPr/>
          <p:nvPr/>
        </p:nvSpPr>
        <p:spPr>
          <a:xfrm>
            <a:off x="4323077" y="393502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שם פרטי</a:t>
            </a:r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35A175-926D-2DA4-505B-3634A3A67C1E}"/>
              </a:ext>
            </a:extLst>
          </p:cNvPr>
          <p:cNvSpPr/>
          <p:nvPr/>
        </p:nvSpPr>
        <p:spPr>
          <a:xfrm>
            <a:off x="4323077" y="1021215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שם משפחה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767A40-B328-FBD2-D748-F8A3C5D69638}"/>
              </a:ext>
            </a:extLst>
          </p:cNvPr>
          <p:cNvSpPr/>
          <p:nvPr/>
        </p:nvSpPr>
        <p:spPr>
          <a:xfrm>
            <a:off x="4323077" y="1661063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מספר פלאפון</a:t>
            </a:r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DF92C2-3EAC-30D2-89D3-3AA4AC953A65}"/>
              </a:ext>
            </a:extLst>
          </p:cNvPr>
          <p:cNvSpPr/>
          <p:nvPr/>
        </p:nvSpPr>
        <p:spPr>
          <a:xfrm>
            <a:off x="6378474" y="4879101"/>
            <a:ext cx="1311390" cy="4871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3" action="ppaction://hlinksldjump"/>
              </a:rPr>
              <a:t>אישור</a:t>
            </a:r>
            <a:endParaRPr lang="en-IL" sz="2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639893-2B9C-484C-7C61-D4E3FE65CE60}"/>
              </a:ext>
            </a:extLst>
          </p:cNvPr>
          <p:cNvSpPr/>
          <p:nvPr/>
        </p:nvSpPr>
        <p:spPr>
          <a:xfrm>
            <a:off x="4323077" y="2436409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קהילת בית ספר (אפשר להשאיר ריק)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586B3A-5549-CEC8-C032-9FD0DC6C537B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05F28422-B369-74A8-DB6F-E745DA61574F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FB993A-8BB5-4438-B42F-5B620D9323A1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C1CB19C9-E671-6D20-98B4-867BDF962392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4CAF05-58C3-91E5-3769-CDC075C30B3F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15" name="Minus Sign 14">
              <a:extLst>
                <a:ext uri="{FF2B5EF4-FFF2-40B4-BE49-F238E27FC236}">
                  <a16:creationId xmlns:a16="http://schemas.microsoft.com/office/drawing/2014/main" id="{1CCEF199-742A-DE98-5828-D2C43D2E072C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88B1A6-42B2-203C-B3C9-A0CE7A6F7EE1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66188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2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בחירת סיסמא</a:t>
            </a:r>
            <a:endParaRPr lang="en-IL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07EF9C-94BE-238E-DEA2-05F9A94FC8AB}"/>
              </a:ext>
            </a:extLst>
          </p:cNvPr>
          <p:cNvSpPr/>
          <p:nvPr/>
        </p:nvSpPr>
        <p:spPr>
          <a:xfrm>
            <a:off x="4323077" y="1670329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אימות סיסמא</a:t>
            </a:r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D5B53E-F494-6745-93AC-1AA438E91A54}"/>
              </a:ext>
            </a:extLst>
          </p:cNvPr>
          <p:cNvSpPr/>
          <p:nvPr/>
        </p:nvSpPr>
        <p:spPr>
          <a:xfrm>
            <a:off x="4323077" y="1004614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בחירת סיסמא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8AADEF-B063-ABED-1F5B-6BDBDE1B5E88}"/>
              </a:ext>
            </a:extLst>
          </p:cNvPr>
          <p:cNvSpPr/>
          <p:nvPr/>
        </p:nvSpPr>
        <p:spPr>
          <a:xfrm>
            <a:off x="6378474" y="4879101"/>
            <a:ext cx="1311390" cy="4871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3" action="ppaction://hlinksldjump"/>
              </a:rPr>
              <a:t>אישור</a:t>
            </a:r>
            <a:endParaRPr lang="en-IL" sz="2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804191-9341-AEC3-4B79-E3FE8A6D788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610ADC93-EC80-DEEE-DF9C-2433E536D4D5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8AD9F8-7ACF-363D-4E6C-3D9B7917FB6E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DA3508DF-F234-413E-FB78-B7DB8D66B1CD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C11281-B00E-A7CB-05A5-7D119BA979F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12" name="Minus Sign 11">
              <a:extLst>
                <a:ext uri="{FF2B5EF4-FFF2-40B4-BE49-F238E27FC236}">
                  <a16:creationId xmlns:a16="http://schemas.microsoft.com/office/drawing/2014/main" id="{E41A470D-F5D2-6B8C-4295-1312037505D1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96B606-487F-9453-E798-5BE7AE2338DC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60331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{D1191945-706A-4FCA-943B-1D577FAC3939}tf78438558_win32</Template>
  <TotalTime>824</TotalTime>
  <Words>821</Words>
  <Application>Microsoft Office PowerPoint</Application>
  <PresentationFormat>Widescreen</PresentationFormat>
  <Paragraphs>313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Arial Black</vt:lpstr>
      <vt:lpstr>Sabon Next LT</vt:lpstr>
      <vt:lpstr>Office Theme</vt:lpstr>
      <vt:lpstr>פרוייקט ברגליים בשת"פ עיריית ירושלים ומשרד החינוך פרזנטציה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Baraglaaim project </dc:title>
  <dc:subject/>
  <dc:creator>דודו ברינה</dc:creator>
  <cp:lastModifiedBy>דודו ברינה</cp:lastModifiedBy>
  <cp:revision>1</cp:revision>
  <dcterms:created xsi:type="dcterms:W3CDTF">2023-03-22T10:50:18Z</dcterms:created>
  <dcterms:modified xsi:type="dcterms:W3CDTF">2023-03-28T18:06:48Z</dcterms:modified>
</cp:coreProperties>
</file>