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5"/>
  </p:notesMasterIdLst>
  <p:sldIdLst>
    <p:sldId id="278" r:id="rId2"/>
    <p:sldId id="294" r:id="rId3"/>
    <p:sldId id="279" r:id="rId4"/>
    <p:sldId id="280" r:id="rId5"/>
    <p:sldId id="301" r:id="rId6"/>
    <p:sldId id="295" r:id="rId7"/>
    <p:sldId id="281" r:id="rId8"/>
    <p:sldId id="296" r:id="rId9"/>
    <p:sldId id="297" r:id="rId10"/>
    <p:sldId id="298" r:id="rId11"/>
    <p:sldId id="299" r:id="rId12"/>
    <p:sldId id="303" r:id="rId13"/>
    <p:sldId id="304" r:id="rId14"/>
    <p:sldId id="305" r:id="rId15"/>
    <p:sldId id="306" r:id="rId16"/>
    <p:sldId id="307" r:id="rId17"/>
    <p:sldId id="300" r:id="rId18"/>
    <p:sldId id="302" r:id="rId19"/>
    <p:sldId id="308" r:id="rId20"/>
    <p:sldId id="309" r:id="rId21"/>
    <p:sldId id="310" r:id="rId22"/>
    <p:sldId id="311" r:id="rId23"/>
    <p:sldId id="292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8F55F-E273-473A-A222-18407CE4338B}" v="61" dt="2023-03-22T16:36:26.44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1092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דו ברינה" userId="581ad2f1418d4d63" providerId="LiveId" clId="{E6D8F55F-E273-473A-A222-18407CE4338B}"/>
    <pc:docChg chg="undo custSel addSld delSld modSld sldOrd">
      <pc:chgData name="דודו ברינה" userId="581ad2f1418d4d63" providerId="LiveId" clId="{E6D8F55F-E273-473A-A222-18407CE4338B}" dt="2023-03-22T16:56:36.686" v="12120" actId="20577"/>
      <pc:docMkLst>
        <pc:docMk/>
      </pc:docMkLst>
      <pc:sldChg chg="modSp mod">
        <pc:chgData name="דודו ברינה" userId="581ad2f1418d4d63" providerId="LiveId" clId="{E6D8F55F-E273-473A-A222-18407CE4338B}" dt="2023-03-22T11:11:55.911" v="108" actId="14100"/>
        <pc:sldMkLst>
          <pc:docMk/>
          <pc:sldMk cId="2131568492" sldId="278"/>
        </pc:sldMkLst>
        <pc:spChg chg="mod">
          <ac:chgData name="דודו ברינה" userId="581ad2f1418d4d63" providerId="LiveId" clId="{E6D8F55F-E273-473A-A222-18407CE4338B}" dt="2023-03-22T11:11:55.911" v="108" actId="14100"/>
          <ac:spMkLst>
            <pc:docMk/>
            <pc:sldMk cId="2131568492" sldId="278"/>
            <ac:spMk id="2" creationId="{516860D9-9D47-C0BB-B2B4-4B6F2B36CFCC}"/>
          </ac:spMkLst>
        </pc:spChg>
      </pc:sldChg>
      <pc:sldChg chg="addSp modSp mod">
        <pc:chgData name="דודו ברינה" userId="581ad2f1418d4d63" providerId="LiveId" clId="{E6D8F55F-E273-473A-A222-18407CE4338B}" dt="2023-03-22T16:55:42.789" v="12112" actId="20577"/>
        <pc:sldMkLst>
          <pc:docMk/>
          <pc:sldMk cId="3855531800" sldId="279"/>
        </pc:sldMkLst>
        <pc:spChg chg="mod">
          <ac:chgData name="דודו ברינה" userId="581ad2f1418d4d63" providerId="LiveId" clId="{E6D8F55F-E273-473A-A222-18407CE4338B}" dt="2023-03-22T13:26:35.723" v="4813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דודו ברינה" userId="581ad2f1418d4d63" providerId="LiveId" clId="{E6D8F55F-E273-473A-A222-18407CE4338B}" dt="2023-03-22T16:55:42.789" v="12112" actId="20577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דודו ברינה" userId="581ad2f1418d4d63" providerId="LiveId" clId="{E6D8F55F-E273-473A-A222-18407CE4338B}" dt="2023-03-22T11:55:59.404" v="1624" actId="207"/>
          <ac:spMkLst>
            <pc:docMk/>
            <pc:sldMk cId="3855531800" sldId="279"/>
            <ac:spMk id="4" creationId="{8D782784-61B2-1CB8-A630-4815085F49CF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5:44:57.227" v="6984" actId="20577"/>
        <pc:sldMkLst>
          <pc:docMk/>
          <pc:sldMk cId="979622006" sldId="280"/>
        </pc:sldMkLst>
        <pc:spChg chg="mod ord">
          <ac:chgData name="דודו ברינה" userId="581ad2f1418d4d63" providerId="LiveId" clId="{E6D8F55F-E273-473A-A222-18407CE4338B}" dt="2023-03-22T13:26:46.731" v="4816"/>
          <ac:spMkLst>
            <pc:docMk/>
            <pc:sldMk cId="979622006" sldId="280"/>
            <ac:spMk id="2" creationId="{4A940BC6-9DA0-FB4D-8879-DC8B3958C07C}"/>
          </ac:spMkLst>
        </pc:spChg>
        <pc:spChg chg="mod ord">
          <ac:chgData name="דודו ברינה" userId="581ad2f1418d4d63" providerId="LiveId" clId="{E6D8F55F-E273-473A-A222-18407CE4338B}" dt="2023-03-22T15:44:57.227" v="6984" actId="2057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4" creationId="{AC855B8A-16DA-3A73-1519-65D36772CC0A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5" creationId="{38A83EA3-43DB-6545-07BF-ED421090F23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6" creationId="{1C2B9874-B94A-C3CC-BCB5-8FF478D431F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7" creationId="{7D6A9A06-5AF5-AFB4-3D18-7536B2CD8ED6}"/>
          </ac:spMkLst>
        </pc:spChg>
        <pc:spChg chg="add mod">
          <ac:chgData name="דודו ברינה" userId="581ad2f1418d4d63" providerId="LiveId" clId="{E6D8F55F-E273-473A-A222-18407CE4338B}" dt="2023-03-22T11:56:11.847" v="1625"/>
          <ac:spMkLst>
            <pc:docMk/>
            <pc:sldMk cId="979622006" sldId="280"/>
            <ac:spMk id="8" creationId="{35D236B5-7266-A407-F639-20F0B53BF944}"/>
          </ac:spMkLst>
        </pc:spChg>
        <pc:spChg chg="del mod ord">
          <ac:chgData name="דודו ברינה" userId="581ad2f1418d4d63" providerId="LiveId" clId="{E6D8F55F-E273-473A-A222-18407CE4338B}" dt="2023-03-22T11:14:27.843" v="320" actId="478"/>
          <ac:spMkLst>
            <pc:docMk/>
            <pc:sldMk cId="979622006" sldId="280"/>
            <ac:spMk id="14" creationId="{03571BF2-FCCE-E7A0-736D-9168D2BBFF63}"/>
          </ac:spMkLst>
        </pc:spChg>
        <pc:spChg chg="del mod ord">
          <ac:chgData name="דודו ברינה" userId="581ad2f1418d4d63" providerId="LiveId" clId="{E6D8F55F-E273-473A-A222-18407CE4338B}" dt="2023-03-22T11:45:12.644" v="1144" actId="478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6:49:10.407" v="12078" actId="20577"/>
        <pc:sldMkLst>
          <pc:docMk/>
          <pc:sldMk cId="2952923800" sldId="281"/>
        </pc:sldMkLst>
        <pc:spChg chg="add del mod ord">
          <ac:chgData name="דודו ברינה" userId="581ad2f1418d4d63" providerId="LiveId" clId="{E6D8F55F-E273-473A-A222-18407CE4338B}" dt="2023-03-22T13:39:30.400" v="5652" actId="700"/>
          <ac:spMkLst>
            <pc:docMk/>
            <pc:sldMk cId="2952923800" sldId="281"/>
            <ac:spMk id="2" creationId="{B321CE09-0EBE-3ECD-2C5C-CC6CE421E468}"/>
          </ac:spMkLst>
        </pc:spChg>
        <pc:spChg chg="del mod ord">
          <ac:chgData name="דודו ברינה" userId="581ad2f1418d4d63" providerId="LiveId" clId="{E6D8F55F-E273-473A-A222-18407CE4338B}" dt="2023-03-22T11:53:21.324" v="1367" actId="478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דודו ברינה" userId="581ad2f1418d4d63" providerId="LiveId" clId="{E6D8F55F-E273-473A-A222-18407CE4338B}" dt="2023-03-22T16:49:10.407" v="12078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49.859" v="1648" actId="1076"/>
          <ac:spMkLst>
            <pc:docMk/>
            <pc:sldMk cId="2952923800" sldId="281"/>
            <ac:spMk id="4" creationId="{AEB6937C-FCF7-EC5D-F2EF-B0F23A28F5DF}"/>
          </ac:spMkLst>
        </pc:spChg>
        <pc:spChg chg="add mod">
          <ac:chgData name="דודו ברינה" userId="581ad2f1418d4d63" providerId="LiveId" clId="{E6D8F55F-E273-473A-A222-18407CE4338B}" dt="2023-03-22T11:56:53.870" v="1650" actId="1076"/>
          <ac:spMkLst>
            <pc:docMk/>
            <pc:sldMk cId="2952923800" sldId="281"/>
            <ac:spMk id="5" creationId="{06D4E037-6AD0-B1E0-8F52-7CA04149C04D}"/>
          </ac:spMkLst>
        </pc:spChg>
      </pc:sldChg>
      <pc:sldChg chg="del">
        <pc:chgData name="דודו ברינה" userId="581ad2f1418d4d63" providerId="LiveId" clId="{E6D8F55F-E273-473A-A222-18407CE4338B}" dt="2023-03-22T12:39:48.408" v="3574" actId="47"/>
        <pc:sldMkLst>
          <pc:docMk/>
          <pc:sldMk cId="685681062" sldId="282"/>
        </pc:sldMkLst>
      </pc:sldChg>
      <pc:sldChg chg="del">
        <pc:chgData name="דודו ברינה" userId="581ad2f1418d4d63" providerId="LiveId" clId="{E6D8F55F-E273-473A-A222-18407CE4338B}" dt="2023-03-22T11:43:36.649" v="1139" actId="47"/>
        <pc:sldMkLst>
          <pc:docMk/>
          <pc:sldMk cId="2903841477" sldId="283"/>
        </pc:sldMkLst>
      </pc:sldChg>
      <pc:sldChg chg="del">
        <pc:chgData name="דודו ברינה" userId="581ad2f1418d4d63" providerId="LiveId" clId="{E6D8F55F-E273-473A-A222-18407CE4338B}" dt="2023-03-22T11:43:42.710" v="1140" actId="47"/>
        <pc:sldMkLst>
          <pc:docMk/>
          <pc:sldMk cId="2886474736" sldId="284"/>
        </pc:sldMkLst>
      </pc:sldChg>
      <pc:sldChg chg="del">
        <pc:chgData name="דודו ברינה" userId="581ad2f1418d4d63" providerId="LiveId" clId="{E6D8F55F-E273-473A-A222-18407CE4338B}" dt="2023-03-22T11:44:07.214" v="1141" actId="47"/>
        <pc:sldMkLst>
          <pc:docMk/>
          <pc:sldMk cId="2011930182" sldId="285"/>
        </pc:sldMkLst>
      </pc:sldChg>
      <pc:sldChg chg="del">
        <pc:chgData name="דודו ברינה" userId="581ad2f1418d4d63" providerId="LiveId" clId="{E6D8F55F-E273-473A-A222-18407CE4338B}" dt="2023-03-22T11:44:45.925" v="1142" actId="47"/>
        <pc:sldMkLst>
          <pc:docMk/>
          <pc:sldMk cId="2452269796" sldId="287"/>
        </pc:sldMkLst>
      </pc:sldChg>
      <pc:sldChg chg="addSp delSp modSp del mod">
        <pc:chgData name="דודו ברינה" userId="581ad2f1418d4d63" providerId="LiveId" clId="{E6D8F55F-E273-473A-A222-18407CE4338B}" dt="2023-03-22T12:40:49.966" v="3598" actId="47"/>
        <pc:sldMkLst>
          <pc:docMk/>
          <pc:sldMk cId="1600494506" sldId="288"/>
        </pc:sldMkLst>
        <pc:spChg chg="add mod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3" creationId="{BBFCCE95-C21B-618E-2485-EFF3EA00F5E6}"/>
          </ac:spMkLst>
        </pc:spChg>
        <pc:spChg chg="add mod">
          <ac:chgData name="דודו ברינה" userId="581ad2f1418d4d63" providerId="LiveId" clId="{E6D8F55F-E273-473A-A222-18407CE4338B}" dt="2023-03-22T12:40:48.301" v="3597" actId="478"/>
          <ac:spMkLst>
            <pc:docMk/>
            <pc:sldMk cId="1600494506" sldId="288"/>
            <ac:spMk id="5" creationId="{8AAACEC6-FB0B-A307-C01B-88A147998EAF}"/>
          </ac:spMkLst>
        </pc:spChg>
        <pc:spChg chg="mod">
          <ac:chgData name="דודו ברינה" userId="581ad2f1418d4d63" providerId="LiveId" clId="{E6D8F55F-E273-473A-A222-18407CE4338B}" dt="2023-03-22T12:40:00.875" v="3595" actId="20577"/>
          <ac:spMkLst>
            <pc:docMk/>
            <pc:sldMk cId="1600494506" sldId="288"/>
            <ac:spMk id="7" creationId="{330A5BFC-C134-C072-C14D-9E51A94C8E7E}"/>
          </ac:spMkLst>
        </pc:spChg>
        <pc:spChg chg="del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דודו ברינה" userId="581ad2f1418d4d63" providerId="LiveId" clId="{E6D8F55F-E273-473A-A222-18407CE4338B}" dt="2023-03-22T11:45:02.672" v="1143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דודו ברינה" userId="581ad2f1418d4d63" providerId="LiveId" clId="{E6D8F55F-E273-473A-A222-18407CE4338B}" dt="2023-03-22T12:40:48.301" v="3597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דודו ברינה" userId="581ad2f1418d4d63" providerId="LiveId" clId="{E6D8F55F-E273-473A-A222-18407CE4338B}" dt="2023-03-22T12:41:01.933" v="3599" actId="47"/>
        <pc:sldMkLst>
          <pc:docMk/>
          <pc:sldMk cId="2502887943" sldId="289"/>
        </pc:sldMkLst>
      </pc:sldChg>
      <pc:sldChg chg="del">
        <pc:chgData name="דודו ברינה" userId="581ad2f1418d4d63" providerId="LiveId" clId="{E6D8F55F-E273-473A-A222-18407CE4338B}" dt="2023-03-22T12:41:06.537" v="3600" actId="47"/>
        <pc:sldMkLst>
          <pc:docMk/>
          <pc:sldMk cId="3170280394" sldId="290"/>
        </pc:sldMkLst>
      </pc:sldChg>
      <pc:sldChg chg="del">
        <pc:chgData name="דודו ברינה" userId="581ad2f1418d4d63" providerId="LiveId" clId="{E6D8F55F-E273-473A-A222-18407CE4338B}" dt="2023-03-22T12:41:14.203" v="3601" actId="47"/>
        <pc:sldMkLst>
          <pc:docMk/>
          <pc:sldMk cId="249904479" sldId="291"/>
        </pc:sldMkLst>
      </pc:sldChg>
      <pc:sldChg chg="addSp delSp modSp mod">
        <pc:chgData name="דודו ברינה" userId="581ad2f1418d4d63" providerId="LiveId" clId="{E6D8F55F-E273-473A-A222-18407CE4338B}" dt="2023-03-22T16:36:28.789" v="11980" actId="1076"/>
        <pc:sldMkLst>
          <pc:docMk/>
          <pc:sldMk cId="94818171" sldId="292"/>
        </pc:sldMkLst>
        <pc:spChg chg="mod">
          <ac:chgData name="דודו ברינה" userId="581ad2f1418d4d63" providerId="LiveId" clId="{E6D8F55F-E273-473A-A222-18407CE4338B}" dt="2023-03-22T12:53:08.251" v="4471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דודו ברינה" userId="581ad2f1418d4d63" providerId="LiveId" clId="{E6D8F55F-E273-473A-A222-18407CE4338B}" dt="2023-03-22T16:35:58.042" v="11972" actId="20577"/>
          <ac:spMkLst>
            <pc:docMk/>
            <pc:sldMk cId="94818171" sldId="292"/>
            <ac:spMk id="3" creationId="{2BE8FDE3-DBA4-6A04-C75D-E56FE92EF368}"/>
          </ac:spMkLst>
        </pc:spChg>
        <pc:spChg chg="add mod">
          <ac:chgData name="דודו ברינה" userId="581ad2f1418d4d63" providerId="LiveId" clId="{E6D8F55F-E273-473A-A222-18407CE4338B}" dt="2023-03-22T16:36:28.789" v="11980" actId="1076"/>
          <ac:spMkLst>
            <pc:docMk/>
            <pc:sldMk cId="94818171" sldId="292"/>
            <ac:spMk id="4" creationId="{547140F8-272C-1106-0F88-9C8C3F4D7705}"/>
          </ac:spMkLst>
        </pc:spChg>
        <pc:spChg chg="del">
          <ac:chgData name="דודו ברינה" userId="581ad2f1418d4d63" providerId="LiveId" clId="{E6D8F55F-E273-473A-A222-18407CE4338B}" dt="2023-03-22T12:52:43.982" v="4460" actId="478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דודו ברינה" userId="581ad2f1418d4d63" providerId="LiveId" clId="{E6D8F55F-E273-473A-A222-18407CE4338B}" dt="2023-03-22T12:52:48.334" v="4461" actId="478"/>
          <ac:spMkLst>
            <pc:docMk/>
            <pc:sldMk cId="94818171" sldId="292"/>
            <ac:spMk id="5" creationId="{BF7F20BE-640F-EFAB-3A43-2AA146DB42BF}"/>
          </ac:spMkLst>
        </pc:spChg>
      </pc:sldChg>
      <pc:sldChg chg="del">
        <pc:chgData name="דודו ברינה" userId="581ad2f1418d4d63" providerId="LiveId" clId="{E6D8F55F-E273-473A-A222-18407CE4338B}" dt="2023-03-22T12:04:19.986" v="2277" actId="47"/>
        <pc:sldMkLst>
          <pc:docMk/>
          <pc:sldMk cId="1003962426" sldId="293"/>
        </pc:sldMkLst>
      </pc:sldChg>
      <pc:sldChg chg="modSp add mod modClrScheme chgLayout">
        <pc:chgData name="דודו ברינה" userId="581ad2f1418d4d63" providerId="LiveId" clId="{E6D8F55F-E273-473A-A222-18407CE4338B}" dt="2023-03-22T16:36:07.393" v="11978" actId="20577"/>
        <pc:sldMkLst>
          <pc:docMk/>
          <pc:sldMk cId="1036433725" sldId="294"/>
        </pc:sldMkLst>
        <pc:spChg chg="mod ord">
          <ac:chgData name="דודו ברינה" userId="581ad2f1418d4d63" providerId="LiveId" clId="{E6D8F55F-E273-473A-A222-18407CE4338B}" dt="2023-03-22T11:46:48.893" v="1171" actId="1076"/>
          <ac:spMkLst>
            <pc:docMk/>
            <pc:sldMk cId="1036433725" sldId="294"/>
            <ac:spMk id="2" creationId="{85C565E9-D88A-55D3-9D42-BD1C24B6DE9F}"/>
          </ac:spMkLst>
        </pc:spChg>
        <pc:spChg chg="mod ord">
          <ac:chgData name="דודו ברינה" userId="581ad2f1418d4d63" providerId="LiveId" clId="{E6D8F55F-E273-473A-A222-18407CE4338B}" dt="2023-03-22T16:36:07.393" v="11978" actId="20577"/>
          <ac:spMkLst>
            <pc:docMk/>
            <pc:sldMk cId="1036433725" sldId="294"/>
            <ac:spMk id="3" creationId="{4D1F66E5-D2D7-172B-46BA-FEBFE092CC7F}"/>
          </ac:spMkLst>
        </pc:spChg>
      </pc:sldChg>
      <pc:sldChg chg="new del">
        <pc:chgData name="דודו ברינה" userId="581ad2f1418d4d63" providerId="LiveId" clId="{E6D8F55F-E273-473A-A222-18407CE4338B}" dt="2023-03-22T11:31:39.640" v="626" actId="680"/>
        <pc:sldMkLst>
          <pc:docMk/>
          <pc:sldMk cId="1218538239" sldId="294"/>
        </pc:sldMkLst>
      </pc:sldChg>
      <pc:sldChg chg="addSp modSp add mod ord">
        <pc:chgData name="דודו ברינה" userId="581ad2f1418d4d63" providerId="LiveId" clId="{E6D8F55F-E273-473A-A222-18407CE4338B}" dt="2023-03-22T13:05:25.199" v="4496" actId="1076"/>
        <pc:sldMkLst>
          <pc:docMk/>
          <pc:sldMk cId="641375081" sldId="295"/>
        </pc:sldMkLst>
        <pc:spChg chg="mod">
          <ac:chgData name="דודו ברינה" userId="581ad2f1418d4d63" providerId="LiveId" clId="{E6D8F55F-E273-473A-A222-18407CE4338B}" dt="2023-03-22T11:50:50.128" v="1325" actId="121"/>
          <ac:spMkLst>
            <pc:docMk/>
            <pc:sldMk cId="641375081" sldId="295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3:05:25.199" v="4496" actId="1076"/>
          <ac:spMkLst>
            <pc:docMk/>
            <pc:sldMk cId="641375081" sldId="295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24.490" v="1627" actId="1076"/>
          <ac:spMkLst>
            <pc:docMk/>
            <pc:sldMk cId="641375081" sldId="295"/>
            <ac:spMk id="4" creationId="{24ABCB0D-C5F0-F6B1-CBCF-BAB393E9AB2B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0:45.721" v="5666" actId="5793"/>
        <pc:sldMkLst>
          <pc:docMk/>
          <pc:sldMk cId="3407969357" sldId="296"/>
        </pc:sldMkLst>
        <pc:spChg chg="mod ord">
          <ac:chgData name="דודו ברינה" userId="581ad2f1418d4d63" providerId="LiveId" clId="{E6D8F55F-E273-473A-A222-18407CE4338B}" dt="2023-03-22T13:40:45.721" v="5666" actId="5793"/>
          <ac:spMkLst>
            <pc:docMk/>
            <pc:sldMk cId="3407969357" sldId="296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1:16.606" v="5672" actId="5793"/>
        <pc:sldMkLst>
          <pc:docMk/>
          <pc:sldMk cId="1157700990" sldId="297"/>
        </pc:sldMkLst>
        <pc:spChg chg="mod ord">
          <ac:chgData name="דודו ברינה" userId="581ad2f1418d4d63" providerId="LiveId" clId="{E6D8F55F-E273-473A-A222-18407CE4338B}" dt="2023-03-22T13:41:16.606" v="5672" actId="5793"/>
          <ac:spMkLst>
            <pc:docMk/>
            <pc:sldMk cId="1157700990" sldId="297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3:42:05.874" v="5677" actId="1076"/>
        <pc:sldMkLst>
          <pc:docMk/>
          <pc:sldMk cId="2057766082" sldId="298"/>
        </pc:sldMkLst>
        <pc:spChg chg="mod ord">
          <ac:chgData name="דודו ברינה" userId="581ad2f1418d4d63" providerId="LiveId" clId="{E6D8F55F-E273-473A-A222-18407CE4338B}" dt="2023-03-22T13:42:05.874" v="5677" actId="1076"/>
          <ac:spMkLst>
            <pc:docMk/>
            <pc:sldMk cId="2057766082" sldId="298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2:32:44.279" v="3393" actId="1076"/>
          <ac:spMkLst>
            <pc:docMk/>
            <pc:sldMk cId="2057766082" sldId="298"/>
            <ac:spMk id="4" creationId="{AEB6937C-FCF7-EC5D-F2EF-B0F23A28F5DF}"/>
          </ac:spMkLst>
        </pc:spChg>
        <pc:spChg chg="mod">
          <ac:chgData name="דודו ברינה" userId="581ad2f1418d4d63" providerId="LiveId" clId="{E6D8F55F-E273-473A-A222-18407CE4338B}" dt="2023-03-22T12:32:48.134" v="3394" actId="1076"/>
          <ac:spMkLst>
            <pc:docMk/>
            <pc:sldMk cId="2057766082" sldId="298"/>
            <ac:spMk id="5" creationId="{06D4E037-6AD0-B1E0-8F52-7CA04149C04D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6:51:16.110" v="12095" actId="20577"/>
        <pc:sldMkLst>
          <pc:docMk/>
          <pc:sldMk cId="2092407866" sldId="299"/>
        </pc:sldMkLst>
        <pc:spChg chg="mod ord">
          <ac:chgData name="דודו ברינה" userId="581ad2f1418d4d63" providerId="LiveId" clId="{E6D8F55F-E273-473A-A222-18407CE4338B}" dt="2023-03-22T16:51:16.110" v="12095" actId="20577"/>
          <ac:spMkLst>
            <pc:docMk/>
            <pc:sldMk cId="2092407866" sldId="299"/>
            <ac:spMk id="3" creationId="{A2E339BF-E6D7-DD0E-AF02-6813852EE723}"/>
          </ac:spMkLst>
        </pc:spChg>
      </pc:sldChg>
      <pc:sldChg chg="modSp add mod ord">
        <pc:chgData name="דודו ברינה" userId="581ad2f1418d4d63" providerId="LiveId" clId="{E6D8F55F-E273-473A-A222-18407CE4338B}" dt="2023-03-22T16:29:30.082" v="11130" actId="113"/>
        <pc:sldMkLst>
          <pc:docMk/>
          <pc:sldMk cId="3786928211" sldId="300"/>
        </pc:sldMkLst>
        <pc:spChg chg="mod">
          <ac:chgData name="דודו ברינה" userId="581ad2f1418d4d63" providerId="LiveId" clId="{E6D8F55F-E273-473A-A222-18407CE4338B}" dt="2023-03-22T15:43:04.625" v="6959" actId="20577"/>
          <ac:spMkLst>
            <pc:docMk/>
            <pc:sldMk cId="3786928211" sldId="300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29:30.082" v="11130" actId="113"/>
          <ac:spMkLst>
            <pc:docMk/>
            <pc:sldMk cId="3786928211" sldId="300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47:29.961" v="11985" actId="20577"/>
        <pc:sldMkLst>
          <pc:docMk/>
          <pc:sldMk cId="266929864" sldId="301"/>
        </pc:sldMkLst>
        <pc:spChg chg="mod">
          <ac:chgData name="דודו ברינה" userId="581ad2f1418d4d63" providerId="LiveId" clId="{E6D8F55F-E273-473A-A222-18407CE4338B}" dt="2023-03-22T13:33:23.035" v="5307" actId="20577"/>
          <ac:spMkLst>
            <pc:docMk/>
            <pc:sldMk cId="266929864" sldId="301"/>
            <ac:spMk id="2" creationId="{4A940BC6-9DA0-FB4D-8879-DC8B3958C07C}"/>
          </ac:spMkLst>
        </pc:spChg>
        <pc:spChg chg="mod">
          <ac:chgData name="דודו ברינה" userId="581ad2f1418d4d63" providerId="LiveId" clId="{E6D8F55F-E273-473A-A222-18407CE4338B}" dt="2023-03-22T16:47:29.961" v="11985" actId="20577"/>
          <ac:spMkLst>
            <pc:docMk/>
            <pc:sldMk cId="266929864" sldId="301"/>
            <ac:spMk id="3" creationId="{1E0B8C4B-3A3C-9FD1-59FB-1666C1F09376}"/>
          </ac:spMkLst>
        </pc:spChg>
      </pc:sldChg>
      <pc:sldChg chg="modSp add mod ord modClrScheme chgLayout">
        <pc:chgData name="דודו ברינה" userId="581ad2f1418d4d63" providerId="LiveId" clId="{E6D8F55F-E273-473A-A222-18407CE4338B}" dt="2023-03-22T16:22:19.767" v="10497" actId="3626"/>
        <pc:sldMkLst>
          <pc:docMk/>
          <pc:sldMk cId="735728314" sldId="302"/>
        </pc:sldMkLst>
        <pc:spChg chg="mod ord">
          <ac:chgData name="דודו ברינה" userId="581ad2f1418d4d63" providerId="LiveId" clId="{E6D8F55F-E273-473A-A222-18407CE4338B}" dt="2023-03-22T15:54:02.584" v="7237" actId="20577"/>
          <ac:spMkLst>
            <pc:docMk/>
            <pc:sldMk cId="735728314" sldId="302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2:19.767" v="10497" actId="3626"/>
          <ac:spMkLst>
            <pc:docMk/>
            <pc:sldMk cId="735728314" sldId="302"/>
            <ac:spMk id="4" creationId="{AEB6937C-FCF7-EC5D-F2EF-B0F23A28F5DF}"/>
          </ac:spMkLst>
        </pc:spChg>
      </pc:sldChg>
      <pc:sldChg chg="add del">
        <pc:chgData name="דודו ברינה" userId="581ad2f1418d4d63" providerId="LiveId" clId="{E6D8F55F-E273-473A-A222-18407CE4338B}" dt="2023-03-22T15:43:47.159" v="6974"/>
        <pc:sldMkLst>
          <pc:docMk/>
          <pc:sldMk cId="3724410284" sldId="303"/>
        </pc:sldMkLst>
      </pc:sldChg>
      <pc:sldChg chg="modSp add mod ord">
        <pc:chgData name="דודו ברינה" userId="581ad2f1418d4d63" providerId="LiveId" clId="{E6D8F55F-E273-473A-A222-18407CE4338B}" dt="2023-03-22T16:12:36.918" v="9520" actId="113"/>
        <pc:sldMkLst>
          <pc:docMk/>
          <pc:sldMk cId="4292942800" sldId="303"/>
        </pc:sldMkLst>
        <pc:spChg chg="mod">
          <ac:chgData name="דודו ברינה" userId="581ad2f1418d4d63" providerId="LiveId" clId="{E6D8F55F-E273-473A-A222-18407CE4338B}" dt="2023-03-22T15:49:55.591" v="7038" actId="20577"/>
          <ac:spMkLst>
            <pc:docMk/>
            <pc:sldMk cId="4292942800" sldId="303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12:36.918" v="9520" actId="113"/>
          <ac:spMkLst>
            <pc:docMk/>
            <pc:sldMk cId="4292942800" sldId="303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5:59:35.666" v="7850" actId="3626"/>
        <pc:sldMkLst>
          <pc:docMk/>
          <pc:sldMk cId="1486103832" sldId="304"/>
        </pc:sldMkLst>
        <pc:spChg chg="mod">
          <ac:chgData name="דודו ברינה" userId="581ad2f1418d4d63" providerId="LiveId" clId="{E6D8F55F-E273-473A-A222-18407CE4338B}" dt="2023-03-22T15:59:05.308" v="7848" actId="20577"/>
          <ac:spMkLst>
            <pc:docMk/>
            <pc:sldMk cId="1486103832" sldId="304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5:59:35.666" v="7850" actId="3626"/>
          <ac:spMkLst>
            <pc:docMk/>
            <pc:sldMk cId="1486103832" sldId="304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05:18.056" v="8718" actId="20577"/>
        <pc:sldMkLst>
          <pc:docMk/>
          <pc:sldMk cId="4161905624" sldId="305"/>
        </pc:sldMkLst>
        <pc:spChg chg="mod">
          <ac:chgData name="דודו ברינה" userId="581ad2f1418d4d63" providerId="LiveId" clId="{E6D8F55F-E273-473A-A222-18407CE4338B}" dt="2023-03-22T16:05:18.056" v="8718" actId="20577"/>
          <ac:spMkLst>
            <pc:docMk/>
            <pc:sldMk cId="4161905624" sldId="305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0:02.251" v="9183" actId="20577"/>
        <pc:sldMkLst>
          <pc:docMk/>
          <pc:sldMk cId="1945280162" sldId="306"/>
        </pc:sldMkLst>
        <pc:spChg chg="mod">
          <ac:chgData name="דודו ברינה" userId="581ad2f1418d4d63" providerId="LiveId" clId="{E6D8F55F-E273-473A-A222-18407CE4338B}" dt="2023-03-22T16:10:02.251" v="9183" actId="20577"/>
          <ac:spMkLst>
            <pc:docMk/>
            <pc:sldMk cId="1945280162" sldId="306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2:11.356" v="9518" actId="20577"/>
        <pc:sldMkLst>
          <pc:docMk/>
          <pc:sldMk cId="1401800161" sldId="307"/>
        </pc:sldMkLst>
        <pc:spChg chg="mod">
          <ac:chgData name="דודו ברינה" userId="581ad2f1418d4d63" providerId="LiveId" clId="{E6D8F55F-E273-473A-A222-18407CE4338B}" dt="2023-03-22T16:12:11.356" v="9518" actId="20577"/>
          <ac:spMkLst>
            <pc:docMk/>
            <pc:sldMk cId="1401800161" sldId="307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6:36.442" v="10017" actId="20577"/>
        <pc:sldMkLst>
          <pc:docMk/>
          <pc:sldMk cId="3467108644" sldId="308"/>
        </pc:sldMkLst>
        <pc:spChg chg="mod">
          <ac:chgData name="דודו ברינה" userId="581ad2f1418d4d63" providerId="LiveId" clId="{E6D8F55F-E273-473A-A222-18407CE4338B}" dt="2023-03-22T16:16:36.442" v="10017" actId="20577"/>
          <ac:spMkLst>
            <pc:docMk/>
            <pc:sldMk cId="3467108644" sldId="308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56:36.686" v="12120" actId="20577"/>
        <pc:sldMkLst>
          <pc:docMk/>
          <pc:sldMk cId="1658071313" sldId="309"/>
        </pc:sldMkLst>
        <pc:spChg chg="mod">
          <ac:chgData name="דודו ברינה" userId="581ad2f1418d4d63" providerId="LiveId" clId="{E6D8F55F-E273-473A-A222-18407CE4338B}" dt="2023-03-22T16:56:36.686" v="12120" actId="20577"/>
          <ac:spMkLst>
            <pc:docMk/>
            <pc:sldMk cId="1658071313" sldId="309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28:38.155" v="11102" actId="20577"/>
        <pc:sldMkLst>
          <pc:docMk/>
          <pc:sldMk cId="4124249273" sldId="310"/>
        </pc:sldMkLst>
        <pc:spChg chg="mod">
          <ac:chgData name="דודו ברינה" userId="581ad2f1418d4d63" providerId="LiveId" clId="{E6D8F55F-E273-473A-A222-18407CE4338B}" dt="2023-03-22T16:28:38.155" v="11102" actId="20577"/>
          <ac:spMkLst>
            <pc:docMk/>
            <pc:sldMk cId="4124249273" sldId="310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3:28.053" v="10498" actId="20577"/>
          <ac:spMkLst>
            <pc:docMk/>
            <pc:sldMk cId="4124249273" sldId="310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34:09.046" v="11670" actId="20577"/>
        <pc:sldMkLst>
          <pc:docMk/>
          <pc:sldMk cId="2181116205" sldId="311"/>
        </pc:sldMkLst>
        <pc:spChg chg="mod">
          <ac:chgData name="דודו ברינה" userId="581ad2f1418d4d63" providerId="LiveId" clId="{E6D8F55F-E273-473A-A222-18407CE4338B}" dt="2023-03-22T16:34:09.046" v="11670" actId="20577"/>
          <ac:spMkLst>
            <pc:docMk/>
            <pc:sldMk cId="2181116205" sldId="311"/>
            <ac:spMk id="3" creationId="{A2E339BF-E6D7-DD0E-AF02-6813852EE7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901952"/>
          </a:xfrm>
        </p:spPr>
        <p:txBody>
          <a:bodyPr/>
          <a:lstStyle/>
          <a:p>
            <a:r>
              <a:rPr lang="he-IL" dirty="0"/>
              <a:t>פרוייקט ברגליים</a:t>
            </a:r>
            <a:br>
              <a:rPr lang="he-IL" dirty="0"/>
            </a:br>
            <a:r>
              <a:rPr lang="he-IL" dirty="0"/>
              <a:t>בשת"פ עיריית ירושלים ומשרד החינוך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55520" y="396240"/>
            <a:ext cx="9364980" cy="698722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3.4 – אפשרות רישום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ההורה/התלמיד להתחבר לקהילת בית הספר שלהם ולמלא את הפרטים הבאים: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שם/כינוי</a:t>
            </a:r>
          </a:p>
          <a:p>
            <a:pPr marL="1028700" lvl="2" indent="-342900" algn="r" rtl="1"/>
            <a:r>
              <a:rPr lang="he-IL" sz="2000" dirty="0">
                <a:solidFill>
                  <a:srgbClr val="FF000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כתובת המגורים </a:t>
            </a:r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ממנה מגיעים לבית הספר – (אבטחת מידע?)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כיתה – מבין האופציות שמולאו על ידי נציג בית הספר. (ראה 3.3 – רישום בית ספר)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צריך לדאוג שלהורה יהיה אפשרות לרשום יותר מילד אחד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ההרשמה להיות מאושרת על ידי איש הקשר מטעם בית הספר.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6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3.5 – חיפוש קבוצת הליכה 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ההורה/התלמיד להתחבר לאפליקציה, לאחר ההתחברות האפליקציה תשאל האם התלמיד מעוניין במסלול עצמי או בטיול עם חברים.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התלמיד יראה על המפה ובאמצעות ביצוע חיפוש ייעודי יוכל למצוא את התלמידים הנמצאים קרוב אליו על מנת שיוכל לחבור אליהם להליכה משותפת לבית הספר ו/או בחזרה.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40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 rtl="1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4 – קשיים נוכחיים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8366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אבטחת מידע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שימוש בפונקציונאליות קיימת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ווידוא הליכה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בסיס נתונים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6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4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4.1 – אבטחת מידע 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האפליקציה כפי שהוצגה ע"פ הדרישות הראשוניות עושה שימוש במידע אישי אודות התלמידים העושים שימוש באפליקציה ולכן נדרש ביצוע של אבטחת מידע.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האפליקציה בשלב זה נבנית בידי סטודנטים ולכן הידע באבטחת מידע אינו מספק את הנדרש באפליקציה.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לבדוק אפשרות לשת"פ או לבניית אב-טיפוס ראשוני שאינו כולל התעסקות עם אבטחת מידע – האם זה ייצור יותר סיבוך מבחינת שילוב האבטחה בשלב עתידי?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0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4.2 – שימוש בפונקציונאליות קיימת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באפליקציה נדרש לממש פונקציונאליות של ספירת קילומטרים, וכן על האפליקציה לכלול מפה עם סימונים.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כמובן שבגדר הזמן המוגדר עבור הפרוייקט אין זמן (וכן גם לא נדרש) להמציא דברים אלו מאין, אנו צריכים לעשות שימוש בפונקציונאליות קיימת ולבנות עליה את התוספים הפרטיים שלנו.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אנו צריכים להבין כיצד ומאיפה אנו יכולים להשיג </a:t>
            </a:r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api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של אפליקציות כגון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google maps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וכיצד משלבים אותן בצורה נכונה בקוד.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0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4.3 – כיצד לוודא הליכה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לכאורה ברגע שאנחנו משיגים כמות בקילומטרים שהתלמיד עבר בפרק זמן מסויים נוכל לקבוע אם מדובר במהירות ההגיונית להיות מוגדרת תחת "הליכה" רגלית.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האם זה מספיק?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קיימת גם אופציה של ספירת צעדים, אך אופציה זאת מאוד פריצה לרמאויות מצד המשתמשים.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5561" y="297180"/>
            <a:ext cx="9136380" cy="665436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4.4 – כיצד לוודא הליכה</a:t>
            </a: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לאחר ביצוע התקשרות עם העמותה הובן כי אין אפשרות לגשת לבסיס נתונים של העמותה, בנוסף בשלב זה אין גורם טכנולוגי שנוכל ליצור איתו קשר כלל.</a:t>
            </a:r>
          </a:p>
          <a:p>
            <a:pPr marL="0" indent="0" algn="r" rtl="1">
              <a:buNone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כמו שזה נראה על מנת שנוכל לקיים את דרישות המערכת עלינו לנהל בסיס נתונים, בו נוכל לשמור נתונים שונים שנשמרים בידי המערכת.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4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0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 rtl="1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5 – רכז תוספות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8366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מושא ה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מוטיבציה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לשימוש באפליקציה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התמודדות עם 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מסלולים ארוכים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הוספת </a:t>
            </a: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מלווה לקבוצה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דיווחים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 על מפגעים סביבתיים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6" action="ppaction://hlinksldjump"/>
              </a:rPr>
              <a:t>ניהול צ'אט וארגון לו"ז</a:t>
            </a:r>
            <a:endParaRPr lang="he-IL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7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2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5.1 – מוטיבציה לשימוש באפליקציה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לתת מוטיבציה לתלמידים להוריד ולהשתמש באפליקציה, לשם כך הועלו רעיונות מגוונים של שילוב משחק באפליקציה.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הדרישות מהמשחק זה שהוא ידרוש מהתלמידים לטייל ברגל וכן שלא יכלול שימוש רב מידי בסמארטפון עצמו.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רשימת הרעיונות שהוצגו: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משחק רגיל – סופר צעדים לפי כיתה ומעניק גמול לכיתה שצברה את הניקוד המירבי.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משחק המשלב למידה – צבירת נקודות באמצעות למידה מדברים הנמצאים ברחוב למשל למצוא בשלט של רחוב מי היה אריה אלטמן.</a:t>
            </a: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מצא את המטמון – צבירת נקודות בצורה נוספת היא שליחת אתגר מקבוצה אחת לקבוצה אחרת למציאת פתקים או חפצים מסויימים.</a:t>
            </a:r>
          </a:p>
          <a:p>
            <a:pPr algn="r" rtl="1"/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לתת תמריץ למשתמשים פעילים, צורות התמריץ שהוצעו:</a:t>
            </a:r>
            <a:endParaRPr lang="he-IL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הוספת נקודות בונוס לציון בפעילות גופנית (בעוד מקצועות אפשר במשחק המשלב </a:t>
            </a:r>
            <a:b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למידה) – תמריץ אינדיבידואלי</a:t>
            </a:r>
            <a:endParaRPr lang="he-IL" sz="16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lvl="2"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שיעור חופשי או שיעור שבו יוצג סרט במקום למידה – תמריץ כיתתי</a:t>
            </a:r>
            <a:endParaRPr lang="he-IL" sz="2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2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5.2 – מסלולים ארוכים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בין הדברים שהועלו, היה גם עניין התלמידים שגרים במקומות מרוחקים.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התלמידים הגרים רחוק (מעל 2 ק"מ?) אינם יכולים להגיע באופן רגלי לבית הספר – זה לא ישים כל כך עבורם.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לכן חלק מההרחבות שנרצה לקיים במערכת יהיה אפשרות לשלב עבור תלמידים אלו את האפשרות לנסיעה בתחבורה ציבורית או שירות הסעות כחלק מהמסלול לבית הספר.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0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328" y="1022604"/>
            <a:ext cx="4169664" cy="667512"/>
          </a:xfrm>
        </p:spPr>
        <p:txBody>
          <a:bodyPr/>
          <a:lstStyle/>
          <a:p>
            <a:pPr algn="r"/>
            <a:r>
              <a:rPr lang="he-IL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תוכן עניינים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1760220"/>
            <a:ext cx="5678424" cy="3262884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2" action="ppaction://hlinksldjump"/>
              </a:rPr>
              <a:t>משתתפים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3" action="ppaction://hlinksldjump"/>
              </a:rPr>
              <a:t>מטרות עיקריות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4" action="ppaction://hlinksldjump"/>
              </a:rPr>
              <a:t>דרישות נוכחיות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5" action="ppaction://hlinksldjump"/>
              </a:rPr>
              <a:t>פונקציונאליות עיקרית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6" action="ppaction://hlinksldjump"/>
              </a:rPr>
              <a:t>קשיים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7" action="ppaction://hlinksldjump"/>
              </a:rPr>
              <a:t>תוספות</a:t>
            </a:r>
            <a:endParaRPr lang="he-IL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dirty="0">
                <a:hlinkClick r:id="rId8" action="ppaction://hlinksldjump"/>
              </a:rPr>
              <a:t>סיכום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3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5.3 – הוספת מלווה לקבוצה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הוספה של מלווה לקבוצה של תלמידים (ביסודי).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זאת מציגה על 2 אפשרויות :</a:t>
            </a:r>
          </a:p>
          <a:p>
            <a:pPr marL="457200" indent="-457200" algn="r" rtl="1">
              <a:buAutoNum type="arabicPeriod"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בה </a:t>
            </a:r>
            <a:r>
              <a:rPr lang="he-IL" sz="2400">
                <a:latin typeface="Sabon Next LT" panose="02000500000000000000" pitchFamily="2" charset="0"/>
                <a:cs typeface="Sabon Next LT" panose="02000500000000000000" pitchFamily="2" charset="0"/>
              </a:rPr>
              <a:t>אחד ההורים/מורים </a:t>
            </a: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יהיה המלווה, במקרה  זה האפליקציה תשאל את ההורה אם הוא מעוניין להיות מלווה לקבוצה של תלמידים ואז תדע להציע למי שרלוונטי בהתאם.</a:t>
            </a:r>
          </a:p>
          <a:p>
            <a:pPr marL="457200" indent="-457200" algn="r" rtl="1">
              <a:buAutoNum type="arabicPeriod"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אפשרות של ליווי על ידי תלמיד בכיתה גבוהה יותר – במצב זה הוצע להציג תמריץ עבור הילד המלווה.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7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5.3 – דיווחים סביבתיים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כמה פעמים הלכתם/ן ברחוב וראיתם/ן מפגע סביבתי, מצינור שהתפוצץ ועד עץ שנפל או מכשול שהוצב באמצע הדרך, אך לא ידעתם למי אתם אמורים לדווח על כך? (ניחוש שהרבה).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התוספת של דיווח סביבתי אמור לתת את הגישה לדווח על כך בקלות רבה יותר כלפי הגורמים הרלוונטיים.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דבר זה משתלב טוב עם מטרות הארגון שמלבד הליכתיות רוצות לקיים גם שמירה על איכות הסביבה.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4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7780" y="556260"/>
            <a:ext cx="10050780" cy="598201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5.4 – ניהול צ'אט וארגון לו"ז</a:t>
            </a: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התוסף הזה נועד ע"מ ליצור קשר בנוחות בין חברים באותה קבוצה.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ברמה המנוונת אפשר להוסיף מספר פלאפון בפרטי התלמיד (במידה ונוכל לעמוד באבטחת המידע הנדרשת) אך תוסף זה בא להקל על רעיון זה.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נרצה שהתלמידים הנמצאים באותה קבוצה יוכלו לנהל דו-שיח על מנת לקבוע שעת יציאה של הקבוצה להליכה.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הועלתה גם ההצעה להשתמש בקישור לקבוצת </a:t>
            </a:r>
            <a:r>
              <a:rPr lang="en-US" sz="24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whatsapp</a:t>
            </a:r>
            <a:r>
              <a:rPr lang="he-IL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שבה הם יוכלו להשתמש במקום ניהול צ'אט באפליקציה עצמה.</a:t>
            </a: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r" rtl="1">
              <a:buNone/>
            </a:pPr>
            <a:endParaRPr lang="he-IL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655320" y="525468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5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716280" y="55926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1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סיכום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6880860" cy="2700528"/>
          </a:xfrm>
        </p:spPr>
        <p:txBody>
          <a:bodyPr/>
          <a:lstStyle/>
          <a:p>
            <a:pPr algn="r"/>
            <a:r>
              <a:rPr lang="he-IL" sz="2400" dirty="0"/>
              <a:t>נשמח לכל הערות טענות ומענות בנושא.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140F8-272C-1106-0F88-9C8C3F4D7705}"/>
              </a:ext>
            </a:extLst>
          </p:cNvPr>
          <p:cNvSpPr txBox="1"/>
          <p:nvPr/>
        </p:nvSpPr>
        <p:spPr>
          <a:xfrm>
            <a:off x="1143000" y="44877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196340"/>
            <a:ext cx="6400800" cy="147370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משתתפים בפרוייקט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792724" cy="3122168"/>
          </a:xfrm>
        </p:spPr>
        <p:txBody>
          <a:bodyPr/>
          <a:lstStyle/>
          <a:p>
            <a:pPr algn="r"/>
            <a:r>
              <a:rPr lang="he-IL" u="sng" dirty="0"/>
              <a:t>צוות הפיתוח:</a:t>
            </a:r>
            <a:endParaRPr lang="en-US" u="sng" dirty="0"/>
          </a:p>
          <a:p>
            <a:pPr algn="r"/>
            <a:r>
              <a:rPr lang="he-IL" dirty="0"/>
              <a:t>איתמר ברינה, איתי אסרף, ליאור קץ, אלמוג יצקן</a:t>
            </a:r>
            <a:endParaRPr lang="en-US" dirty="0"/>
          </a:p>
          <a:p>
            <a:pPr algn="r"/>
            <a:r>
              <a:rPr lang="he-IL" u="sng" dirty="0"/>
              <a:t>משתתפים מצד העמותה:</a:t>
            </a:r>
            <a:endParaRPr lang="en-US" u="sng" dirty="0"/>
          </a:p>
          <a:p>
            <a:pPr algn="r"/>
            <a:r>
              <a:rPr lang="he-IL" dirty="0"/>
              <a:t>אסנת בבלי, יערה סרי-לוי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2784-61B2-1CB8-A630-4815085F49CF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965200"/>
            <a:ext cx="6996684" cy="141528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1 - מטרות עיקריות בפרוייקט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2770632"/>
            <a:ext cx="6996684" cy="3122168"/>
          </a:xfrm>
        </p:spPr>
        <p:txBody>
          <a:bodyPr/>
          <a:lstStyle/>
          <a:p>
            <a:pPr algn="r"/>
            <a:r>
              <a:rPr lang="he-IL" dirty="0"/>
              <a:t>יצירת אפליקציה המעודדת תלמידי בית ספר יסודי ותיכון (כרגע מיועד ליסודי) ללכת בצורה רגלית לבית ספר ובחזרה, ובכך לשמור על כושר, בריאות וכן על הסביבה משחרור של פד"ח לאוויר.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36B5-7266-A407-F639-20F0B53BF944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965200"/>
            <a:ext cx="6996684" cy="1415288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2 – דרישות נוכחיות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867916"/>
            <a:ext cx="6996684" cy="3122168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האפליקציה המיועדת אמורה להיות מיושמת על גבי הסמארטפונים ולכן מיועדת לתמוך במערכות הפעלה </a:t>
            </a:r>
            <a:r>
              <a:rPr lang="en-US" sz="2000" dirty="0"/>
              <a:t>ANDROID</a:t>
            </a:r>
            <a:r>
              <a:rPr lang="he-IL" sz="2000" dirty="0"/>
              <a:t> ו </a:t>
            </a:r>
            <a:r>
              <a:rPr lang="en-US" sz="2000" dirty="0"/>
              <a:t>IOS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על האפליקציה להיות בנויה בצורה שתהיה מובנת לשימוש עבור ילדים בגילאים 6-7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36B5-7266-A407-F639-20F0B53BF944}"/>
              </a:ext>
            </a:extLst>
          </p:cNvPr>
          <p:cNvSpPr txBox="1"/>
          <p:nvPr/>
        </p:nvSpPr>
        <p:spPr>
          <a:xfrm>
            <a:off x="891540" y="5269043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962152"/>
            <a:ext cx="5693664" cy="768096"/>
          </a:xfrm>
        </p:spPr>
        <p:txBody>
          <a:bodyPr/>
          <a:lstStyle/>
          <a:p>
            <a:pPr algn="r"/>
            <a:r>
              <a:rPr lang="he-IL" dirty="0">
                <a:latin typeface="Arial Black" panose="020B0604020202020204" pitchFamily="34" charset="0"/>
                <a:cs typeface="Arial Black" panose="020B0604020202020204" pitchFamily="34" charset="0"/>
              </a:rPr>
              <a:t>נושא 3 - פונקציונאליות עיקרית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386584"/>
            <a:ext cx="5693664" cy="4453128"/>
          </a:xfrm>
        </p:spPr>
        <p:txBody>
          <a:bodyPr/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2" action="ppaction://hlinksldjump"/>
              </a:rPr>
              <a:t>הצגת מפה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מותאמת לאזור נוכחי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3" action="ppaction://hlinksldjump"/>
              </a:rPr>
              <a:t>ספירת קילומטרים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, וזיהוי הליכה או נסיעה.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4" action="ppaction://hlinksldjump"/>
              </a:rPr>
              <a:t>רישום בית ספר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ע"י נציג לאפליקציה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5" action="ppaction://hlinksldjump"/>
              </a:rPr>
              <a:t>רישום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של תלמיד\הורה (ביסודי)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b="1" dirty="0">
                <a:latin typeface="Sabon Next LT" panose="02000500000000000000" pitchFamily="2" charset="0"/>
                <a:cs typeface="Sabon Next LT" panose="02000500000000000000" pitchFamily="2" charset="0"/>
                <a:hlinkClick r:id="rId6" action="ppaction://hlinksldjump"/>
              </a:rPr>
              <a:t>חיפוש קבוצת הליכה 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לפי קירבה</a:t>
            </a:r>
          </a:p>
          <a:p>
            <a:pPr marL="457200" indent="-457200" algn="r" rtl="1">
              <a:buAutoNum type="arabicPeriod"/>
            </a:pPr>
            <a:endParaRPr lang="he-IL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CB0D-C5F0-F6B1-CBCF-BAB393E9AB2B}"/>
              </a:ext>
            </a:extLst>
          </p:cNvPr>
          <p:cNvSpPr txBox="1"/>
          <p:nvPr/>
        </p:nvSpPr>
        <p:spPr>
          <a:xfrm>
            <a:off x="350520" y="589584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7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2120" y="716281"/>
            <a:ext cx="10027920" cy="5859144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3.1 – הצגת מפה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המפה להיות מותאמת לאזור הנוכחי בו נמצא הפלאפון, על המפה לכלול סימונים על מקום מגוריהם של תלמידים נוספים מבית הספר.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שניתן יהיה לבנות מסלולים על המפה.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על המסלולים לעבורבסביבה בטוחה ככל הניתן, רחובות מרכזיים , מקומות ראשיים וכו..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מבחינת פיתוח לא נדרש לייצר מפה אך נדרש למצוא דרך לעשות שימוש במפה קיימת (למשל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Google Maps</a:t>
            </a:r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6900" y="619461"/>
            <a:ext cx="9616440" cy="579755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3.2 – ספירת קילומטרים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ספירת הקילומטרים היא דרך אחת לביצוע, המטרה האמיתית היא לזהות אם התלמיד אכן הולך בצורה מיטבית, וכן תיעוד המרחק שהוא הלך בקילומטרים.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נדרש גם יכולת לוודא שהתלמיד לא נסע בזמן זה ע"י בדיקת המהירות שלו.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גם כאן נשאלת השאלה האם ניתן להשתמש במשהו קיים.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70660" y="439402"/>
            <a:ext cx="9846564" cy="5799137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Sabon Next LT" panose="02000500000000000000" pitchFamily="2" charset="0"/>
                <a:cs typeface="Sabon Next LT" panose="02000500000000000000" pitchFamily="2" charset="0"/>
              </a:rPr>
              <a:t>3.3 – רישום בית ספר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רישום בית הספר מתנהל באופן הבא: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ראשית על גורם צוותי מתוך בית הספר (מורה\מנהל) ליצור קשר עם העירייה בכדי לרשום את בית הספר להשתתפות.</a:t>
            </a:r>
          </a:p>
          <a:p>
            <a:pPr algn="r" rtl="1"/>
            <a:r>
              <a:rPr lang="he-IL" dirty="0">
                <a:latin typeface="Sabon Next LT" panose="02000500000000000000" pitchFamily="2" charset="0"/>
                <a:cs typeface="Sabon Next LT" panose="02000500000000000000" pitchFamily="2" charset="0"/>
              </a:rPr>
              <a:t>לאחר שהעירייה מאשרת את איש הצוות היא תשלח לינק לאפליקציה בו ניתן יהיה לרשום את בית הספר ע"י הזנת הפרטים הבאים :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שם בית הספר וכתובת להגעה רגלית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פרטי איש הקשר של בית הספר</a:t>
            </a:r>
          </a:p>
          <a:p>
            <a:pPr marL="1028700" lvl="2" indent="-342900" algn="r" rtl="1"/>
            <a:r>
              <a:rPr lang="he-IL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הגדרת הכיתות בבית הספר</a:t>
            </a:r>
          </a:p>
          <a:p>
            <a:pPr marL="1028700" lvl="2" indent="-342900" algn="r" rtl="1"/>
            <a:r>
              <a:rPr lang="he-IL" sz="2000" dirty="0">
                <a:solidFill>
                  <a:srgbClr val="FF000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אופציונאלי – הגדרת פרס לכיתה מנצחת.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37C-FCF7-EC5D-F2EF-B0F23A28F5DF}"/>
              </a:ext>
            </a:extLst>
          </p:cNvPr>
          <p:cNvSpPr txBox="1"/>
          <p:nvPr/>
        </p:nvSpPr>
        <p:spPr>
          <a:xfrm>
            <a:off x="891540" y="52421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2" action="ppaction://hlinksldjump"/>
              </a:rPr>
              <a:t>חזור לנושא 3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4E037-6AD0-B1E0-8F52-7CA04149C04D}"/>
              </a:ext>
            </a:extLst>
          </p:cNvPr>
          <p:cNvSpPr txBox="1"/>
          <p:nvPr/>
        </p:nvSpPr>
        <p:spPr>
          <a:xfrm>
            <a:off x="874776" y="5592208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rgbClr val="FF0000"/>
                </a:solidFill>
                <a:hlinkClick r:id="rId3" action="ppaction://hlinksldjump"/>
              </a:rPr>
              <a:t>חזור לתוכן עניינים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{D1191945-706A-4FCA-943B-1D577FAC3939}tf78438558_win32</Template>
  <TotalTime>344</TotalTime>
  <Words>1312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Sabon Next LT</vt:lpstr>
      <vt:lpstr>Office Theme</vt:lpstr>
      <vt:lpstr>פרוייקט ברגליים בשת"פ עיריית ירושלים ומשרד החינוך </vt:lpstr>
      <vt:lpstr>תוכן עניינים</vt:lpstr>
      <vt:lpstr>משתתפים בפרוייקט</vt:lpstr>
      <vt:lpstr>נושא 1 - מטרות עיקריות בפרוייקט</vt:lpstr>
      <vt:lpstr>נושא 2 – דרישות נוכחיות</vt:lpstr>
      <vt:lpstr>נושא 3 - פונקציונאליות עיקרית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נושא 4 – קשיים נוכחיים</vt:lpstr>
      <vt:lpstr>PowerPoint Presentation</vt:lpstr>
      <vt:lpstr>PowerPoint Presentation</vt:lpstr>
      <vt:lpstr>PowerPoint Presentation</vt:lpstr>
      <vt:lpstr>PowerPoint Presentation</vt:lpstr>
      <vt:lpstr>נושא 5 – רכז תוספות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סיכום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Baraglaaim project </dc:title>
  <dc:subject/>
  <dc:creator>דודו ברינה</dc:creator>
  <cp:lastModifiedBy>דודו ברינה</cp:lastModifiedBy>
  <cp:revision>1</cp:revision>
  <dcterms:created xsi:type="dcterms:W3CDTF">2023-03-22T10:50:18Z</dcterms:created>
  <dcterms:modified xsi:type="dcterms:W3CDTF">2023-03-22T16:56:37Z</dcterms:modified>
</cp:coreProperties>
</file>