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94" r:id="rId3"/>
    <p:sldId id="279" r:id="rId4"/>
    <p:sldId id="280" r:id="rId5"/>
    <p:sldId id="295" r:id="rId6"/>
    <p:sldId id="281" r:id="rId7"/>
    <p:sldId id="296" r:id="rId8"/>
    <p:sldId id="297" r:id="rId9"/>
    <p:sldId id="298" r:id="rId10"/>
    <p:sldId id="299" r:id="rId11"/>
    <p:sldId id="292"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8F55F-E273-473A-A222-18407CE4338B}" v="25" dt="2023-03-22T12:52:22.77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09" autoAdjust="0"/>
  </p:normalViewPr>
  <p:slideViewPr>
    <p:cSldViewPr snapToGrid="0" snapToObjects="1">
      <p:cViewPr varScale="1">
        <p:scale>
          <a:sx n="84" d="100"/>
          <a:sy n="84" d="100"/>
        </p:scale>
        <p:origin x="1092" y="7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דודו ברינה" userId="581ad2f1418d4d63" providerId="LiveId" clId="{E6D8F55F-E273-473A-A222-18407CE4338B}"/>
    <pc:docChg chg="undo custSel addSld delSld modSld sldOrd">
      <pc:chgData name="דודו ברינה" userId="581ad2f1418d4d63" providerId="LiveId" clId="{E6D8F55F-E273-473A-A222-18407CE4338B}" dt="2023-03-22T12:53:39.544" v="4495" actId="20577"/>
      <pc:docMkLst>
        <pc:docMk/>
      </pc:docMkLst>
      <pc:sldChg chg="modSp mod">
        <pc:chgData name="דודו ברינה" userId="581ad2f1418d4d63" providerId="LiveId" clId="{E6D8F55F-E273-473A-A222-18407CE4338B}" dt="2023-03-22T11:11:55.911" v="108" actId="14100"/>
        <pc:sldMkLst>
          <pc:docMk/>
          <pc:sldMk cId="2131568492" sldId="278"/>
        </pc:sldMkLst>
        <pc:spChg chg="mod">
          <ac:chgData name="דודו ברינה" userId="581ad2f1418d4d63" providerId="LiveId" clId="{E6D8F55F-E273-473A-A222-18407CE4338B}" dt="2023-03-22T11:11:55.911" v="108" actId="14100"/>
          <ac:spMkLst>
            <pc:docMk/>
            <pc:sldMk cId="2131568492" sldId="278"/>
            <ac:spMk id="2" creationId="{516860D9-9D47-C0BB-B2B4-4B6F2B36CFCC}"/>
          </ac:spMkLst>
        </pc:spChg>
      </pc:sldChg>
      <pc:sldChg chg="addSp modSp mod">
        <pc:chgData name="דודו ברינה" userId="581ad2f1418d4d63" providerId="LiveId" clId="{E6D8F55F-E273-473A-A222-18407CE4338B}" dt="2023-03-22T11:55:59.404" v="1624" actId="207"/>
        <pc:sldMkLst>
          <pc:docMk/>
          <pc:sldMk cId="3855531800" sldId="279"/>
        </pc:sldMkLst>
        <pc:spChg chg="mod">
          <ac:chgData name="דודו ברינה" userId="581ad2f1418d4d63" providerId="LiveId" clId="{E6D8F55F-E273-473A-A222-18407CE4338B}" dt="2023-03-22T11:49:49.742" v="1277" actId="14100"/>
          <ac:spMkLst>
            <pc:docMk/>
            <pc:sldMk cId="3855531800" sldId="279"/>
            <ac:spMk id="2" creationId="{85C565E9-D88A-55D3-9D42-BD1C24B6DE9F}"/>
          </ac:spMkLst>
        </pc:spChg>
        <pc:spChg chg="mod">
          <ac:chgData name="דודו ברינה" userId="581ad2f1418d4d63" providerId="LiveId" clId="{E6D8F55F-E273-473A-A222-18407CE4338B}" dt="2023-03-22T11:13:50.826" v="305" actId="115"/>
          <ac:spMkLst>
            <pc:docMk/>
            <pc:sldMk cId="3855531800" sldId="279"/>
            <ac:spMk id="3" creationId="{4D1F66E5-D2D7-172B-46BA-FEBFE092CC7F}"/>
          </ac:spMkLst>
        </pc:spChg>
        <pc:spChg chg="add mod">
          <ac:chgData name="דודו ברינה" userId="581ad2f1418d4d63" providerId="LiveId" clId="{E6D8F55F-E273-473A-A222-18407CE4338B}" dt="2023-03-22T11:55:59.404" v="1624" actId="207"/>
          <ac:spMkLst>
            <pc:docMk/>
            <pc:sldMk cId="3855531800" sldId="279"/>
            <ac:spMk id="4" creationId="{8D782784-61B2-1CB8-A630-4815085F49CF}"/>
          </ac:spMkLst>
        </pc:spChg>
      </pc:sldChg>
      <pc:sldChg chg="addSp delSp modSp mod modClrScheme chgLayout">
        <pc:chgData name="דודו ברינה" userId="581ad2f1418d4d63" providerId="LiveId" clId="{E6D8F55F-E273-473A-A222-18407CE4338B}" dt="2023-03-22T12:51:36.206" v="4458" actId="20577"/>
        <pc:sldMkLst>
          <pc:docMk/>
          <pc:sldMk cId="979622006" sldId="280"/>
        </pc:sldMkLst>
        <pc:spChg chg="mod ord">
          <ac:chgData name="דודו ברינה" userId="581ad2f1418d4d63" providerId="LiveId" clId="{E6D8F55F-E273-473A-A222-18407CE4338B}" dt="2023-03-22T11:50:01.847" v="1291" actId="20577"/>
          <ac:spMkLst>
            <pc:docMk/>
            <pc:sldMk cId="979622006" sldId="280"/>
            <ac:spMk id="2" creationId="{4A940BC6-9DA0-FB4D-8879-DC8B3958C07C}"/>
          </ac:spMkLst>
        </pc:spChg>
        <pc:spChg chg="mod ord">
          <ac:chgData name="דודו ברינה" userId="581ad2f1418d4d63" providerId="LiveId" clId="{E6D8F55F-E273-473A-A222-18407CE4338B}" dt="2023-03-22T12:51:36.206" v="4458" actId="20577"/>
          <ac:spMkLst>
            <pc:docMk/>
            <pc:sldMk cId="979622006" sldId="280"/>
            <ac:spMk id="3" creationId="{1E0B8C4B-3A3C-9FD1-59FB-1666C1F09376}"/>
          </ac:spMkLst>
        </pc:spChg>
        <pc:spChg chg="add del mod">
          <ac:chgData name="דודו ברינה" userId="581ad2f1418d4d63" providerId="LiveId" clId="{E6D8F55F-E273-473A-A222-18407CE4338B}" dt="2023-03-22T11:14:01.231" v="306"/>
          <ac:spMkLst>
            <pc:docMk/>
            <pc:sldMk cId="979622006" sldId="280"/>
            <ac:spMk id="4" creationId="{AC855B8A-16DA-3A73-1519-65D36772CC0A}"/>
          </ac:spMkLst>
        </pc:spChg>
        <pc:spChg chg="add del mod">
          <ac:chgData name="דודו ברינה" userId="581ad2f1418d4d63" providerId="LiveId" clId="{E6D8F55F-E273-473A-A222-18407CE4338B}" dt="2023-03-22T11:14:01.231" v="306"/>
          <ac:spMkLst>
            <pc:docMk/>
            <pc:sldMk cId="979622006" sldId="280"/>
            <ac:spMk id="5" creationId="{38A83EA3-43DB-6545-07BF-ED421090F234}"/>
          </ac:spMkLst>
        </pc:spChg>
        <pc:spChg chg="add del mod">
          <ac:chgData name="דודו ברינה" userId="581ad2f1418d4d63" providerId="LiveId" clId="{E6D8F55F-E273-473A-A222-18407CE4338B}" dt="2023-03-22T11:14:01.231" v="306"/>
          <ac:spMkLst>
            <pc:docMk/>
            <pc:sldMk cId="979622006" sldId="280"/>
            <ac:spMk id="6" creationId="{1C2B9874-B94A-C3CC-BCB5-8FF478D431F4}"/>
          </ac:spMkLst>
        </pc:spChg>
        <pc:spChg chg="add del mod">
          <ac:chgData name="דודו ברינה" userId="581ad2f1418d4d63" providerId="LiveId" clId="{E6D8F55F-E273-473A-A222-18407CE4338B}" dt="2023-03-22T11:14:01.231" v="306"/>
          <ac:spMkLst>
            <pc:docMk/>
            <pc:sldMk cId="979622006" sldId="280"/>
            <ac:spMk id="7" creationId="{7D6A9A06-5AF5-AFB4-3D18-7536B2CD8ED6}"/>
          </ac:spMkLst>
        </pc:spChg>
        <pc:spChg chg="add mod">
          <ac:chgData name="דודו ברינה" userId="581ad2f1418d4d63" providerId="LiveId" clId="{E6D8F55F-E273-473A-A222-18407CE4338B}" dt="2023-03-22T11:56:11.847" v="1625"/>
          <ac:spMkLst>
            <pc:docMk/>
            <pc:sldMk cId="979622006" sldId="280"/>
            <ac:spMk id="8" creationId="{35D236B5-7266-A407-F639-20F0B53BF944}"/>
          </ac:spMkLst>
        </pc:spChg>
        <pc:spChg chg="del mod ord">
          <ac:chgData name="דודו ברינה" userId="581ad2f1418d4d63" providerId="LiveId" clId="{E6D8F55F-E273-473A-A222-18407CE4338B}" dt="2023-03-22T11:14:27.843" v="320" actId="478"/>
          <ac:spMkLst>
            <pc:docMk/>
            <pc:sldMk cId="979622006" sldId="280"/>
            <ac:spMk id="14" creationId="{03571BF2-FCCE-E7A0-736D-9168D2BBFF63}"/>
          </ac:spMkLst>
        </pc:spChg>
        <pc:spChg chg="del mod ord">
          <ac:chgData name="דודו ברינה" userId="581ad2f1418d4d63" providerId="LiveId" clId="{E6D8F55F-E273-473A-A222-18407CE4338B}" dt="2023-03-22T11:45:12.644" v="1144" actId="478"/>
          <ac:spMkLst>
            <pc:docMk/>
            <pc:sldMk cId="979622006" sldId="280"/>
            <ac:spMk id="15" creationId="{7FC3FD3F-45EE-74E3-AD64-441303B83EF3}"/>
          </ac:spMkLst>
        </pc:spChg>
      </pc:sldChg>
      <pc:sldChg chg="addSp delSp modSp mod modClrScheme chgLayout">
        <pc:chgData name="דודו ברינה" userId="581ad2f1418d4d63" providerId="LiveId" clId="{E6D8F55F-E273-473A-A222-18407CE4338B}" dt="2023-03-22T11:59:24.202" v="1828" actId="20577"/>
        <pc:sldMkLst>
          <pc:docMk/>
          <pc:sldMk cId="2952923800" sldId="281"/>
        </pc:sldMkLst>
        <pc:spChg chg="del mod ord">
          <ac:chgData name="דודו ברינה" userId="581ad2f1418d4d63" providerId="LiveId" clId="{E6D8F55F-E273-473A-A222-18407CE4338B}" dt="2023-03-22T11:53:21.324" v="1367" actId="478"/>
          <ac:spMkLst>
            <pc:docMk/>
            <pc:sldMk cId="2952923800" sldId="281"/>
            <ac:spMk id="2" creationId="{D53B219B-7E3A-7E84-6386-37313F0CFB09}"/>
          </ac:spMkLst>
        </pc:spChg>
        <pc:spChg chg="mod ord">
          <ac:chgData name="דודו ברינה" userId="581ad2f1418d4d63" providerId="LiveId" clId="{E6D8F55F-E273-473A-A222-18407CE4338B}" dt="2023-03-22T11:59:24.202" v="1828" actId="20577"/>
          <ac:spMkLst>
            <pc:docMk/>
            <pc:sldMk cId="2952923800" sldId="281"/>
            <ac:spMk id="3" creationId="{A2E339BF-E6D7-DD0E-AF02-6813852EE723}"/>
          </ac:spMkLst>
        </pc:spChg>
        <pc:spChg chg="add mod">
          <ac:chgData name="דודו ברינה" userId="581ad2f1418d4d63" providerId="LiveId" clId="{E6D8F55F-E273-473A-A222-18407CE4338B}" dt="2023-03-22T11:56:49.859" v="1648" actId="1076"/>
          <ac:spMkLst>
            <pc:docMk/>
            <pc:sldMk cId="2952923800" sldId="281"/>
            <ac:spMk id="4" creationId="{AEB6937C-FCF7-EC5D-F2EF-B0F23A28F5DF}"/>
          </ac:spMkLst>
        </pc:spChg>
        <pc:spChg chg="add mod">
          <ac:chgData name="דודו ברינה" userId="581ad2f1418d4d63" providerId="LiveId" clId="{E6D8F55F-E273-473A-A222-18407CE4338B}" dt="2023-03-22T11:56:53.870" v="1650" actId="1076"/>
          <ac:spMkLst>
            <pc:docMk/>
            <pc:sldMk cId="2952923800" sldId="281"/>
            <ac:spMk id="5" creationId="{06D4E037-6AD0-B1E0-8F52-7CA04149C04D}"/>
          </ac:spMkLst>
        </pc:spChg>
      </pc:sldChg>
      <pc:sldChg chg="del">
        <pc:chgData name="דודו ברינה" userId="581ad2f1418d4d63" providerId="LiveId" clId="{E6D8F55F-E273-473A-A222-18407CE4338B}" dt="2023-03-22T12:39:48.408" v="3574" actId="47"/>
        <pc:sldMkLst>
          <pc:docMk/>
          <pc:sldMk cId="685681062" sldId="282"/>
        </pc:sldMkLst>
      </pc:sldChg>
      <pc:sldChg chg="del">
        <pc:chgData name="דודו ברינה" userId="581ad2f1418d4d63" providerId="LiveId" clId="{E6D8F55F-E273-473A-A222-18407CE4338B}" dt="2023-03-22T11:43:36.649" v="1139" actId="47"/>
        <pc:sldMkLst>
          <pc:docMk/>
          <pc:sldMk cId="2903841477" sldId="283"/>
        </pc:sldMkLst>
      </pc:sldChg>
      <pc:sldChg chg="del">
        <pc:chgData name="דודו ברינה" userId="581ad2f1418d4d63" providerId="LiveId" clId="{E6D8F55F-E273-473A-A222-18407CE4338B}" dt="2023-03-22T11:43:42.710" v="1140" actId="47"/>
        <pc:sldMkLst>
          <pc:docMk/>
          <pc:sldMk cId="2886474736" sldId="284"/>
        </pc:sldMkLst>
      </pc:sldChg>
      <pc:sldChg chg="del">
        <pc:chgData name="דודו ברינה" userId="581ad2f1418d4d63" providerId="LiveId" clId="{E6D8F55F-E273-473A-A222-18407CE4338B}" dt="2023-03-22T11:44:07.214" v="1141" actId="47"/>
        <pc:sldMkLst>
          <pc:docMk/>
          <pc:sldMk cId="2011930182" sldId="285"/>
        </pc:sldMkLst>
      </pc:sldChg>
      <pc:sldChg chg="del">
        <pc:chgData name="דודו ברינה" userId="581ad2f1418d4d63" providerId="LiveId" clId="{E6D8F55F-E273-473A-A222-18407CE4338B}" dt="2023-03-22T11:44:45.925" v="1142" actId="47"/>
        <pc:sldMkLst>
          <pc:docMk/>
          <pc:sldMk cId="2452269796" sldId="287"/>
        </pc:sldMkLst>
      </pc:sldChg>
      <pc:sldChg chg="addSp delSp modSp del mod">
        <pc:chgData name="דודו ברינה" userId="581ad2f1418d4d63" providerId="LiveId" clId="{E6D8F55F-E273-473A-A222-18407CE4338B}" dt="2023-03-22T12:40:49.966" v="3598" actId="47"/>
        <pc:sldMkLst>
          <pc:docMk/>
          <pc:sldMk cId="1600494506" sldId="288"/>
        </pc:sldMkLst>
        <pc:spChg chg="add mod">
          <ac:chgData name="דודו ברינה" userId="581ad2f1418d4d63" providerId="LiveId" clId="{E6D8F55F-E273-473A-A222-18407CE4338B}" dt="2023-03-22T12:40:46.236" v="3596" actId="478"/>
          <ac:spMkLst>
            <pc:docMk/>
            <pc:sldMk cId="1600494506" sldId="288"/>
            <ac:spMk id="3" creationId="{BBFCCE95-C21B-618E-2485-EFF3EA00F5E6}"/>
          </ac:spMkLst>
        </pc:spChg>
        <pc:spChg chg="add mod">
          <ac:chgData name="דודו ברינה" userId="581ad2f1418d4d63" providerId="LiveId" clId="{E6D8F55F-E273-473A-A222-18407CE4338B}" dt="2023-03-22T12:40:48.301" v="3597" actId="478"/>
          <ac:spMkLst>
            <pc:docMk/>
            <pc:sldMk cId="1600494506" sldId="288"/>
            <ac:spMk id="5" creationId="{8AAACEC6-FB0B-A307-C01B-88A147998EAF}"/>
          </ac:spMkLst>
        </pc:spChg>
        <pc:spChg chg="mod">
          <ac:chgData name="דודו ברינה" userId="581ad2f1418d4d63" providerId="LiveId" clId="{E6D8F55F-E273-473A-A222-18407CE4338B}" dt="2023-03-22T12:40:00.875" v="3595" actId="20577"/>
          <ac:spMkLst>
            <pc:docMk/>
            <pc:sldMk cId="1600494506" sldId="288"/>
            <ac:spMk id="7" creationId="{330A5BFC-C134-C072-C14D-9E51A94C8E7E}"/>
          </ac:spMkLst>
        </pc:spChg>
        <pc:spChg chg="del">
          <ac:chgData name="דודו ברינה" userId="581ad2f1418d4d63" providerId="LiveId" clId="{E6D8F55F-E273-473A-A222-18407CE4338B}" dt="2023-03-22T12:40:46.236" v="3596" actId="478"/>
          <ac:spMkLst>
            <pc:docMk/>
            <pc:sldMk cId="1600494506" sldId="288"/>
            <ac:spMk id="19" creationId="{270C77AB-7E91-84A6-3E62-DAB80E1E4481}"/>
          </ac:spMkLst>
        </pc:spChg>
        <pc:spChg chg="del">
          <ac:chgData name="דודו ברינה" userId="581ad2f1418d4d63" providerId="LiveId" clId="{E6D8F55F-E273-473A-A222-18407CE4338B}" dt="2023-03-22T11:45:02.672" v="1143" actId="478"/>
          <ac:spMkLst>
            <pc:docMk/>
            <pc:sldMk cId="1600494506" sldId="288"/>
            <ac:spMk id="373" creationId="{EC015AD8-FC03-181D-1A34-AD00F66C42C2}"/>
          </ac:spMkLst>
        </pc:spChg>
        <pc:picChg chg="del">
          <ac:chgData name="דודו ברינה" userId="581ad2f1418d4d63" providerId="LiveId" clId="{E6D8F55F-E273-473A-A222-18407CE4338B}" dt="2023-03-22T12:40:48.301" v="3597" actId="478"/>
          <ac:picMkLst>
            <pc:docMk/>
            <pc:sldMk cId="1600494506" sldId="288"/>
            <ac:picMk id="292" creationId="{8167DB44-EDED-0971-E35D-A5FA1E47C215}"/>
          </ac:picMkLst>
        </pc:picChg>
      </pc:sldChg>
      <pc:sldChg chg="del">
        <pc:chgData name="דודו ברינה" userId="581ad2f1418d4d63" providerId="LiveId" clId="{E6D8F55F-E273-473A-A222-18407CE4338B}" dt="2023-03-22T12:41:01.933" v="3599" actId="47"/>
        <pc:sldMkLst>
          <pc:docMk/>
          <pc:sldMk cId="2502887943" sldId="289"/>
        </pc:sldMkLst>
      </pc:sldChg>
      <pc:sldChg chg="del">
        <pc:chgData name="דודו ברינה" userId="581ad2f1418d4d63" providerId="LiveId" clId="{E6D8F55F-E273-473A-A222-18407CE4338B}" dt="2023-03-22T12:41:06.537" v="3600" actId="47"/>
        <pc:sldMkLst>
          <pc:docMk/>
          <pc:sldMk cId="3170280394" sldId="290"/>
        </pc:sldMkLst>
      </pc:sldChg>
      <pc:sldChg chg="del">
        <pc:chgData name="דודו ברינה" userId="581ad2f1418d4d63" providerId="LiveId" clId="{E6D8F55F-E273-473A-A222-18407CE4338B}" dt="2023-03-22T12:41:14.203" v="3601" actId="47"/>
        <pc:sldMkLst>
          <pc:docMk/>
          <pc:sldMk cId="249904479" sldId="291"/>
        </pc:sldMkLst>
      </pc:sldChg>
      <pc:sldChg chg="delSp modSp mod">
        <pc:chgData name="דודו ברינה" userId="581ad2f1418d4d63" providerId="LiveId" clId="{E6D8F55F-E273-473A-A222-18407CE4338B}" dt="2023-03-22T12:53:39.544" v="4495" actId="20577"/>
        <pc:sldMkLst>
          <pc:docMk/>
          <pc:sldMk cId="94818171" sldId="292"/>
        </pc:sldMkLst>
        <pc:spChg chg="mod">
          <ac:chgData name="דודו ברינה" userId="581ad2f1418d4d63" providerId="LiveId" clId="{E6D8F55F-E273-473A-A222-18407CE4338B}" dt="2023-03-22T12:53:08.251" v="4471" actId="20577"/>
          <ac:spMkLst>
            <pc:docMk/>
            <pc:sldMk cId="94818171" sldId="292"/>
            <ac:spMk id="2" creationId="{B83F7D2E-080D-DBDD-73C4-3C38A2B77908}"/>
          </ac:spMkLst>
        </pc:spChg>
        <pc:spChg chg="mod">
          <ac:chgData name="דודו ברינה" userId="581ad2f1418d4d63" providerId="LiveId" clId="{E6D8F55F-E273-473A-A222-18407CE4338B}" dt="2023-03-22T12:53:39.544" v="4495" actId="20577"/>
          <ac:spMkLst>
            <pc:docMk/>
            <pc:sldMk cId="94818171" sldId="292"/>
            <ac:spMk id="3" creationId="{2BE8FDE3-DBA4-6A04-C75D-E56FE92EF368}"/>
          </ac:spMkLst>
        </pc:spChg>
        <pc:spChg chg="del">
          <ac:chgData name="דודו ברינה" userId="581ad2f1418d4d63" providerId="LiveId" clId="{E6D8F55F-E273-473A-A222-18407CE4338B}" dt="2023-03-22T12:52:43.982" v="4460" actId="478"/>
          <ac:spMkLst>
            <pc:docMk/>
            <pc:sldMk cId="94818171" sldId="292"/>
            <ac:spMk id="4" creationId="{D5BA2433-990B-A170-369A-3DF4A9B33BFA}"/>
          </ac:spMkLst>
        </pc:spChg>
        <pc:spChg chg="del">
          <ac:chgData name="דודו ברינה" userId="581ad2f1418d4d63" providerId="LiveId" clId="{E6D8F55F-E273-473A-A222-18407CE4338B}" dt="2023-03-22T12:52:48.334" v="4461" actId="478"/>
          <ac:spMkLst>
            <pc:docMk/>
            <pc:sldMk cId="94818171" sldId="292"/>
            <ac:spMk id="5" creationId="{BF7F20BE-640F-EFAB-3A43-2AA146DB42BF}"/>
          </ac:spMkLst>
        </pc:spChg>
      </pc:sldChg>
      <pc:sldChg chg="del">
        <pc:chgData name="דודו ברינה" userId="581ad2f1418d4d63" providerId="LiveId" clId="{E6D8F55F-E273-473A-A222-18407CE4338B}" dt="2023-03-22T12:04:19.986" v="2277" actId="47"/>
        <pc:sldMkLst>
          <pc:docMk/>
          <pc:sldMk cId="1003962426" sldId="293"/>
        </pc:sldMkLst>
      </pc:sldChg>
      <pc:sldChg chg="modSp add mod modClrScheme chgLayout">
        <pc:chgData name="דודו ברינה" userId="581ad2f1418d4d63" providerId="LiveId" clId="{E6D8F55F-E273-473A-A222-18407CE4338B}" dt="2023-03-22T11:51:04.267" v="1326" actId="3626"/>
        <pc:sldMkLst>
          <pc:docMk/>
          <pc:sldMk cId="1036433725" sldId="294"/>
        </pc:sldMkLst>
        <pc:spChg chg="mod ord">
          <ac:chgData name="דודו ברינה" userId="581ad2f1418d4d63" providerId="LiveId" clId="{E6D8F55F-E273-473A-A222-18407CE4338B}" dt="2023-03-22T11:46:48.893" v="1171" actId="1076"/>
          <ac:spMkLst>
            <pc:docMk/>
            <pc:sldMk cId="1036433725" sldId="294"/>
            <ac:spMk id="2" creationId="{85C565E9-D88A-55D3-9D42-BD1C24B6DE9F}"/>
          </ac:spMkLst>
        </pc:spChg>
        <pc:spChg chg="mod ord">
          <ac:chgData name="דודו ברינה" userId="581ad2f1418d4d63" providerId="LiveId" clId="{E6D8F55F-E273-473A-A222-18407CE4338B}" dt="2023-03-22T11:51:04.267" v="1326" actId="3626"/>
          <ac:spMkLst>
            <pc:docMk/>
            <pc:sldMk cId="1036433725" sldId="294"/>
            <ac:spMk id="3" creationId="{4D1F66E5-D2D7-172B-46BA-FEBFE092CC7F}"/>
          </ac:spMkLst>
        </pc:spChg>
      </pc:sldChg>
      <pc:sldChg chg="new del">
        <pc:chgData name="דודו ברינה" userId="581ad2f1418d4d63" providerId="LiveId" clId="{E6D8F55F-E273-473A-A222-18407CE4338B}" dt="2023-03-22T11:31:39.640" v="626" actId="680"/>
        <pc:sldMkLst>
          <pc:docMk/>
          <pc:sldMk cId="1218538239" sldId="294"/>
        </pc:sldMkLst>
      </pc:sldChg>
      <pc:sldChg chg="addSp modSp add mod ord">
        <pc:chgData name="דודו ברינה" userId="581ad2f1418d4d63" providerId="LiveId" clId="{E6D8F55F-E273-473A-A222-18407CE4338B}" dt="2023-03-22T12:52:24.978" v="4459" actId="113"/>
        <pc:sldMkLst>
          <pc:docMk/>
          <pc:sldMk cId="641375081" sldId="295"/>
        </pc:sldMkLst>
        <pc:spChg chg="mod">
          <ac:chgData name="דודו ברינה" userId="581ad2f1418d4d63" providerId="LiveId" clId="{E6D8F55F-E273-473A-A222-18407CE4338B}" dt="2023-03-22T11:50:50.128" v="1325" actId="121"/>
          <ac:spMkLst>
            <pc:docMk/>
            <pc:sldMk cId="641375081" sldId="295"/>
            <ac:spMk id="2" creationId="{D53B219B-7E3A-7E84-6386-37313F0CFB09}"/>
          </ac:spMkLst>
        </pc:spChg>
        <pc:spChg chg="mod">
          <ac:chgData name="דודו ברינה" userId="581ad2f1418d4d63" providerId="LiveId" clId="{E6D8F55F-E273-473A-A222-18407CE4338B}" dt="2023-03-22T12:52:24.978" v="4459" actId="113"/>
          <ac:spMkLst>
            <pc:docMk/>
            <pc:sldMk cId="641375081" sldId="295"/>
            <ac:spMk id="3" creationId="{A2E339BF-E6D7-DD0E-AF02-6813852EE723}"/>
          </ac:spMkLst>
        </pc:spChg>
        <pc:spChg chg="add mod">
          <ac:chgData name="דודו ברינה" userId="581ad2f1418d4d63" providerId="LiveId" clId="{E6D8F55F-E273-473A-A222-18407CE4338B}" dt="2023-03-22T11:56:24.490" v="1627" actId="1076"/>
          <ac:spMkLst>
            <pc:docMk/>
            <pc:sldMk cId="641375081" sldId="295"/>
            <ac:spMk id="4" creationId="{24ABCB0D-C5F0-F6B1-CBCF-BAB393E9AB2B}"/>
          </ac:spMkLst>
        </pc:spChg>
      </pc:sldChg>
      <pc:sldChg chg="modSp add mod">
        <pc:chgData name="דודו ברינה" userId="581ad2f1418d4d63" providerId="LiveId" clId="{E6D8F55F-E273-473A-A222-18407CE4338B}" dt="2023-03-22T12:03:45.031" v="2275" actId="20577"/>
        <pc:sldMkLst>
          <pc:docMk/>
          <pc:sldMk cId="3407969357" sldId="296"/>
        </pc:sldMkLst>
        <pc:spChg chg="mod">
          <ac:chgData name="דודו ברינה" userId="581ad2f1418d4d63" providerId="LiveId" clId="{E6D8F55F-E273-473A-A222-18407CE4338B}" dt="2023-03-22T12:03:45.031" v="2275" actId="20577"/>
          <ac:spMkLst>
            <pc:docMk/>
            <pc:sldMk cId="3407969357" sldId="296"/>
            <ac:spMk id="3" creationId="{A2E339BF-E6D7-DD0E-AF02-6813852EE723}"/>
          </ac:spMkLst>
        </pc:spChg>
      </pc:sldChg>
      <pc:sldChg chg="modSp add mod">
        <pc:chgData name="דודו ברינה" userId="581ad2f1418d4d63" providerId="LiveId" clId="{E6D8F55F-E273-473A-A222-18407CE4338B}" dt="2023-03-22T12:26:52.986" v="3001" actId="207"/>
        <pc:sldMkLst>
          <pc:docMk/>
          <pc:sldMk cId="1157700990" sldId="297"/>
        </pc:sldMkLst>
        <pc:spChg chg="mod">
          <ac:chgData name="דודו ברינה" userId="581ad2f1418d4d63" providerId="LiveId" clId="{E6D8F55F-E273-473A-A222-18407CE4338B}" dt="2023-03-22T12:26:52.986" v="3001" actId="207"/>
          <ac:spMkLst>
            <pc:docMk/>
            <pc:sldMk cId="1157700990" sldId="297"/>
            <ac:spMk id="3" creationId="{A2E339BF-E6D7-DD0E-AF02-6813852EE723}"/>
          </ac:spMkLst>
        </pc:spChg>
      </pc:sldChg>
      <pc:sldChg chg="modSp add mod">
        <pc:chgData name="דודו ברינה" userId="581ad2f1418d4d63" providerId="LiveId" clId="{E6D8F55F-E273-473A-A222-18407CE4338B}" dt="2023-03-22T12:45:59.370" v="4032" actId="20577"/>
        <pc:sldMkLst>
          <pc:docMk/>
          <pc:sldMk cId="2057766082" sldId="298"/>
        </pc:sldMkLst>
        <pc:spChg chg="mod">
          <ac:chgData name="דודו ברינה" userId="581ad2f1418d4d63" providerId="LiveId" clId="{E6D8F55F-E273-473A-A222-18407CE4338B}" dt="2023-03-22T12:45:59.370" v="4032" actId="20577"/>
          <ac:spMkLst>
            <pc:docMk/>
            <pc:sldMk cId="2057766082" sldId="298"/>
            <ac:spMk id="3" creationId="{A2E339BF-E6D7-DD0E-AF02-6813852EE723}"/>
          </ac:spMkLst>
        </pc:spChg>
        <pc:spChg chg="mod">
          <ac:chgData name="דודו ברינה" userId="581ad2f1418d4d63" providerId="LiveId" clId="{E6D8F55F-E273-473A-A222-18407CE4338B}" dt="2023-03-22T12:32:44.279" v="3393" actId="1076"/>
          <ac:spMkLst>
            <pc:docMk/>
            <pc:sldMk cId="2057766082" sldId="298"/>
            <ac:spMk id="4" creationId="{AEB6937C-FCF7-EC5D-F2EF-B0F23A28F5DF}"/>
          </ac:spMkLst>
        </pc:spChg>
        <pc:spChg chg="mod">
          <ac:chgData name="דודו ברינה" userId="581ad2f1418d4d63" providerId="LiveId" clId="{E6D8F55F-E273-473A-A222-18407CE4338B}" dt="2023-03-22T12:32:48.134" v="3394" actId="1076"/>
          <ac:spMkLst>
            <pc:docMk/>
            <pc:sldMk cId="2057766082" sldId="298"/>
            <ac:spMk id="5" creationId="{06D4E037-6AD0-B1E0-8F52-7CA04149C04D}"/>
          </ac:spMkLst>
        </pc:spChg>
      </pc:sldChg>
      <pc:sldChg chg="modSp add mod">
        <pc:chgData name="דודו ברינה" userId="581ad2f1418d4d63" providerId="LiveId" clId="{E6D8F55F-E273-473A-A222-18407CE4338B}" dt="2023-03-22T12:49:21.365" v="4388" actId="20577"/>
        <pc:sldMkLst>
          <pc:docMk/>
          <pc:sldMk cId="2092407866" sldId="299"/>
        </pc:sldMkLst>
        <pc:spChg chg="mod">
          <ac:chgData name="דודו ברינה" userId="581ad2f1418d4d63" providerId="LiveId" clId="{E6D8F55F-E273-473A-A222-18407CE4338B}" dt="2023-03-22T12:49:21.365" v="4388" actId="20577"/>
          <ac:spMkLst>
            <pc:docMk/>
            <pc:sldMk cId="2092407866" sldId="299"/>
            <ac:spMk id="3" creationId="{A2E339BF-E6D7-DD0E-AF02-6813852EE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5.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1901952"/>
          </a:xfrm>
        </p:spPr>
        <p:txBody>
          <a:bodyPr/>
          <a:lstStyle/>
          <a:p>
            <a:r>
              <a:rPr lang="he-IL" dirty="0"/>
              <a:t>פרוייקט ברגליים</a:t>
            </a:r>
            <a:br>
              <a:rPr lang="he-IL" dirty="0"/>
            </a:br>
            <a:r>
              <a:rPr lang="he-IL" dirty="0"/>
              <a:t>בשת"פ עיריית ירושלים ומשרד החינוך</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453896" y="0"/>
            <a:ext cx="6219444" cy="6332220"/>
          </a:xfrm>
        </p:spPr>
        <p:txBody>
          <a:bodyPr/>
          <a:lstStyle/>
          <a:p>
            <a:pPr algn="r" rtl="1"/>
            <a:r>
              <a:rPr lang="he-IL" b="1" u="sng" dirty="0">
                <a:latin typeface="Sabon Next LT" panose="02000500000000000000" pitchFamily="2" charset="0"/>
                <a:cs typeface="Sabon Next LT" panose="02000500000000000000" pitchFamily="2" charset="0"/>
              </a:rPr>
              <a:t>3.5 – חיפוש קבוצת הליכה </a:t>
            </a:r>
          </a:p>
          <a:p>
            <a:pPr algn="r" rtl="1"/>
            <a:r>
              <a:rPr lang="he-IL" dirty="0">
                <a:latin typeface="Sabon Next LT" panose="02000500000000000000" pitchFamily="2" charset="0"/>
                <a:cs typeface="Sabon Next LT" panose="02000500000000000000" pitchFamily="2" charset="0"/>
              </a:rPr>
              <a:t>על ההורה/התלמיד להתחבר לאפליקציה, לאחר ההתחברות האפליקציה תשאל האם התלמיד מעוניין במסלול עצמי או בטיול עם חברים.</a:t>
            </a:r>
          </a:p>
          <a:p>
            <a:pPr algn="r" rtl="1"/>
            <a:r>
              <a:rPr lang="he-IL" dirty="0">
                <a:latin typeface="Sabon Next LT" panose="02000500000000000000" pitchFamily="2" charset="0"/>
                <a:cs typeface="Sabon Next LT" panose="02000500000000000000" pitchFamily="2" charset="0"/>
              </a:rPr>
              <a:t>התלמיד יראה על המפה ובאמצעות ביצוע חיפוש ייעודי את התלמידים הנמצאים קרוב אליו על מנת שיוכל לחבור אליהם להליכה משותפת לבית הספר ו/או בחזרה.</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09240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pPr algn="r"/>
            <a:r>
              <a:rPr lang="he-IL" dirty="0"/>
              <a:t>סיכום</a:t>
            </a:r>
            <a:r>
              <a:rPr lang="en-US" dirty="0"/>
              <a: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6880860" cy="2700528"/>
          </a:xfrm>
        </p:spPr>
        <p:txBody>
          <a:bodyPr/>
          <a:lstStyle/>
          <a:p>
            <a:pPr algn="r"/>
            <a:r>
              <a:rPr lang="he-IL" sz="2400"/>
              <a:t>השלם כאן.</a:t>
            </a:r>
            <a:endParaRPr lang="en-US" sz="2400" dirty="0"/>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ctrTitle"/>
          </p:nvPr>
        </p:nvSpPr>
        <p:spPr>
          <a:xfrm>
            <a:off x="3386328" y="1022604"/>
            <a:ext cx="4169664" cy="667512"/>
          </a:xfrm>
        </p:spPr>
        <p:txBody>
          <a:bodyPr/>
          <a:lstStyle/>
          <a:p>
            <a:pPr algn="r"/>
            <a:r>
              <a:rPr lang="he-IL" sz="4400" b="1" dirty="0">
                <a:solidFill>
                  <a:schemeClr val="accent6"/>
                </a:solidFill>
                <a:latin typeface="Arial Black" panose="020B0604020202020204" pitchFamily="34" charset="0"/>
                <a:ea typeface="Arial Regular" pitchFamily="34" charset="-122"/>
                <a:cs typeface="Arial Black" panose="020B0604020202020204" pitchFamily="34" charset="0"/>
              </a:rPr>
              <a:t>תוכן עניינים</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type="subTitle" idx="1"/>
          </p:nvPr>
        </p:nvSpPr>
        <p:spPr>
          <a:xfrm>
            <a:off x="1545336" y="1760220"/>
            <a:ext cx="5678424" cy="3262884"/>
          </a:xfrm>
        </p:spPr>
        <p:txBody>
          <a:bodyPr/>
          <a:lstStyle/>
          <a:p>
            <a:pPr marL="342900" indent="-342900" algn="r" rtl="1">
              <a:buFont typeface="Arial" panose="020B0604020202020204" pitchFamily="34" charset="0"/>
              <a:buChar char="•"/>
            </a:pPr>
            <a:r>
              <a:rPr lang="he-IL" dirty="0">
                <a:hlinkClick r:id="rId2" action="ppaction://hlinksldjump"/>
              </a:rPr>
              <a:t>משתתפים</a:t>
            </a:r>
            <a:endParaRPr lang="he-IL" dirty="0"/>
          </a:p>
          <a:p>
            <a:pPr marL="342900" indent="-342900" algn="r" rtl="1">
              <a:buFont typeface="Arial" panose="020B0604020202020204" pitchFamily="34" charset="0"/>
              <a:buChar char="•"/>
            </a:pPr>
            <a:r>
              <a:rPr lang="he-IL" dirty="0">
                <a:hlinkClick r:id="rId3" action="ppaction://hlinksldjump"/>
              </a:rPr>
              <a:t>מטרות עיקריות</a:t>
            </a:r>
            <a:endParaRPr lang="he-IL" dirty="0"/>
          </a:p>
          <a:p>
            <a:pPr marL="342900" indent="-342900" algn="r" rtl="1">
              <a:buFont typeface="Arial" panose="020B0604020202020204" pitchFamily="34" charset="0"/>
              <a:buChar char="•"/>
            </a:pPr>
            <a:r>
              <a:rPr lang="he-IL" dirty="0">
                <a:hlinkClick r:id="rId4" action="ppaction://hlinksldjump"/>
              </a:rPr>
              <a:t>פונקציונאליות עיקרית</a:t>
            </a:r>
            <a:endParaRPr lang="en-US" dirty="0"/>
          </a:p>
        </p:txBody>
      </p:sp>
    </p:spTree>
    <p:extLst>
      <p:ext uri="{BB962C8B-B14F-4D97-AF65-F5344CB8AC3E}">
        <p14:creationId xmlns:p14="http://schemas.microsoft.com/office/powerpoint/2010/main" val="103643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91540" y="1196340"/>
            <a:ext cx="6400800" cy="1473708"/>
          </a:xfrm>
        </p:spPr>
        <p:txBody>
          <a:bodyPr/>
          <a:lstStyle/>
          <a:p>
            <a:pPr algn="r"/>
            <a:r>
              <a:rPr lang="he-IL" dirty="0">
                <a:latin typeface="Arial Black" panose="020B0604020202020204" pitchFamily="34" charset="0"/>
                <a:ea typeface="Arial Regular" pitchFamily="34" charset="-122"/>
                <a:cs typeface="Arial Black" panose="020B0604020202020204" pitchFamily="34" charset="0"/>
              </a:rPr>
              <a:t>נושא 1 - משתתפים בפרוייקט</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792724" cy="3122168"/>
          </a:xfrm>
        </p:spPr>
        <p:txBody>
          <a:bodyPr/>
          <a:lstStyle/>
          <a:p>
            <a:pPr algn="r"/>
            <a:r>
              <a:rPr lang="he-IL" u="sng" dirty="0"/>
              <a:t>צוות הפיתוח:</a:t>
            </a:r>
            <a:endParaRPr lang="en-US" u="sng" dirty="0"/>
          </a:p>
          <a:p>
            <a:pPr algn="r"/>
            <a:r>
              <a:rPr lang="he-IL" dirty="0"/>
              <a:t>איתמר ברינה, איתי אסרף, ליאור קץ, אלמוג יצקן</a:t>
            </a:r>
            <a:endParaRPr lang="en-US" dirty="0"/>
          </a:p>
          <a:p>
            <a:pPr algn="r"/>
            <a:r>
              <a:rPr lang="he-IL" u="sng" dirty="0"/>
              <a:t>משתתפים מצד העמותה:</a:t>
            </a:r>
            <a:endParaRPr lang="en-US" u="sng" dirty="0"/>
          </a:p>
          <a:p>
            <a:pPr algn="r"/>
            <a:r>
              <a:rPr lang="he-IL" dirty="0"/>
              <a:t>אסנת בבלי, יערה</a:t>
            </a:r>
            <a:endParaRPr lang="en-US" dirty="0"/>
          </a:p>
          <a:p>
            <a:pPr algn="r"/>
            <a:endParaRPr lang="en-US" dirty="0"/>
          </a:p>
        </p:txBody>
      </p:sp>
      <p:sp>
        <p:nvSpPr>
          <p:cNvPr id="4" name="TextBox 3">
            <a:extLst>
              <a:ext uri="{FF2B5EF4-FFF2-40B4-BE49-F238E27FC236}">
                <a16:creationId xmlns:a16="http://schemas.microsoft.com/office/drawing/2014/main" id="{8D782784-61B2-1CB8-A630-4815085F49CF}"/>
              </a:ext>
            </a:extLst>
          </p:cNvPr>
          <p:cNvSpPr txBox="1"/>
          <p:nvPr/>
        </p:nvSpPr>
        <p:spPr>
          <a:xfrm>
            <a:off x="891540" y="5269043"/>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93776" y="965200"/>
            <a:ext cx="6996684" cy="1415288"/>
          </a:xfrm>
        </p:spPr>
        <p:txBody>
          <a:bodyPr/>
          <a:lstStyle/>
          <a:p>
            <a:pPr algn="r"/>
            <a:r>
              <a:rPr lang="he-IL" dirty="0">
                <a:latin typeface="Arial Black" panose="020B0604020202020204" pitchFamily="34" charset="0"/>
                <a:cs typeface="Arial Black" panose="020B0604020202020204" pitchFamily="34" charset="0"/>
              </a:rPr>
              <a:t>נושא 2 - מטרות עיקריות בפרוייקט</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93776" y="2770632"/>
            <a:ext cx="6996684" cy="3122168"/>
          </a:xfrm>
        </p:spPr>
        <p:txBody>
          <a:bodyPr/>
          <a:lstStyle/>
          <a:p>
            <a:pPr algn="r"/>
            <a:r>
              <a:rPr lang="he-IL" dirty="0"/>
              <a:t>יצירת אפליקציה המעודדת תלמידי בית ספר יסודי ותיכון (כרגע מיועד ליסודי אבל צריך לתמוך בתיכון) ללכת בצורה רגלית לבית ספר ובחזרה, ובכך לשמור על כושר, בריאות וכן על הסביבה משחרור של פד"ח לאוויר. </a:t>
            </a:r>
          </a:p>
        </p:txBody>
      </p:sp>
      <p:sp>
        <p:nvSpPr>
          <p:cNvPr id="8" name="TextBox 7">
            <a:extLst>
              <a:ext uri="{FF2B5EF4-FFF2-40B4-BE49-F238E27FC236}">
                <a16:creationId xmlns:a16="http://schemas.microsoft.com/office/drawing/2014/main" id="{35D236B5-7266-A407-F639-20F0B53BF944}"/>
              </a:ext>
            </a:extLst>
          </p:cNvPr>
          <p:cNvSpPr txBox="1"/>
          <p:nvPr/>
        </p:nvSpPr>
        <p:spPr>
          <a:xfrm>
            <a:off x="891540" y="5269043"/>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99616" y="962152"/>
            <a:ext cx="5693664" cy="768096"/>
          </a:xfrm>
        </p:spPr>
        <p:txBody>
          <a:bodyPr/>
          <a:lstStyle/>
          <a:p>
            <a:pPr algn="r"/>
            <a:r>
              <a:rPr lang="he-IL" dirty="0">
                <a:latin typeface="Arial Black" panose="020B0604020202020204" pitchFamily="34" charset="0"/>
                <a:cs typeface="Arial Black" panose="020B0604020202020204" pitchFamily="34" charset="0"/>
              </a:rPr>
              <a:t>נושא 3 - פונקציונאליות עיקרית</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499616" y="2122932"/>
            <a:ext cx="5693664" cy="4453128"/>
          </a:xfrm>
        </p:spPr>
        <p:txBody>
          <a:bodyPr/>
          <a:lstStyle/>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2" action="ppaction://hlinksldjump"/>
              </a:rPr>
              <a:t>הצגת מפה </a:t>
            </a:r>
            <a:r>
              <a:rPr lang="he-IL" dirty="0">
                <a:latin typeface="Sabon Next LT" panose="02000500000000000000" pitchFamily="2" charset="0"/>
                <a:cs typeface="Sabon Next LT" panose="02000500000000000000" pitchFamily="2" charset="0"/>
              </a:rPr>
              <a:t>מותאמת לאזור נוכחי </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3" action="ppaction://hlinksldjump"/>
              </a:rPr>
              <a:t>ספירת קילומטרים</a:t>
            </a:r>
            <a:r>
              <a:rPr lang="he-IL" dirty="0">
                <a:latin typeface="Sabon Next LT" panose="02000500000000000000" pitchFamily="2" charset="0"/>
                <a:cs typeface="Sabon Next LT" panose="02000500000000000000" pitchFamily="2" charset="0"/>
              </a:rPr>
              <a:t>, וזיהוי הליכה או נסיעה.</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4" action="ppaction://hlinksldjump"/>
              </a:rPr>
              <a:t>רישום בית ספר </a:t>
            </a:r>
            <a:r>
              <a:rPr lang="he-IL" dirty="0">
                <a:latin typeface="Sabon Next LT" panose="02000500000000000000" pitchFamily="2" charset="0"/>
                <a:cs typeface="Sabon Next LT" panose="02000500000000000000" pitchFamily="2" charset="0"/>
              </a:rPr>
              <a:t>ע"י נציג לאפליקציה</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5" action="ppaction://hlinksldjump"/>
              </a:rPr>
              <a:t>רישום </a:t>
            </a:r>
            <a:r>
              <a:rPr lang="he-IL" dirty="0">
                <a:latin typeface="Sabon Next LT" panose="02000500000000000000" pitchFamily="2" charset="0"/>
                <a:cs typeface="Sabon Next LT" panose="02000500000000000000" pitchFamily="2" charset="0"/>
              </a:rPr>
              <a:t>של תלמיד\הורה (ביסודי)</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6" action="ppaction://hlinksldjump"/>
              </a:rPr>
              <a:t>חיפוש קבוצת הליכה </a:t>
            </a:r>
            <a:r>
              <a:rPr lang="he-IL" dirty="0">
                <a:latin typeface="Sabon Next LT" panose="02000500000000000000" pitchFamily="2" charset="0"/>
                <a:cs typeface="Sabon Next LT" panose="02000500000000000000" pitchFamily="2" charset="0"/>
              </a:rPr>
              <a:t>לפי קירבה</a:t>
            </a:r>
          </a:p>
          <a:p>
            <a:pPr marL="457200" indent="-457200" algn="r" rtl="1">
              <a:buAutoNum type="arabicPeriod"/>
            </a:pPr>
            <a:endParaRPr lang="he-IL"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24ABCB0D-C5F0-F6B1-CBCF-BAB393E9AB2B}"/>
              </a:ext>
            </a:extLst>
          </p:cNvPr>
          <p:cNvSpPr txBox="1"/>
          <p:nvPr/>
        </p:nvSpPr>
        <p:spPr>
          <a:xfrm>
            <a:off x="350520" y="5895848"/>
            <a:ext cx="1249680" cy="646331"/>
          </a:xfrm>
          <a:prstGeom prst="rect">
            <a:avLst/>
          </a:prstGeom>
          <a:noFill/>
        </p:spPr>
        <p:txBody>
          <a:bodyPr wrap="square" rtlCol="0">
            <a:spAutoFit/>
          </a:bodyPr>
          <a:lstStyle/>
          <a:p>
            <a:pPr algn="r"/>
            <a:r>
              <a:rPr lang="he-IL" dirty="0">
                <a:solidFill>
                  <a:srgbClr val="FF0000"/>
                </a:solidFill>
                <a:hlinkClick r:id="rId7"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64137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499616" y="777240"/>
            <a:ext cx="6219444" cy="5798820"/>
          </a:xfrm>
        </p:spPr>
        <p:txBody>
          <a:bodyPr/>
          <a:lstStyle/>
          <a:p>
            <a:pPr algn="r" rtl="1"/>
            <a:r>
              <a:rPr lang="he-IL" b="1" u="sng" dirty="0">
                <a:latin typeface="Sabon Next LT" panose="02000500000000000000" pitchFamily="2" charset="0"/>
                <a:cs typeface="Sabon Next LT" panose="02000500000000000000" pitchFamily="2" charset="0"/>
              </a:rPr>
              <a:t>3.1 – הצגת מפה</a:t>
            </a:r>
          </a:p>
          <a:p>
            <a:pPr algn="r" rtl="1"/>
            <a:r>
              <a:rPr lang="he-IL" dirty="0">
                <a:latin typeface="Sabon Next LT" panose="02000500000000000000" pitchFamily="2" charset="0"/>
                <a:cs typeface="Sabon Next LT" panose="02000500000000000000" pitchFamily="2" charset="0"/>
              </a:rPr>
              <a:t>על המפה להיות מותאמת לאזור הנוכחי בו נמצא הפלאפון, על המפה לכלול סימונים על מקום מגוריהם של תלמידים נוספים מבית הספר.</a:t>
            </a:r>
          </a:p>
          <a:p>
            <a:pPr algn="r" rtl="1"/>
            <a:r>
              <a:rPr lang="he-IL" dirty="0">
                <a:latin typeface="Sabon Next LT" panose="02000500000000000000" pitchFamily="2" charset="0"/>
                <a:cs typeface="Sabon Next LT" panose="02000500000000000000" pitchFamily="2" charset="0"/>
              </a:rPr>
              <a:t>נדרש שניתן יהיה לבנות מסלולים על המפה.</a:t>
            </a:r>
          </a:p>
          <a:p>
            <a:pPr algn="r" rtl="1"/>
            <a:endParaRPr lang="he-IL" dirty="0">
              <a:latin typeface="Sabon Next LT" panose="02000500000000000000" pitchFamily="2" charset="0"/>
              <a:cs typeface="Sabon Next LT" panose="02000500000000000000" pitchFamily="2" charset="0"/>
            </a:endParaRPr>
          </a:p>
          <a:p>
            <a:pPr algn="r" rtl="1"/>
            <a:r>
              <a:rPr lang="he-IL" dirty="0">
                <a:latin typeface="Sabon Next LT" panose="02000500000000000000" pitchFamily="2" charset="0"/>
                <a:cs typeface="Sabon Next LT" panose="02000500000000000000" pitchFamily="2" charset="0"/>
              </a:rPr>
              <a:t>מבחינת פיתוח לא נדרש לייצר מפה אך נדרש למצוא דרך לעשות שימוש במפה קיימת (למשל </a:t>
            </a:r>
            <a:r>
              <a:rPr lang="en-US" dirty="0">
                <a:latin typeface="Sabon Next LT" panose="02000500000000000000" pitchFamily="2" charset="0"/>
                <a:cs typeface="Sabon Next LT" panose="02000500000000000000" pitchFamily="2" charset="0"/>
              </a:rPr>
              <a:t>Google Maps</a:t>
            </a:r>
            <a:r>
              <a:rPr lang="he-IL" dirty="0">
                <a:latin typeface="Sabon Next LT" panose="02000500000000000000" pitchFamily="2" charset="0"/>
                <a:cs typeface="Sabon Next LT" panose="02000500000000000000" pitchFamily="2" charset="0"/>
              </a:rPr>
              <a:t>)</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499616" y="777240"/>
            <a:ext cx="6219444" cy="5798820"/>
          </a:xfrm>
        </p:spPr>
        <p:txBody>
          <a:bodyPr/>
          <a:lstStyle/>
          <a:p>
            <a:pPr algn="r" rtl="1"/>
            <a:r>
              <a:rPr lang="he-IL" b="1" u="sng" dirty="0">
                <a:latin typeface="Sabon Next LT" panose="02000500000000000000" pitchFamily="2" charset="0"/>
                <a:cs typeface="Sabon Next LT" panose="02000500000000000000" pitchFamily="2" charset="0"/>
              </a:rPr>
              <a:t>3.2 – ספירת קילומטרים</a:t>
            </a:r>
          </a:p>
          <a:p>
            <a:pPr algn="r" rtl="1"/>
            <a:r>
              <a:rPr lang="he-IL" dirty="0">
                <a:latin typeface="Sabon Next LT" panose="02000500000000000000" pitchFamily="2" charset="0"/>
                <a:cs typeface="Sabon Next LT" panose="02000500000000000000" pitchFamily="2" charset="0"/>
              </a:rPr>
              <a:t>ספירת הקילומטרים היא דרך אחת לביצוע, המטרה האמיתית היא לזהות אם התלמיד אכן הולך בצורה מיטבית, וכן תיעוד המרחק שהוא הלך בקילומטרים.</a:t>
            </a:r>
          </a:p>
          <a:p>
            <a:pPr algn="r" rtl="1"/>
            <a:r>
              <a:rPr lang="he-IL" dirty="0">
                <a:latin typeface="Sabon Next LT" panose="02000500000000000000" pitchFamily="2" charset="0"/>
                <a:cs typeface="Sabon Next LT" panose="02000500000000000000" pitchFamily="2" charset="0"/>
              </a:rPr>
              <a:t>נדרש גם יכולת לוודא שהתלמיד לא נסע בזמן זה ע"י בדיקת המהירות שלו.</a:t>
            </a:r>
          </a:p>
          <a:p>
            <a:pPr algn="r" rtl="1"/>
            <a:r>
              <a:rPr lang="he-IL" dirty="0">
                <a:latin typeface="Sabon Next LT" panose="02000500000000000000" pitchFamily="2" charset="0"/>
                <a:cs typeface="Sabon Next LT" panose="02000500000000000000" pitchFamily="2" charset="0"/>
              </a:rPr>
              <a:t>גם כאן נשאלת השאלה האם ניתן להשתמש במשהו קיים.</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40796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499616" y="297180"/>
            <a:ext cx="6219444" cy="5798820"/>
          </a:xfrm>
        </p:spPr>
        <p:txBody>
          <a:bodyPr/>
          <a:lstStyle/>
          <a:p>
            <a:pPr algn="r" rtl="1"/>
            <a:r>
              <a:rPr lang="he-IL" b="1" u="sng" dirty="0">
                <a:latin typeface="Sabon Next LT" panose="02000500000000000000" pitchFamily="2" charset="0"/>
                <a:cs typeface="Sabon Next LT" panose="02000500000000000000" pitchFamily="2" charset="0"/>
              </a:rPr>
              <a:t>3.3 – רישום בית ספר</a:t>
            </a:r>
          </a:p>
          <a:p>
            <a:pPr algn="r" rtl="1"/>
            <a:r>
              <a:rPr lang="he-IL" dirty="0">
                <a:latin typeface="Sabon Next LT" panose="02000500000000000000" pitchFamily="2" charset="0"/>
                <a:cs typeface="Sabon Next LT" panose="02000500000000000000" pitchFamily="2" charset="0"/>
              </a:rPr>
              <a:t>רישום בית הספר מתנהל באופן הבא:</a:t>
            </a:r>
          </a:p>
          <a:p>
            <a:pPr algn="r" rtl="1"/>
            <a:r>
              <a:rPr lang="he-IL" dirty="0">
                <a:latin typeface="Sabon Next LT" panose="02000500000000000000" pitchFamily="2" charset="0"/>
                <a:cs typeface="Sabon Next LT" panose="02000500000000000000" pitchFamily="2" charset="0"/>
              </a:rPr>
              <a:t>ראשית על גורם צוותי מתוך בית הספר (מורה\מנהל) ליצור קשר עם העירייה בכדי לרשום את בית הספר להשתתפות.</a:t>
            </a:r>
          </a:p>
          <a:p>
            <a:pPr algn="r" rtl="1"/>
            <a:r>
              <a:rPr lang="he-IL" dirty="0">
                <a:latin typeface="Sabon Next LT" panose="02000500000000000000" pitchFamily="2" charset="0"/>
                <a:cs typeface="Sabon Next LT" panose="02000500000000000000" pitchFamily="2" charset="0"/>
              </a:rPr>
              <a:t>לאחר שהעירייה מאשרת את איש הצוות היא תשלח לינק לאפליקציה בו ניתן יהיה לרשום את בית הספר ע"י הזנת הפרטים הבאים :</a:t>
            </a:r>
          </a:p>
          <a:p>
            <a:pPr marL="1028700" lvl="2" indent="-342900" algn="r" rtl="1"/>
            <a:r>
              <a:rPr lang="he-IL" sz="2000" dirty="0">
                <a:latin typeface="Sabon Next LT" panose="02000500000000000000" pitchFamily="2" charset="0"/>
                <a:cs typeface="Sabon Next LT" panose="02000500000000000000" pitchFamily="2" charset="0"/>
              </a:rPr>
              <a:t>שם בית הספר וכתובת להגעה רגלית</a:t>
            </a:r>
          </a:p>
          <a:p>
            <a:pPr marL="1028700" lvl="2" indent="-342900" algn="r" rtl="1"/>
            <a:r>
              <a:rPr lang="he-IL" sz="2000" dirty="0">
                <a:latin typeface="Sabon Next LT" panose="02000500000000000000" pitchFamily="2" charset="0"/>
                <a:cs typeface="Sabon Next LT" panose="02000500000000000000" pitchFamily="2" charset="0"/>
              </a:rPr>
              <a:t>פרטי איש הקשר של בית הספר</a:t>
            </a:r>
          </a:p>
          <a:p>
            <a:pPr marL="1028700" lvl="2" indent="-342900" algn="r" rtl="1"/>
            <a:r>
              <a:rPr lang="he-IL" sz="2000" dirty="0">
                <a:latin typeface="Sabon Next LT" panose="02000500000000000000" pitchFamily="2" charset="0"/>
                <a:cs typeface="Sabon Next LT" panose="02000500000000000000" pitchFamily="2" charset="0"/>
              </a:rPr>
              <a:t>הגדרת הכיתות בבית הספר</a:t>
            </a:r>
          </a:p>
          <a:p>
            <a:pPr marL="1028700" lvl="2" indent="-342900" algn="r" rtl="1"/>
            <a:r>
              <a:rPr lang="he-IL" sz="2000" dirty="0">
                <a:solidFill>
                  <a:srgbClr val="FF0000"/>
                </a:solidFill>
                <a:latin typeface="Sabon Next LT" panose="02000500000000000000" pitchFamily="2" charset="0"/>
                <a:cs typeface="Sabon Next LT" panose="02000500000000000000" pitchFamily="2" charset="0"/>
              </a:rPr>
              <a:t>אופציונאלי – הגדרת פרס לכיתה מנצחת.</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15770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453896" y="0"/>
            <a:ext cx="6219444" cy="6469380"/>
          </a:xfrm>
        </p:spPr>
        <p:txBody>
          <a:bodyPr/>
          <a:lstStyle/>
          <a:p>
            <a:pPr algn="r" rtl="1"/>
            <a:r>
              <a:rPr lang="he-IL" b="1" u="sng" dirty="0">
                <a:latin typeface="Sabon Next LT" panose="02000500000000000000" pitchFamily="2" charset="0"/>
                <a:cs typeface="Sabon Next LT" panose="02000500000000000000" pitchFamily="2" charset="0"/>
              </a:rPr>
              <a:t>3.4 – אפשרות רישום</a:t>
            </a:r>
          </a:p>
          <a:p>
            <a:pPr algn="r" rtl="1"/>
            <a:r>
              <a:rPr lang="he-IL" dirty="0">
                <a:latin typeface="Sabon Next LT" panose="02000500000000000000" pitchFamily="2" charset="0"/>
                <a:cs typeface="Sabon Next LT" panose="02000500000000000000" pitchFamily="2" charset="0"/>
              </a:rPr>
              <a:t>על ההורה/התלמיד להתחבר לקהילת בית הספר שלהם ולמלא את הפרטים הבאים:</a:t>
            </a:r>
          </a:p>
          <a:p>
            <a:pPr marL="1028700" lvl="2" indent="-342900" algn="r" rtl="1"/>
            <a:r>
              <a:rPr lang="he-IL" sz="2000" dirty="0">
                <a:latin typeface="Sabon Next LT" panose="02000500000000000000" pitchFamily="2" charset="0"/>
                <a:cs typeface="Sabon Next LT" panose="02000500000000000000" pitchFamily="2" charset="0"/>
              </a:rPr>
              <a:t>שם/כינוי</a:t>
            </a:r>
          </a:p>
          <a:p>
            <a:pPr marL="1028700" lvl="2" indent="-342900" algn="r" rtl="1"/>
            <a:r>
              <a:rPr lang="he-IL" sz="2000" dirty="0">
                <a:solidFill>
                  <a:srgbClr val="FF0000"/>
                </a:solidFill>
                <a:latin typeface="Sabon Next LT" panose="02000500000000000000" pitchFamily="2" charset="0"/>
                <a:cs typeface="Sabon Next LT" panose="02000500000000000000" pitchFamily="2" charset="0"/>
              </a:rPr>
              <a:t>כתובת המגורים </a:t>
            </a:r>
            <a:r>
              <a:rPr lang="he-IL" sz="2000" dirty="0">
                <a:latin typeface="Sabon Next LT" panose="02000500000000000000" pitchFamily="2" charset="0"/>
                <a:cs typeface="Sabon Next LT" panose="02000500000000000000" pitchFamily="2" charset="0"/>
              </a:rPr>
              <a:t>ממנה מגיעים לבית הספר – (אבטחת מידע?)</a:t>
            </a:r>
          </a:p>
          <a:p>
            <a:pPr marL="1028700" lvl="2" indent="-342900" algn="r" rtl="1"/>
            <a:r>
              <a:rPr lang="he-IL" sz="2000" dirty="0">
                <a:latin typeface="Sabon Next LT" panose="02000500000000000000" pitchFamily="2" charset="0"/>
                <a:cs typeface="Sabon Next LT" panose="02000500000000000000" pitchFamily="2" charset="0"/>
              </a:rPr>
              <a:t>כיתה – מבין האופציות שמולאו על ידי נציג בית הספר. (ראה 3.3 – רישום בית ספר)</a:t>
            </a:r>
          </a:p>
          <a:p>
            <a:pPr algn="r" rtl="1"/>
            <a:r>
              <a:rPr lang="he-IL" dirty="0">
                <a:latin typeface="Sabon Next LT" panose="02000500000000000000" pitchFamily="2" charset="0"/>
                <a:cs typeface="Sabon Next LT" panose="02000500000000000000" pitchFamily="2" charset="0"/>
              </a:rPr>
              <a:t>צריך לדאוג שלהורה יהיה אפשרות לרשום יותר מילד אחד</a:t>
            </a:r>
          </a:p>
          <a:p>
            <a:pPr algn="r" rtl="1"/>
            <a:r>
              <a:rPr lang="he-IL" dirty="0">
                <a:latin typeface="Sabon Next LT" panose="02000500000000000000" pitchFamily="2" charset="0"/>
                <a:cs typeface="Sabon Next LT" panose="02000500000000000000" pitchFamily="2" charset="0"/>
              </a:rPr>
              <a:t>על ההרשמה להיות מאושרת על ידי איש הקשר מטעם בית הספר.</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05776608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{D1191945-706A-4FCA-943B-1D577FAC3939}tf78438558_win32</Template>
  <TotalTime>123</TotalTime>
  <Words>479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פרוייקט ברגליים בשת"פ עיריית ירושלים ומשרד החינוך </vt:lpstr>
      <vt:lpstr>תוכן עניינים</vt:lpstr>
      <vt:lpstr>נושא 1 - משתתפים בפרוייקט</vt:lpstr>
      <vt:lpstr>נושא 2 - מטרות עיקריות בפרוייקט</vt:lpstr>
      <vt:lpstr>נושא 3 - פונקציונאליות עיקרית</vt:lpstr>
      <vt:lpstr>PowerPoint Presentation</vt:lpstr>
      <vt:lpstr>PowerPoint Presentation</vt:lpstr>
      <vt:lpstr>PowerPoint Presentation</vt:lpstr>
      <vt:lpstr>PowerPoint Presentation</vt:lpstr>
      <vt:lpstr>PowerPoint Presentation</vt:lpstr>
      <vt:lpstr>סיכום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Baraglaaim project </dc:title>
  <dc:subject/>
  <dc:creator>דודו ברינה</dc:creator>
  <cp:lastModifiedBy>דודו ברינה</cp:lastModifiedBy>
  <cp:revision>1</cp:revision>
  <dcterms:created xsi:type="dcterms:W3CDTF">2023-03-22T10:50:18Z</dcterms:created>
  <dcterms:modified xsi:type="dcterms:W3CDTF">2023-03-22T12:53:40Z</dcterms:modified>
</cp:coreProperties>
</file>