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5"/>
  </p:notesMasterIdLst>
  <p:sldIdLst>
    <p:sldId id="278" r:id="rId2"/>
    <p:sldId id="294" r:id="rId3"/>
    <p:sldId id="279" r:id="rId4"/>
    <p:sldId id="280" r:id="rId5"/>
    <p:sldId id="301" r:id="rId6"/>
    <p:sldId id="295" r:id="rId7"/>
    <p:sldId id="281" r:id="rId8"/>
    <p:sldId id="296" r:id="rId9"/>
    <p:sldId id="297" r:id="rId10"/>
    <p:sldId id="298" r:id="rId11"/>
    <p:sldId id="299" r:id="rId12"/>
    <p:sldId id="303" r:id="rId13"/>
    <p:sldId id="304" r:id="rId14"/>
    <p:sldId id="305" r:id="rId15"/>
    <p:sldId id="306" r:id="rId16"/>
    <p:sldId id="307" r:id="rId17"/>
    <p:sldId id="300" r:id="rId18"/>
    <p:sldId id="302" r:id="rId19"/>
    <p:sldId id="308" r:id="rId20"/>
    <p:sldId id="309" r:id="rId21"/>
    <p:sldId id="310" r:id="rId22"/>
    <p:sldId id="311" r:id="rId23"/>
    <p:sldId id="292"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D8F55F-E273-473A-A222-18407CE4338B}" v="61" dt="2023-03-22T16:36:26.44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09" autoAdjust="0"/>
  </p:normalViewPr>
  <p:slideViewPr>
    <p:cSldViewPr snapToGrid="0" snapToObjects="1">
      <p:cViewPr varScale="1">
        <p:scale>
          <a:sx n="84" d="100"/>
          <a:sy n="84" d="100"/>
        </p:scale>
        <p:origin x="1092" y="7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דודו ברינה" userId="581ad2f1418d4d63" providerId="LiveId" clId="{E6D8F55F-E273-473A-A222-18407CE4338B}"/>
    <pc:docChg chg="undo custSel addSld delSld modSld sldOrd">
      <pc:chgData name="דודו ברינה" userId="581ad2f1418d4d63" providerId="LiveId" clId="{E6D8F55F-E273-473A-A222-18407CE4338B}" dt="2023-03-22T18:46:06.286" v="12487" actId="20577"/>
      <pc:docMkLst>
        <pc:docMk/>
      </pc:docMkLst>
      <pc:sldChg chg="modSp mod">
        <pc:chgData name="דודו ברינה" userId="581ad2f1418d4d63" providerId="LiveId" clId="{E6D8F55F-E273-473A-A222-18407CE4338B}" dt="2023-03-22T11:11:55.911" v="108" actId="14100"/>
        <pc:sldMkLst>
          <pc:docMk/>
          <pc:sldMk cId="2131568492" sldId="278"/>
        </pc:sldMkLst>
        <pc:spChg chg="mod">
          <ac:chgData name="דודו ברינה" userId="581ad2f1418d4d63" providerId="LiveId" clId="{E6D8F55F-E273-473A-A222-18407CE4338B}" dt="2023-03-22T11:11:55.911" v="108" actId="14100"/>
          <ac:spMkLst>
            <pc:docMk/>
            <pc:sldMk cId="2131568492" sldId="278"/>
            <ac:spMk id="2" creationId="{516860D9-9D47-C0BB-B2B4-4B6F2B36CFCC}"/>
          </ac:spMkLst>
        </pc:spChg>
      </pc:sldChg>
      <pc:sldChg chg="addSp modSp mod">
        <pc:chgData name="דודו ברינה" userId="581ad2f1418d4d63" providerId="LiveId" clId="{E6D8F55F-E273-473A-A222-18407CE4338B}" dt="2023-03-22T16:55:42.789" v="12112" actId="20577"/>
        <pc:sldMkLst>
          <pc:docMk/>
          <pc:sldMk cId="3855531800" sldId="279"/>
        </pc:sldMkLst>
        <pc:spChg chg="mod">
          <ac:chgData name="דודו ברינה" userId="581ad2f1418d4d63" providerId="LiveId" clId="{E6D8F55F-E273-473A-A222-18407CE4338B}" dt="2023-03-22T13:26:35.723" v="4813" actId="20577"/>
          <ac:spMkLst>
            <pc:docMk/>
            <pc:sldMk cId="3855531800" sldId="279"/>
            <ac:spMk id="2" creationId="{85C565E9-D88A-55D3-9D42-BD1C24B6DE9F}"/>
          </ac:spMkLst>
        </pc:spChg>
        <pc:spChg chg="mod">
          <ac:chgData name="דודו ברינה" userId="581ad2f1418d4d63" providerId="LiveId" clId="{E6D8F55F-E273-473A-A222-18407CE4338B}" dt="2023-03-22T16:55:42.789" v="12112" actId="20577"/>
          <ac:spMkLst>
            <pc:docMk/>
            <pc:sldMk cId="3855531800" sldId="279"/>
            <ac:spMk id="3" creationId="{4D1F66E5-D2D7-172B-46BA-FEBFE092CC7F}"/>
          </ac:spMkLst>
        </pc:spChg>
        <pc:spChg chg="add mod">
          <ac:chgData name="דודו ברינה" userId="581ad2f1418d4d63" providerId="LiveId" clId="{E6D8F55F-E273-473A-A222-18407CE4338B}" dt="2023-03-22T11:55:59.404" v="1624" actId="207"/>
          <ac:spMkLst>
            <pc:docMk/>
            <pc:sldMk cId="3855531800" sldId="279"/>
            <ac:spMk id="4" creationId="{8D782784-61B2-1CB8-A630-4815085F49CF}"/>
          </ac:spMkLst>
        </pc:spChg>
      </pc:sldChg>
      <pc:sldChg chg="addSp delSp modSp mod modClrScheme chgLayout">
        <pc:chgData name="דודו ברינה" userId="581ad2f1418d4d63" providerId="LiveId" clId="{E6D8F55F-E273-473A-A222-18407CE4338B}" dt="2023-03-22T18:27:44.873" v="12273" actId="20577"/>
        <pc:sldMkLst>
          <pc:docMk/>
          <pc:sldMk cId="979622006" sldId="280"/>
        </pc:sldMkLst>
        <pc:spChg chg="mod ord">
          <ac:chgData name="דודו ברינה" userId="581ad2f1418d4d63" providerId="LiveId" clId="{E6D8F55F-E273-473A-A222-18407CE4338B}" dt="2023-03-22T13:26:46.731" v="4816"/>
          <ac:spMkLst>
            <pc:docMk/>
            <pc:sldMk cId="979622006" sldId="280"/>
            <ac:spMk id="2" creationId="{4A940BC6-9DA0-FB4D-8879-DC8B3958C07C}"/>
          </ac:spMkLst>
        </pc:spChg>
        <pc:spChg chg="mod ord">
          <ac:chgData name="דודו ברינה" userId="581ad2f1418d4d63" providerId="LiveId" clId="{E6D8F55F-E273-473A-A222-18407CE4338B}" dt="2023-03-22T18:27:44.873" v="12273" actId="20577"/>
          <ac:spMkLst>
            <pc:docMk/>
            <pc:sldMk cId="979622006" sldId="280"/>
            <ac:spMk id="3" creationId="{1E0B8C4B-3A3C-9FD1-59FB-1666C1F09376}"/>
          </ac:spMkLst>
        </pc:spChg>
        <pc:spChg chg="add del mod">
          <ac:chgData name="דודו ברינה" userId="581ad2f1418d4d63" providerId="LiveId" clId="{E6D8F55F-E273-473A-A222-18407CE4338B}" dt="2023-03-22T11:14:01.231" v="306"/>
          <ac:spMkLst>
            <pc:docMk/>
            <pc:sldMk cId="979622006" sldId="280"/>
            <ac:spMk id="4" creationId="{AC855B8A-16DA-3A73-1519-65D36772CC0A}"/>
          </ac:spMkLst>
        </pc:spChg>
        <pc:spChg chg="add del mod">
          <ac:chgData name="דודו ברינה" userId="581ad2f1418d4d63" providerId="LiveId" clId="{E6D8F55F-E273-473A-A222-18407CE4338B}" dt="2023-03-22T11:14:01.231" v="306"/>
          <ac:spMkLst>
            <pc:docMk/>
            <pc:sldMk cId="979622006" sldId="280"/>
            <ac:spMk id="5" creationId="{38A83EA3-43DB-6545-07BF-ED421090F234}"/>
          </ac:spMkLst>
        </pc:spChg>
        <pc:spChg chg="add del mod">
          <ac:chgData name="דודו ברינה" userId="581ad2f1418d4d63" providerId="LiveId" clId="{E6D8F55F-E273-473A-A222-18407CE4338B}" dt="2023-03-22T11:14:01.231" v="306"/>
          <ac:spMkLst>
            <pc:docMk/>
            <pc:sldMk cId="979622006" sldId="280"/>
            <ac:spMk id="6" creationId="{1C2B9874-B94A-C3CC-BCB5-8FF478D431F4}"/>
          </ac:spMkLst>
        </pc:spChg>
        <pc:spChg chg="add del mod">
          <ac:chgData name="דודו ברינה" userId="581ad2f1418d4d63" providerId="LiveId" clId="{E6D8F55F-E273-473A-A222-18407CE4338B}" dt="2023-03-22T11:14:01.231" v="306"/>
          <ac:spMkLst>
            <pc:docMk/>
            <pc:sldMk cId="979622006" sldId="280"/>
            <ac:spMk id="7" creationId="{7D6A9A06-5AF5-AFB4-3D18-7536B2CD8ED6}"/>
          </ac:spMkLst>
        </pc:spChg>
        <pc:spChg chg="add mod">
          <ac:chgData name="דודו ברינה" userId="581ad2f1418d4d63" providerId="LiveId" clId="{E6D8F55F-E273-473A-A222-18407CE4338B}" dt="2023-03-22T11:56:11.847" v="1625"/>
          <ac:spMkLst>
            <pc:docMk/>
            <pc:sldMk cId="979622006" sldId="280"/>
            <ac:spMk id="8" creationId="{35D236B5-7266-A407-F639-20F0B53BF944}"/>
          </ac:spMkLst>
        </pc:spChg>
        <pc:spChg chg="del mod ord">
          <ac:chgData name="דודו ברינה" userId="581ad2f1418d4d63" providerId="LiveId" clId="{E6D8F55F-E273-473A-A222-18407CE4338B}" dt="2023-03-22T11:14:27.843" v="320" actId="478"/>
          <ac:spMkLst>
            <pc:docMk/>
            <pc:sldMk cId="979622006" sldId="280"/>
            <ac:spMk id="14" creationId="{03571BF2-FCCE-E7A0-736D-9168D2BBFF63}"/>
          </ac:spMkLst>
        </pc:spChg>
        <pc:spChg chg="del mod ord">
          <ac:chgData name="דודו ברינה" userId="581ad2f1418d4d63" providerId="LiveId" clId="{E6D8F55F-E273-473A-A222-18407CE4338B}" dt="2023-03-22T11:45:12.644" v="1144" actId="478"/>
          <ac:spMkLst>
            <pc:docMk/>
            <pc:sldMk cId="979622006" sldId="280"/>
            <ac:spMk id="15" creationId="{7FC3FD3F-45EE-74E3-AD64-441303B83EF3}"/>
          </ac:spMkLst>
        </pc:spChg>
      </pc:sldChg>
      <pc:sldChg chg="addSp delSp modSp mod modClrScheme chgLayout">
        <pc:chgData name="דודו ברינה" userId="581ad2f1418d4d63" providerId="LiveId" clId="{E6D8F55F-E273-473A-A222-18407CE4338B}" dt="2023-03-22T18:28:21.071" v="12279" actId="20577"/>
        <pc:sldMkLst>
          <pc:docMk/>
          <pc:sldMk cId="2952923800" sldId="281"/>
        </pc:sldMkLst>
        <pc:spChg chg="add del mod ord">
          <ac:chgData name="דודו ברינה" userId="581ad2f1418d4d63" providerId="LiveId" clId="{E6D8F55F-E273-473A-A222-18407CE4338B}" dt="2023-03-22T13:39:30.400" v="5652" actId="700"/>
          <ac:spMkLst>
            <pc:docMk/>
            <pc:sldMk cId="2952923800" sldId="281"/>
            <ac:spMk id="2" creationId="{B321CE09-0EBE-3ECD-2C5C-CC6CE421E468}"/>
          </ac:spMkLst>
        </pc:spChg>
        <pc:spChg chg="del mod ord">
          <ac:chgData name="דודו ברינה" userId="581ad2f1418d4d63" providerId="LiveId" clId="{E6D8F55F-E273-473A-A222-18407CE4338B}" dt="2023-03-22T11:53:21.324" v="1367" actId="478"/>
          <ac:spMkLst>
            <pc:docMk/>
            <pc:sldMk cId="2952923800" sldId="281"/>
            <ac:spMk id="2" creationId="{D53B219B-7E3A-7E84-6386-37313F0CFB09}"/>
          </ac:spMkLst>
        </pc:spChg>
        <pc:spChg chg="mod ord">
          <ac:chgData name="דודו ברינה" userId="581ad2f1418d4d63" providerId="LiveId" clId="{E6D8F55F-E273-473A-A222-18407CE4338B}" dt="2023-03-22T18:28:21.071" v="12279" actId="20577"/>
          <ac:spMkLst>
            <pc:docMk/>
            <pc:sldMk cId="2952923800" sldId="281"/>
            <ac:spMk id="3" creationId="{A2E339BF-E6D7-DD0E-AF02-6813852EE723}"/>
          </ac:spMkLst>
        </pc:spChg>
        <pc:spChg chg="add mod">
          <ac:chgData name="דודו ברינה" userId="581ad2f1418d4d63" providerId="LiveId" clId="{E6D8F55F-E273-473A-A222-18407CE4338B}" dt="2023-03-22T11:56:49.859" v="1648" actId="1076"/>
          <ac:spMkLst>
            <pc:docMk/>
            <pc:sldMk cId="2952923800" sldId="281"/>
            <ac:spMk id="4" creationId="{AEB6937C-FCF7-EC5D-F2EF-B0F23A28F5DF}"/>
          </ac:spMkLst>
        </pc:spChg>
        <pc:spChg chg="add mod">
          <ac:chgData name="דודו ברינה" userId="581ad2f1418d4d63" providerId="LiveId" clId="{E6D8F55F-E273-473A-A222-18407CE4338B}" dt="2023-03-22T11:56:53.870" v="1650" actId="1076"/>
          <ac:spMkLst>
            <pc:docMk/>
            <pc:sldMk cId="2952923800" sldId="281"/>
            <ac:spMk id="5" creationId="{06D4E037-6AD0-B1E0-8F52-7CA04149C04D}"/>
          </ac:spMkLst>
        </pc:spChg>
      </pc:sldChg>
      <pc:sldChg chg="del">
        <pc:chgData name="דודו ברינה" userId="581ad2f1418d4d63" providerId="LiveId" clId="{E6D8F55F-E273-473A-A222-18407CE4338B}" dt="2023-03-22T12:39:48.408" v="3574" actId="47"/>
        <pc:sldMkLst>
          <pc:docMk/>
          <pc:sldMk cId="685681062" sldId="282"/>
        </pc:sldMkLst>
      </pc:sldChg>
      <pc:sldChg chg="del">
        <pc:chgData name="דודו ברינה" userId="581ad2f1418d4d63" providerId="LiveId" clId="{E6D8F55F-E273-473A-A222-18407CE4338B}" dt="2023-03-22T11:43:36.649" v="1139" actId="47"/>
        <pc:sldMkLst>
          <pc:docMk/>
          <pc:sldMk cId="2903841477" sldId="283"/>
        </pc:sldMkLst>
      </pc:sldChg>
      <pc:sldChg chg="del">
        <pc:chgData name="דודו ברינה" userId="581ad2f1418d4d63" providerId="LiveId" clId="{E6D8F55F-E273-473A-A222-18407CE4338B}" dt="2023-03-22T11:43:42.710" v="1140" actId="47"/>
        <pc:sldMkLst>
          <pc:docMk/>
          <pc:sldMk cId="2886474736" sldId="284"/>
        </pc:sldMkLst>
      </pc:sldChg>
      <pc:sldChg chg="del">
        <pc:chgData name="דודו ברינה" userId="581ad2f1418d4d63" providerId="LiveId" clId="{E6D8F55F-E273-473A-A222-18407CE4338B}" dt="2023-03-22T11:44:07.214" v="1141" actId="47"/>
        <pc:sldMkLst>
          <pc:docMk/>
          <pc:sldMk cId="2011930182" sldId="285"/>
        </pc:sldMkLst>
      </pc:sldChg>
      <pc:sldChg chg="del">
        <pc:chgData name="דודו ברינה" userId="581ad2f1418d4d63" providerId="LiveId" clId="{E6D8F55F-E273-473A-A222-18407CE4338B}" dt="2023-03-22T11:44:45.925" v="1142" actId="47"/>
        <pc:sldMkLst>
          <pc:docMk/>
          <pc:sldMk cId="2452269796" sldId="287"/>
        </pc:sldMkLst>
      </pc:sldChg>
      <pc:sldChg chg="addSp delSp modSp del mod">
        <pc:chgData name="דודו ברינה" userId="581ad2f1418d4d63" providerId="LiveId" clId="{E6D8F55F-E273-473A-A222-18407CE4338B}" dt="2023-03-22T12:40:49.966" v="3598" actId="47"/>
        <pc:sldMkLst>
          <pc:docMk/>
          <pc:sldMk cId="1600494506" sldId="288"/>
        </pc:sldMkLst>
        <pc:spChg chg="add mod">
          <ac:chgData name="דודו ברינה" userId="581ad2f1418d4d63" providerId="LiveId" clId="{E6D8F55F-E273-473A-A222-18407CE4338B}" dt="2023-03-22T12:40:46.236" v="3596" actId="478"/>
          <ac:spMkLst>
            <pc:docMk/>
            <pc:sldMk cId="1600494506" sldId="288"/>
            <ac:spMk id="3" creationId="{BBFCCE95-C21B-618E-2485-EFF3EA00F5E6}"/>
          </ac:spMkLst>
        </pc:spChg>
        <pc:spChg chg="add mod">
          <ac:chgData name="דודו ברינה" userId="581ad2f1418d4d63" providerId="LiveId" clId="{E6D8F55F-E273-473A-A222-18407CE4338B}" dt="2023-03-22T12:40:48.301" v="3597" actId="478"/>
          <ac:spMkLst>
            <pc:docMk/>
            <pc:sldMk cId="1600494506" sldId="288"/>
            <ac:spMk id="5" creationId="{8AAACEC6-FB0B-A307-C01B-88A147998EAF}"/>
          </ac:spMkLst>
        </pc:spChg>
        <pc:spChg chg="mod">
          <ac:chgData name="דודו ברינה" userId="581ad2f1418d4d63" providerId="LiveId" clId="{E6D8F55F-E273-473A-A222-18407CE4338B}" dt="2023-03-22T12:40:00.875" v="3595" actId="20577"/>
          <ac:spMkLst>
            <pc:docMk/>
            <pc:sldMk cId="1600494506" sldId="288"/>
            <ac:spMk id="7" creationId="{330A5BFC-C134-C072-C14D-9E51A94C8E7E}"/>
          </ac:spMkLst>
        </pc:spChg>
        <pc:spChg chg="del">
          <ac:chgData name="דודו ברינה" userId="581ad2f1418d4d63" providerId="LiveId" clId="{E6D8F55F-E273-473A-A222-18407CE4338B}" dt="2023-03-22T12:40:46.236" v="3596" actId="478"/>
          <ac:spMkLst>
            <pc:docMk/>
            <pc:sldMk cId="1600494506" sldId="288"/>
            <ac:spMk id="19" creationId="{270C77AB-7E91-84A6-3E62-DAB80E1E4481}"/>
          </ac:spMkLst>
        </pc:spChg>
        <pc:spChg chg="del">
          <ac:chgData name="דודו ברינה" userId="581ad2f1418d4d63" providerId="LiveId" clId="{E6D8F55F-E273-473A-A222-18407CE4338B}" dt="2023-03-22T11:45:02.672" v="1143" actId="478"/>
          <ac:spMkLst>
            <pc:docMk/>
            <pc:sldMk cId="1600494506" sldId="288"/>
            <ac:spMk id="373" creationId="{EC015AD8-FC03-181D-1A34-AD00F66C42C2}"/>
          </ac:spMkLst>
        </pc:spChg>
        <pc:picChg chg="del">
          <ac:chgData name="דודו ברינה" userId="581ad2f1418d4d63" providerId="LiveId" clId="{E6D8F55F-E273-473A-A222-18407CE4338B}" dt="2023-03-22T12:40:48.301" v="3597" actId="478"/>
          <ac:picMkLst>
            <pc:docMk/>
            <pc:sldMk cId="1600494506" sldId="288"/>
            <ac:picMk id="292" creationId="{8167DB44-EDED-0971-E35D-A5FA1E47C215}"/>
          </ac:picMkLst>
        </pc:picChg>
      </pc:sldChg>
      <pc:sldChg chg="del">
        <pc:chgData name="דודו ברינה" userId="581ad2f1418d4d63" providerId="LiveId" clId="{E6D8F55F-E273-473A-A222-18407CE4338B}" dt="2023-03-22T12:41:01.933" v="3599" actId="47"/>
        <pc:sldMkLst>
          <pc:docMk/>
          <pc:sldMk cId="2502887943" sldId="289"/>
        </pc:sldMkLst>
      </pc:sldChg>
      <pc:sldChg chg="del">
        <pc:chgData name="דודו ברינה" userId="581ad2f1418d4d63" providerId="LiveId" clId="{E6D8F55F-E273-473A-A222-18407CE4338B}" dt="2023-03-22T12:41:06.537" v="3600" actId="47"/>
        <pc:sldMkLst>
          <pc:docMk/>
          <pc:sldMk cId="3170280394" sldId="290"/>
        </pc:sldMkLst>
      </pc:sldChg>
      <pc:sldChg chg="del">
        <pc:chgData name="דודו ברינה" userId="581ad2f1418d4d63" providerId="LiveId" clId="{E6D8F55F-E273-473A-A222-18407CE4338B}" dt="2023-03-22T12:41:14.203" v="3601" actId="47"/>
        <pc:sldMkLst>
          <pc:docMk/>
          <pc:sldMk cId="249904479" sldId="291"/>
        </pc:sldMkLst>
      </pc:sldChg>
      <pc:sldChg chg="addSp delSp modSp mod">
        <pc:chgData name="דודו ברינה" userId="581ad2f1418d4d63" providerId="LiveId" clId="{E6D8F55F-E273-473A-A222-18407CE4338B}" dt="2023-03-22T16:36:28.789" v="11980" actId="1076"/>
        <pc:sldMkLst>
          <pc:docMk/>
          <pc:sldMk cId="94818171" sldId="292"/>
        </pc:sldMkLst>
        <pc:spChg chg="mod">
          <ac:chgData name="דודו ברינה" userId="581ad2f1418d4d63" providerId="LiveId" clId="{E6D8F55F-E273-473A-A222-18407CE4338B}" dt="2023-03-22T12:53:08.251" v="4471" actId="20577"/>
          <ac:spMkLst>
            <pc:docMk/>
            <pc:sldMk cId="94818171" sldId="292"/>
            <ac:spMk id="2" creationId="{B83F7D2E-080D-DBDD-73C4-3C38A2B77908}"/>
          </ac:spMkLst>
        </pc:spChg>
        <pc:spChg chg="mod">
          <ac:chgData name="דודו ברינה" userId="581ad2f1418d4d63" providerId="LiveId" clId="{E6D8F55F-E273-473A-A222-18407CE4338B}" dt="2023-03-22T16:35:58.042" v="11972" actId="20577"/>
          <ac:spMkLst>
            <pc:docMk/>
            <pc:sldMk cId="94818171" sldId="292"/>
            <ac:spMk id="3" creationId="{2BE8FDE3-DBA4-6A04-C75D-E56FE92EF368}"/>
          </ac:spMkLst>
        </pc:spChg>
        <pc:spChg chg="add mod">
          <ac:chgData name="דודו ברינה" userId="581ad2f1418d4d63" providerId="LiveId" clId="{E6D8F55F-E273-473A-A222-18407CE4338B}" dt="2023-03-22T16:36:28.789" v="11980" actId="1076"/>
          <ac:spMkLst>
            <pc:docMk/>
            <pc:sldMk cId="94818171" sldId="292"/>
            <ac:spMk id="4" creationId="{547140F8-272C-1106-0F88-9C8C3F4D7705}"/>
          </ac:spMkLst>
        </pc:spChg>
        <pc:spChg chg="del">
          <ac:chgData name="דודו ברינה" userId="581ad2f1418d4d63" providerId="LiveId" clId="{E6D8F55F-E273-473A-A222-18407CE4338B}" dt="2023-03-22T12:52:43.982" v="4460" actId="478"/>
          <ac:spMkLst>
            <pc:docMk/>
            <pc:sldMk cId="94818171" sldId="292"/>
            <ac:spMk id="4" creationId="{D5BA2433-990B-A170-369A-3DF4A9B33BFA}"/>
          </ac:spMkLst>
        </pc:spChg>
        <pc:spChg chg="del">
          <ac:chgData name="דודו ברינה" userId="581ad2f1418d4d63" providerId="LiveId" clId="{E6D8F55F-E273-473A-A222-18407CE4338B}" dt="2023-03-22T12:52:48.334" v="4461" actId="478"/>
          <ac:spMkLst>
            <pc:docMk/>
            <pc:sldMk cId="94818171" sldId="292"/>
            <ac:spMk id="5" creationId="{BF7F20BE-640F-EFAB-3A43-2AA146DB42BF}"/>
          </ac:spMkLst>
        </pc:spChg>
      </pc:sldChg>
      <pc:sldChg chg="del">
        <pc:chgData name="דודו ברינה" userId="581ad2f1418d4d63" providerId="LiveId" clId="{E6D8F55F-E273-473A-A222-18407CE4338B}" dt="2023-03-22T12:04:19.986" v="2277" actId="47"/>
        <pc:sldMkLst>
          <pc:docMk/>
          <pc:sldMk cId="1003962426" sldId="293"/>
        </pc:sldMkLst>
      </pc:sldChg>
      <pc:sldChg chg="modSp add mod modClrScheme chgLayout">
        <pc:chgData name="דודו ברינה" userId="581ad2f1418d4d63" providerId="LiveId" clId="{E6D8F55F-E273-473A-A222-18407CE4338B}" dt="2023-03-22T16:36:07.393" v="11978" actId="20577"/>
        <pc:sldMkLst>
          <pc:docMk/>
          <pc:sldMk cId="1036433725" sldId="294"/>
        </pc:sldMkLst>
        <pc:spChg chg="mod ord">
          <ac:chgData name="דודו ברינה" userId="581ad2f1418d4d63" providerId="LiveId" clId="{E6D8F55F-E273-473A-A222-18407CE4338B}" dt="2023-03-22T11:46:48.893" v="1171" actId="1076"/>
          <ac:spMkLst>
            <pc:docMk/>
            <pc:sldMk cId="1036433725" sldId="294"/>
            <ac:spMk id="2" creationId="{85C565E9-D88A-55D3-9D42-BD1C24B6DE9F}"/>
          </ac:spMkLst>
        </pc:spChg>
        <pc:spChg chg="mod ord">
          <ac:chgData name="דודו ברינה" userId="581ad2f1418d4d63" providerId="LiveId" clId="{E6D8F55F-E273-473A-A222-18407CE4338B}" dt="2023-03-22T16:36:07.393" v="11978" actId="20577"/>
          <ac:spMkLst>
            <pc:docMk/>
            <pc:sldMk cId="1036433725" sldId="294"/>
            <ac:spMk id="3" creationId="{4D1F66E5-D2D7-172B-46BA-FEBFE092CC7F}"/>
          </ac:spMkLst>
        </pc:spChg>
      </pc:sldChg>
      <pc:sldChg chg="new del">
        <pc:chgData name="דודו ברינה" userId="581ad2f1418d4d63" providerId="LiveId" clId="{E6D8F55F-E273-473A-A222-18407CE4338B}" dt="2023-03-22T11:31:39.640" v="626" actId="680"/>
        <pc:sldMkLst>
          <pc:docMk/>
          <pc:sldMk cId="1218538239" sldId="294"/>
        </pc:sldMkLst>
      </pc:sldChg>
      <pc:sldChg chg="addSp modSp add mod ord">
        <pc:chgData name="דודו ברינה" userId="581ad2f1418d4d63" providerId="LiveId" clId="{E6D8F55F-E273-473A-A222-18407CE4338B}" dt="2023-03-22T13:05:25.199" v="4496" actId="1076"/>
        <pc:sldMkLst>
          <pc:docMk/>
          <pc:sldMk cId="641375081" sldId="295"/>
        </pc:sldMkLst>
        <pc:spChg chg="mod">
          <ac:chgData name="דודו ברינה" userId="581ad2f1418d4d63" providerId="LiveId" clId="{E6D8F55F-E273-473A-A222-18407CE4338B}" dt="2023-03-22T11:50:50.128" v="1325" actId="121"/>
          <ac:spMkLst>
            <pc:docMk/>
            <pc:sldMk cId="641375081" sldId="295"/>
            <ac:spMk id="2" creationId="{D53B219B-7E3A-7E84-6386-37313F0CFB09}"/>
          </ac:spMkLst>
        </pc:spChg>
        <pc:spChg chg="mod">
          <ac:chgData name="דודו ברינה" userId="581ad2f1418d4d63" providerId="LiveId" clId="{E6D8F55F-E273-473A-A222-18407CE4338B}" dt="2023-03-22T13:05:25.199" v="4496" actId="1076"/>
          <ac:spMkLst>
            <pc:docMk/>
            <pc:sldMk cId="641375081" sldId="295"/>
            <ac:spMk id="3" creationId="{A2E339BF-E6D7-DD0E-AF02-6813852EE723}"/>
          </ac:spMkLst>
        </pc:spChg>
        <pc:spChg chg="add mod">
          <ac:chgData name="דודו ברינה" userId="581ad2f1418d4d63" providerId="LiveId" clId="{E6D8F55F-E273-473A-A222-18407CE4338B}" dt="2023-03-22T11:56:24.490" v="1627" actId="1076"/>
          <ac:spMkLst>
            <pc:docMk/>
            <pc:sldMk cId="641375081" sldId="295"/>
            <ac:spMk id="4" creationId="{24ABCB0D-C5F0-F6B1-CBCF-BAB393E9AB2B}"/>
          </ac:spMkLst>
        </pc:spChg>
      </pc:sldChg>
      <pc:sldChg chg="modSp add mod modClrScheme chgLayout">
        <pc:chgData name="דודו ברינה" userId="581ad2f1418d4d63" providerId="LiveId" clId="{E6D8F55F-E273-473A-A222-18407CE4338B}" dt="2023-03-22T18:30:01.838" v="12339" actId="20577"/>
        <pc:sldMkLst>
          <pc:docMk/>
          <pc:sldMk cId="3407969357" sldId="296"/>
        </pc:sldMkLst>
        <pc:spChg chg="mod ord">
          <ac:chgData name="דודו ברינה" userId="581ad2f1418d4d63" providerId="LiveId" clId="{E6D8F55F-E273-473A-A222-18407CE4338B}" dt="2023-03-22T18:30:01.838" v="12339" actId="20577"/>
          <ac:spMkLst>
            <pc:docMk/>
            <pc:sldMk cId="3407969357" sldId="296"/>
            <ac:spMk id="3" creationId="{A2E339BF-E6D7-DD0E-AF02-6813852EE723}"/>
          </ac:spMkLst>
        </pc:spChg>
      </pc:sldChg>
      <pc:sldChg chg="modSp add mod modClrScheme chgLayout">
        <pc:chgData name="דודו ברינה" userId="581ad2f1418d4d63" providerId="LiveId" clId="{E6D8F55F-E273-473A-A222-18407CE4338B}" dt="2023-03-22T18:27:19.684" v="12254" actId="20577"/>
        <pc:sldMkLst>
          <pc:docMk/>
          <pc:sldMk cId="1157700990" sldId="297"/>
        </pc:sldMkLst>
        <pc:spChg chg="mod ord">
          <ac:chgData name="דודו ברינה" userId="581ad2f1418d4d63" providerId="LiveId" clId="{E6D8F55F-E273-473A-A222-18407CE4338B}" dt="2023-03-22T18:27:19.684" v="12254" actId="20577"/>
          <ac:spMkLst>
            <pc:docMk/>
            <pc:sldMk cId="1157700990" sldId="297"/>
            <ac:spMk id="3" creationId="{A2E339BF-E6D7-DD0E-AF02-6813852EE723}"/>
          </ac:spMkLst>
        </pc:spChg>
      </pc:sldChg>
      <pc:sldChg chg="modSp add mod modClrScheme chgLayout">
        <pc:chgData name="דודו ברינה" userId="581ad2f1418d4d63" providerId="LiveId" clId="{E6D8F55F-E273-473A-A222-18407CE4338B}" dt="2023-03-22T18:30:33.921" v="12341" actId="20577"/>
        <pc:sldMkLst>
          <pc:docMk/>
          <pc:sldMk cId="2057766082" sldId="298"/>
        </pc:sldMkLst>
        <pc:spChg chg="mod ord">
          <ac:chgData name="דודו ברינה" userId="581ad2f1418d4d63" providerId="LiveId" clId="{E6D8F55F-E273-473A-A222-18407CE4338B}" dt="2023-03-22T18:30:33.921" v="12341" actId="20577"/>
          <ac:spMkLst>
            <pc:docMk/>
            <pc:sldMk cId="2057766082" sldId="298"/>
            <ac:spMk id="3" creationId="{A2E339BF-E6D7-DD0E-AF02-6813852EE723}"/>
          </ac:spMkLst>
        </pc:spChg>
        <pc:spChg chg="mod">
          <ac:chgData name="דודו ברינה" userId="581ad2f1418d4d63" providerId="LiveId" clId="{E6D8F55F-E273-473A-A222-18407CE4338B}" dt="2023-03-22T12:32:44.279" v="3393" actId="1076"/>
          <ac:spMkLst>
            <pc:docMk/>
            <pc:sldMk cId="2057766082" sldId="298"/>
            <ac:spMk id="4" creationId="{AEB6937C-FCF7-EC5D-F2EF-B0F23A28F5DF}"/>
          </ac:spMkLst>
        </pc:spChg>
        <pc:spChg chg="mod">
          <ac:chgData name="דודו ברינה" userId="581ad2f1418d4d63" providerId="LiveId" clId="{E6D8F55F-E273-473A-A222-18407CE4338B}" dt="2023-03-22T12:32:48.134" v="3394" actId="1076"/>
          <ac:spMkLst>
            <pc:docMk/>
            <pc:sldMk cId="2057766082" sldId="298"/>
            <ac:spMk id="5" creationId="{06D4E037-6AD0-B1E0-8F52-7CA04149C04D}"/>
          </ac:spMkLst>
        </pc:spChg>
      </pc:sldChg>
      <pc:sldChg chg="modSp add mod modClrScheme chgLayout">
        <pc:chgData name="דודו ברינה" userId="581ad2f1418d4d63" providerId="LiveId" clId="{E6D8F55F-E273-473A-A222-18407CE4338B}" dt="2023-03-22T18:31:53.817" v="12398" actId="20577"/>
        <pc:sldMkLst>
          <pc:docMk/>
          <pc:sldMk cId="2092407866" sldId="299"/>
        </pc:sldMkLst>
        <pc:spChg chg="mod ord">
          <ac:chgData name="דודו ברינה" userId="581ad2f1418d4d63" providerId="LiveId" clId="{E6D8F55F-E273-473A-A222-18407CE4338B}" dt="2023-03-22T18:31:53.817" v="12398" actId="20577"/>
          <ac:spMkLst>
            <pc:docMk/>
            <pc:sldMk cId="2092407866" sldId="299"/>
            <ac:spMk id="3" creationId="{A2E339BF-E6D7-DD0E-AF02-6813852EE723}"/>
          </ac:spMkLst>
        </pc:spChg>
      </pc:sldChg>
      <pc:sldChg chg="modSp add mod ord">
        <pc:chgData name="דודו ברינה" userId="581ad2f1418d4d63" providerId="LiveId" clId="{E6D8F55F-E273-473A-A222-18407CE4338B}" dt="2023-03-22T18:41:49.445" v="12420" actId="20577"/>
        <pc:sldMkLst>
          <pc:docMk/>
          <pc:sldMk cId="3786928211" sldId="300"/>
        </pc:sldMkLst>
        <pc:spChg chg="mod">
          <ac:chgData name="דודו ברינה" userId="581ad2f1418d4d63" providerId="LiveId" clId="{E6D8F55F-E273-473A-A222-18407CE4338B}" dt="2023-03-22T15:43:04.625" v="6959" actId="20577"/>
          <ac:spMkLst>
            <pc:docMk/>
            <pc:sldMk cId="3786928211" sldId="300"/>
            <ac:spMk id="2" creationId="{D53B219B-7E3A-7E84-6386-37313F0CFB09}"/>
          </ac:spMkLst>
        </pc:spChg>
        <pc:spChg chg="mod">
          <ac:chgData name="דודו ברינה" userId="581ad2f1418d4d63" providerId="LiveId" clId="{E6D8F55F-E273-473A-A222-18407CE4338B}" dt="2023-03-22T18:41:49.445" v="12420" actId="20577"/>
          <ac:spMkLst>
            <pc:docMk/>
            <pc:sldMk cId="3786928211" sldId="300"/>
            <ac:spMk id="3" creationId="{A2E339BF-E6D7-DD0E-AF02-6813852EE723}"/>
          </ac:spMkLst>
        </pc:spChg>
      </pc:sldChg>
      <pc:sldChg chg="modSp add mod">
        <pc:chgData name="דודו ברינה" userId="581ad2f1418d4d63" providerId="LiveId" clId="{E6D8F55F-E273-473A-A222-18407CE4338B}" dt="2023-03-22T16:47:29.961" v="11985" actId="20577"/>
        <pc:sldMkLst>
          <pc:docMk/>
          <pc:sldMk cId="266929864" sldId="301"/>
        </pc:sldMkLst>
        <pc:spChg chg="mod">
          <ac:chgData name="דודו ברינה" userId="581ad2f1418d4d63" providerId="LiveId" clId="{E6D8F55F-E273-473A-A222-18407CE4338B}" dt="2023-03-22T13:33:23.035" v="5307" actId="20577"/>
          <ac:spMkLst>
            <pc:docMk/>
            <pc:sldMk cId="266929864" sldId="301"/>
            <ac:spMk id="2" creationId="{4A940BC6-9DA0-FB4D-8879-DC8B3958C07C}"/>
          </ac:spMkLst>
        </pc:spChg>
        <pc:spChg chg="mod">
          <ac:chgData name="דודו ברינה" userId="581ad2f1418d4d63" providerId="LiveId" clId="{E6D8F55F-E273-473A-A222-18407CE4338B}" dt="2023-03-22T16:47:29.961" v="11985" actId="20577"/>
          <ac:spMkLst>
            <pc:docMk/>
            <pc:sldMk cId="266929864" sldId="301"/>
            <ac:spMk id="3" creationId="{1E0B8C4B-3A3C-9FD1-59FB-1666C1F09376}"/>
          </ac:spMkLst>
        </pc:spChg>
      </pc:sldChg>
      <pc:sldChg chg="modSp add mod ord modClrScheme chgLayout">
        <pc:chgData name="דודו ברינה" userId="581ad2f1418d4d63" providerId="LiveId" clId="{E6D8F55F-E273-473A-A222-18407CE4338B}" dt="2023-03-22T18:46:06.286" v="12487" actId="20577"/>
        <pc:sldMkLst>
          <pc:docMk/>
          <pc:sldMk cId="735728314" sldId="302"/>
        </pc:sldMkLst>
        <pc:spChg chg="mod ord">
          <ac:chgData name="דודו ברינה" userId="581ad2f1418d4d63" providerId="LiveId" clId="{E6D8F55F-E273-473A-A222-18407CE4338B}" dt="2023-03-22T18:46:06.286" v="12487" actId="20577"/>
          <ac:spMkLst>
            <pc:docMk/>
            <pc:sldMk cId="735728314" sldId="302"/>
            <ac:spMk id="3" creationId="{A2E339BF-E6D7-DD0E-AF02-6813852EE723}"/>
          </ac:spMkLst>
        </pc:spChg>
        <pc:spChg chg="mod">
          <ac:chgData name="דודו ברינה" userId="581ad2f1418d4d63" providerId="LiveId" clId="{E6D8F55F-E273-473A-A222-18407CE4338B}" dt="2023-03-22T16:22:19.767" v="10497" actId="3626"/>
          <ac:spMkLst>
            <pc:docMk/>
            <pc:sldMk cId="735728314" sldId="302"/>
            <ac:spMk id="4" creationId="{AEB6937C-FCF7-EC5D-F2EF-B0F23A28F5DF}"/>
          </ac:spMkLst>
        </pc:spChg>
      </pc:sldChg>
      <pc:sldChg chg="add del">
        <pc:chgData name="דודו ברינה" userId="581ad2f1418d4d63" providerId="LiveId" clId="{E6D8F55F-E273-473A-A222-18407CE4338B}" dt="2023-03-22T15:43:47.159" v="6974"/>
        <pc:sldMkLst>
          <pc:docMk/>
          <pc:sldMk cId="3724410284" sldId="303"/>
        </pc:sldMkLst>
      </pc:sldChg>
      <pc:sldChg chg="modSp add mod ord">
        <pc:chgData name="דודו ברינה" userId="581ad2f1418d4d63" providerId="LiveId" clId="{E6D8F55F-E273-473A-A222-18407CE4338B}" dt="2023-03-22T16:12:36.918" v="9520" actId="113"/>
        <pc:sldMkLst>
          <pc:docMk/>
          <pc:sldMk cId="4292942800" sldId="303"/>
        </pc:sldMkLst>
        <pc:spChg chg="mod">
          <ac:chgData name="דודו ברינה" userId="581ad2f1418d4d63" providerId="LiveId" clId="{E6D8F55F-E273-473A-A222-18407CE4338B}" dt="2023-03-22T15:49:55.591" v="7038" actId="20577"/>
          <ac:spMkLst>
            <pc:docMk/>
            <pc:sldMk cId="4292942800" sldId="303"/>
            <ac:spMk id="2" creationId="{D53B219B-7E3A-7E84-6386-37313F0CFB09}"/>
          </ac:spMkLst>
        </pc:spChg>
        <pc:spChg chg="mod">
          <ac:chgData name="דודו ברינה" userId="581ad2f1418d4d63" providerId="LiveId" clId="{E6D8F55F-E273-473A-A222-18407CE4338B}" dt="2023-03-22T16:12:36.918" v="9520" actId="113"/>
          <ac:spMkLst>
            <pc:docMk/>
            <pc:sldMk cId="4292942800" sldId="303"/>
            <ac:spMk id="3" creationId="{A2E339BF-E6D7-DD0E-AF02-6813852EE723}"/>
          </ac:spMkLst>
        </pc:spChg>
      </pc:sldChg>
      <pc:sldChg chg="modSp add mod">
        <pc:chgData name="דודו ברינה" userId="581ad2f1418d4d63" providerId="LiveId" clId="{E6D8F55F-E273-473A-A222-18407CE4338B}" dt="2023-03-22T18:37:45.588" v="12415" actId="20577"/>
        <pc:sldMkLst>
          <pc:docMk/>
          <pc:sldMk cId="1486103832" sldId="304"/>
        </pc:sldMkLst>
        <pc:spChg chg="mod">
          <ac:chgData name="דודו ברינה" userId="581ad2f1418d4d63" providerId="LiveId" clId="{E6D8F55F-E273-473A-A222-18407CE4338B}" dt="2023-03-22T18:37:45.588" v="12415" actId="20577"/>
          <ac:spMkLst>
            <pc:docMk/>
            <pc:sldMk cId="1486103832" sldId="304"/>
            <ac:spMk id="3" creationId="{A2E339BF-E6D7-DD0E-AF02-6813852EE723}"/>
          </ac:spMkLst>
        </pc:spChg>
        <pc:spChg chg="mod">
          <ac:chgData name="דודו ברינה" userId="581ad2f1418d4d63" providerId="LiveId" clId="{E6D8F55F-E273-473A-A222-18407CE4338B}" dt="2023-03-22T15:59:35.666" v="7850" actId="3626"/>
          <ac:spMkLst>
            <pc:docMk/>
            <pc:sldMk cId="1486103832" sldId="304"/>
            <ac:spMk id="4" creationId="{AEB6937C-FCF7-EC5D-F2EF-B0F23A28F5DF}"/>
          </ac:spMkLst>
        </pc:spChg>
      </pc:sldChg>
      <pc:sldChg chg="modSp add mod">
        <pc:chgData name="דודו ברינה" userId="581ad2f1418d4d63" providerId="LiveId" clId="{E6D8F55F-E273-473A-A222-18407CE4338B}" dt="2023-03-22T16:05:18.056" v="8718" actId="20577"/>
        <pc:sldMkLst>
          <pc:docMk/>
          <pc:sldMk cId="4161905624" sldId="305"/>
        </pc:sldMkLst>
        <pc:spChg chg="mod">
          <ac:chgData name="דודו ברינה" userId="581ad2f1418d4d63" providerId="LiveId" clId="{E6D8F55F-E273-473A-A222-18407CE4338B}" dt="2023-03-22T16:05:18.056" v="8718" actId="20577"/>
          <ac:spMkLst>
            <pc:docMk/>
            <pc:sldMk cId="4161905624" sldId="305"/>
            <ac:spMk id="3" creationId="{A2E339BF-E6D7-DD0E-AF02-6813852EE723}"/>
          </ac:spMkLst>
        </pc:spChg>
      </pc:sldChg>
      <pc:sldChg chg="modSp add mod">
        <pc:chgData name="דודו ברינה" userId="581ad2f1418d4d63" providerId="LiveId" clId="{E6D8F55F-E273-473A-A222-18407CE4338B}" dt="2023-03-22T16:10:02.251" v="9183" actId="20577"/>
        <pc:sldMkLst>
          <pc:docMk/>
          <pc:sldMk cId="1945280162" sldId="306"/>
        </pc:sldMkLst>
        <pc:spChg chg="mod">
          <ac:chgData name="דודו ברינה" userId="581ad2f1418d4d63" providerId="LiveId" clId="{E6D8F55F-E273-473A-A222-18407CE4338B}" dt="2023-03-22T16:10:02.251" v="9183" actId="20577"/>
          <ac:spMkLst>
            <pc:docMk/>
            <pc:sldMk cId="1945280162" sldId="306"/>
            <ac:spMk id="3" creationId="{A2E339BF-E6D7-DD0E-AF02-6813852EE723}"/>
          </ac:spMkLst>
        </pc:spChg>
      </pc:sldChg>
      <pc:sldChg chg="modSp add mod">
        <pc:chgData name="דודו ברינה" userId="581ad2f1418d4d63" providerId="LiveId" clId="{E6D8F55F-E273-473A-A222-18407CE4338B}" dt="2023-03-22T16:12:11.356" v="9518" actId="20577"/>
        <pc:sldMkLst>
          <pc:docMk/>
          <pc:sldMk cId="1401800161" sldId="307"/>
        </pc:sldMkLst>
        <pc:spChg chg="mod">
          <ac:chgData name="דודו ברינה" userId="581ad2f1418d4d63" providerId="LiveId" clId="{E6D8F55F-E273-473A-A222-18407CE4338B}" dt="2023-03-22T16:12:11.356" v="9518" actId="20577"/>
          <ac:spMkLst>
            <pc:docMk/>
            <pc:sldMk cId="1401800161" sldId="307"/>
            <ac:spMk id="3" creationId="{A2E339BF-E6D7-DD0E-AF02-6813852EE723}"/>
          </ac:spMkLst>
        </pc:spChg>
      </pc:sldChg>
      <pc:sldChg chg="modSp add mod">
        <pc:chgData name="דודו ברינה" userId="581ad2f1418d4d63" providerId="LiveId" clId="{E6D8F55F-E273-473A-A222-18407CE4338B}" dt="2023-03-22T16:16:36.442" v="10017" actId="20577"/>
        <pc:sldMkLst>
          <pc:docMk/>
          <pc:sldMk cId="3467108644" sldId="308"/>
        </pc:sldMkLst>
        <pc:spChg chg="mod">
          <ac:chgData name="דודו ברינה" userId="581ad2f1418d4d63" providerId="LiveId" clId="{E6D8F55F-E273-473A-A222-18407CE4338B}" dt="2023-03-22T16:16:36.442" v="10017" actId="20577"/>
          <ac:spMkLst>
            <pc:docMk/>
            <pc:sldMk cId="3467108644" sldId="308"/>
            <ac:spMk id="3" creationId="{A2E339BF-E6D7-DD0E-AF02-6813852EE723}"/>
          </ac:spMkLst>
        </pc:spChg>
      </pc:sldChg>
      <pc:sldChg chg="modSp add mod">
        <pc:chgData name="דודו ברינה" userId="581ad2f1418d4d63" providerId="LiveId" clId="{E6D8F55F-E273-473A-A222-18407CE4338B}" dt="2023-03-22T18:44:48.899" v="12444" actId="20577"/>
        <pc:sldMkLst>
          <pc:docMk/>
          <pc:sldMk cId="1658071313" sldId="309"/>
        </pc:sldMkLst>
        <pc:spChg chg="mod">
          <ac:chgData name="דודו ברינה" userId="581ad2f1418d4d63" providerId="LiveId" clId="{E6D8F55F-E273-473A-A222-18407CE4338B}" dt="2023-03-22T18:44:48.899" v="12444" actId="20577"/>
          <ac:spMkLst>
            <pc:docMk/>
            <pc:sldMk cId="1658071313" sldId="309"/>
            <ac:spMk id="3" creationId="{A2E339BF-E6D7-DD0E-AF02-6813852EE723}"/>
          </ac:spMkLst>
        </pc:spChg>
      </pc:sldChg>
      <pc:sldChg chg="modSp add mod">
        <pc:chgData name="דודו ברינה" userId="581ad2f1418d4d63" providerId="LiveId" clId="{E6D8F55F-E273-473A-A222-18407CE4338B}" dt="2023-03-22T17:04:53.551" v="12122" actId="20577"/>
        <pc:sldMkLst>
          <pc:docMk/>
          <pc:sldMk cId="4124249273" sldId="310"/>
        </pc:sldMkLst>
        <pc:spChg chg="mod">
          <ac:chgData name="דודו ברינה" userId="581ad2f1418d4d63" providerId="LiveId" clId="{E6D8F55F-E273-473A-A222-18407CE4338B}" dt="2023-03-22T17:04:53.551" v="12122" actId="20577"/>
          <ac:spMkLst>
            <pc:docMk/>
            <pc:sldMk cId="4124249273" sldId="310"/>
            <ac:spMk id="3" creationId="{A2E339BF-E6D7-DD0E-AF02-6813852EE723}"/>
          </ac:spMkLst>
        </pc:spChg>
        <pc:spChg chg="mod">
          <ac:chgData name="דודו ברינה" userId="581ad2f1418d4d63" providerId="LiveId" clId="{E6D8F55F-E273-473A-A222-18407CE4338B}" dt="2023-03-22T16:23:28.053" v="10498" actId="20577"/>
          <ac:spMkLst>
            <pc:docMk/>
            <pc:sldMk cId="4124249273" sldId="310"/>
            <ac:spMk id="4" creationId="{AEB6937C-FCF7-EC5D-F2EF-B0F23A28F5DF}"/>
          </ac:spMkLst>
        </pc:spChg>
      </pc:sldChg>
      <pc:sldChg chg="modSp add mod">
        <pc:chgData name="דודו ברינה" userId="581ad2f1418d4d63" providerId="LiveId" clId="{E6D8F55F-E273-473A-A222-18407CE4338B}" dt="2023-03-22T17:04:58.185" v="12125" actId="20577"/>
        <pc:sldMkLst>
          <pc:docMk/>
          <pc:sldMk cId="2181116205" sldId="311"/>
        </pc:sldMkLst>
        <pc:spChg chg="mod">
          <ac:chgData name="דודו ברינה" userId="581ad2f1418d4d63" providerId="LiveId" clId="{E6D8F55F-E273-473A-A222-18407CE4338B}" dt="2023-03-22T17:04:58.185" v="12125" actId="20577"/>
          <ac:spMkLst>
            <pc:docMk/>
            <pc:sldMk cId="2181116205" sldId="311"/>
            <ac:spMk id="3" creationId="{A2E339BF-E6D7-DD0E-AF02-6813852EE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6.xml"/><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2.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slide" Target="slide2.xml"/><Relationship Id="rId2"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4.xml"/><Relationship Id="rId7"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15.xml"/><Relationship Id="rId6" Type="http://schemas.openxmlformats.org/officeDocument/2006/relationships/slide" Target="slide12.xml"/><Relationship Id="rId5" Type="http://schemas.openxmlformats.org/officeDocument/2006/relationships/slide" Target="slide6.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2.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9.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1901952"/>
          </a:xfrm>
        </p:spPr>
        <p:txBody>
          <a:bodyPr/>
          <a:lstStyle/>
          <a:p>
            <a:r>
              <a:rPr lang="he-IL" dirty="0"/>
              <a:t>פרוייקט ברגליים</a:t>
            </a:r>
            <a:br>
              <a:rPr lang="he-IL" dirty="0"/>
            </a:br>
            <a:r>
              <a:rPr lang="he-IL" dirty="0"/>
              <a:t>בשת"פ עיריית ירושלים ומשרד החינוך</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2255520" y="396240"/>
            <a:ext cx="9364980" cy="6987223"/>
          </a:xfrm>
        </p:spPr>
        <p:txBody>
          <a:bodyPr/>
          <a:lstStyle/>
          <a:p>
            <a:pPr marL="0" indent="0" algn="r" rtl="1">
              <a:buNone/>
            </a:pPr>
            <a:r>
              <a:rPr lang="he-IL" b="1" u="sng" dirty="0">
                <a:latin typeface="Sabon Next LT" panose="02000500000000000000" pitchFamily="2" charset="0"/>
                <a:cs typeface="Sabon Next LT" panose="02000500000000000000" pitchFamily="2" charset="0"/>
              </a:rPr>
              <a:t>3.4 – אפשרות רישום</a:t>
            </a:r>
          </a:p>
          <a:p>
            <a:pPr algn="r" rtl="1"/>
            <a:r>
              <a:rPr lang="he-IL" dirty="0">
                <a:latin typeface="Sabon Next LT" panose="02000500000000000000" pitchFamily="2" charset="0"/>
                <a:cs typeface="Sabon Next LT" panose="02000500000000000000" pitchFamily="2" charset="0"/>
              </a:rPr>
              <a:t>על ההורה/התלמיד להתחבר לקהילת בית הספר (באפליקציה) ולמלא את הפרטים הבאים:</a:t>
            </a:r>
          </a:p>
          <a:p>
            <a:pPr marL="1028700" lvl="2" indent="-342900" algn="r" rtl="1"/>
            <a:r>
              <a:rPr lang="he-IL" sz="2000" dirty="0">
                <a:latin typeface="Sabon Next LT" panose="02000500000000000000" pitchFamily="2" charset="0"/>
                <a:cs typeface="Sabon Next LT" panose="02000500000000000000" pitchFamily="2" charset="0"/>
              </a:rPr>
              <a:t>שם/כינוי</a:t>
            </a:r>
          </a:p>
          <a:p>
            <a:pPr marL="1028700" lvl="2" indent="-342900" algn="r" rtl="1"/>
            <a:r>
              <a:rPr lang="he-IL" sz="2000" dirty="0">
                <a:solidFill>
                  <a:srgbClr val="FF0000"/>
                </a:solidFill>
                <a:latin typeface="Sabon Next LT" panose="02000500000000000000" pitchFamily="2" charset="0"/>
                <a:cs typeface="Sabon Next LT" panose="02000500000000000000" pitchFamily="2" charset="0"/>
              </a:rPr>
              <a:t>כתובת המגורים </a:t>
            </a:r>
            <a:r>
              <a:rPr lang="he-IL" sz="2000" dirty="0">
                <a:latin typeface="Sabon Next LT" panose="02000500000000000000" pitchFamily="2" charset="0"/>
                <a:cs typeface="Sabon Next LT" panose="02000500000000000000" pitchFamily="2" charset="0"/>
              </a:rPr>
              <a:t>ממנה מגיעים לבית הספר – (אבטחת מידע?)</a:t>
            </a:r>
          </a:p>
          <a:p>
            <a:pPr marL="1028700" lvl="2" indent="-342900" algn="r" rtl="1"/>
            <a:r>
              <a:rPr lang="he-IL" sz="2000" dirty="0">
                <a:latin typeface="Sabon Next LT" panose="02000500000000000000" pitchFamily="2" charset="0"/>
                <a:cs typeface="Sabon Next LT" panose="02000500000000000000" pitchFamily="2" charset="0"/>
              </a:rPr>
              <a:t>כיתה – מבין האופציות שמולאו על ידי נציג בית הספר. (ראה 3.3 – רישום בית ספר)</a:t>
            </a:r>
          </a:p>
          <a:p>
            <a:pPr algn="r" rtl="1"/>
            <a:r>
              <a:rPr lang="he-IL" dirty="0">
                <a:latin typeface="Sabon Next LT" panose="02000500000000000000" pitchFamily="2" charset="0"/>
                <a:cs typeface="Sabon Next LT" panose="02000500000000000000" pitchFamily="2" charset="0"/>
              </a:rPr>
              <a:t>להורה תהיה אפשרות לרשום יותר מילד אחד וליותר מבית ספר אחד</a:t>
            </a:r>
          </a:p>
          <a:p>
            <a:pPr algn="r" rtl="1"/>
            <a:r>
              <a:rPr lang="he-IL" dirty="0">
                <a:latin typeface="Sabon Next LT" panose="02000500000000000000" pitchFamily="2" charset="0"/>
                <a:cs typeface="Sabon Next LT" panose="02000500000000000000" pitchFamily="2" charset="0"/>
              </a:rPr>
              <a:t>על ההרשמה להיות מאושרת על ידי איש הקשר מטעם בית הספר.</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205776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2575561" y="297180"/>
            <a:ext cx="9136380" cy="6654360"/>
          </a:xfrm>
        </p:spPr>
        <p:txBody>
          <a:bodyPr/>
          <a:lstStyle/>
          <a:p>
            <a:pPr marL="0" indent="0" algn="r" rtl="1">
              <a:buNone/>
            </a:pPr>
            <a:r>
              <a:rPr lang="he-IL" b="1" u="sng" dirty="0">
                <a:latin typeface="Sabon Next LT" panose="02000500000000000000" pitchFamily="2" charset="0"/>
                <a:cs typeface="Sabon Next LT" panose="02000500000000000000" pitchFamily="2" charset="0"/>
              </a:rPr>
              <a:t>3.5 – חיפוש קבוצת הליכה </a:t>
            </a:r>
          </a:p>
          <a:p>
            <a:pPr algn="r" rtl="1"/>
            <a:r>
              <a:rPr lang="he-IL" dirty="0">
                <a:latin typeface="Sabon Next LT" panose="02000500000000000000" pitchFamily="2" charset="0"/>
                <a:cs typeface="Sabon Next LT" panose="02000500000000000000" pitchFamily="2" charset="0"/>
              </a:rPr>
              <a:t>לאחר ההתחברות האפליקציה תשאל האם התלמיד מעוניין במסלול עצמי או בטיול עם חברים.</a:t>
            </a:r>
          </a:p>
          <a:p>
            <a:pPr algn="r" rtl="1"/>
            <a:r>
              <a:rPr lang="he-IL" dirty="0">
                <a:latin typeface="Sabon Next LT" panose="02000500000000000000" pitchFamily="2" charset="0"/>
                <a:cs typeface="Sabon Next LT" panose="02000500000000000000" pitchFamily="2" charset="0"/>
              </a:rPr>
              <a:t>התלמיד יוכל לחפש משתמשים נוספים על המפה על מנת שיוכל לחבור אליהם להליכה משותפת לבית הספר ו/או בחזרה.</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209240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99616" y="962152"/>
            <a:ext cx="5693664" cy="768096"/>
          </a:xfrm>
        </p:spPr>
        <p:txBody>
          <a:bodyPr/>
          <a:lstStyle/>
          <a:p>
            <a:pPr algn="r" rtl="1"/>
            <a:r>
              <a:rPr lang="he-IL" dirty="0">
                <a:latin typeface="Arial Black" panose="020B0604020202020204" pitchFamily="34" charset="0"/>
                <a:cs typeface="Arial Black" panose="020B0604020202020204" pitchFamily="34" charset="0"/>
              </a:rPr>
              <a:t>נושא 4 – קשיים נוכחיים</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600200" y="1883664"/>
            <a:ext cx="5693664" cy="4453128"/>
          </a:xfrm>
        </p:spPr>
        <p:txBody>
          <a:bodyPr/>
          <a:lstStyle/>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2" action="ppaction://hlinksldjump"/>
              </a:rPr>
              <a:t>אבטחת מידע</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3" action="ppaction://hlinksldjump"/>
              </a:rPr>
              <a:t>שימוש בפונקציונאליות קיימת</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4" action="ppaction://hlinksldjump"/>
              </a:rPr>
              <a:t>ווידוא הליכה</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5" action="ppaction://hlinksldjump"/>
              </a:rPr>
              <a:t>בסיס נתונים</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endParaRPr lang="he-IL"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endParaRPr lang="he-IL"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24ABCB0D-C5F0-F6B1-CBCF-BAB393E9AB2B}"/>
              </a:ext>
            </a:extLst>
          </p:cNvPr>
          <p:cNvSpPr txBox="1"/>
          <p:nvPr/>
        </p:nvSpPr>
        <p:spPr>
          <a:xfrm>
            <a:off x="350520" y="5895848"/>
            <a:ext cx="1249680" cy="646331"/>
          </a:xfrm>
          <a:prstGeom prst="rect">
            <a:avLst/>
          </a:prstGeom>
          <a:noFill/>
        </p:spPr>
        <p:txBody>
          <a:bodyPr wrap="square" rtlCol="0">
            <a:spAutoFit/>
          </a:bodyPr>
          <a:lstStyle/>
          <a:p>
            <a:pPr algn="r"/>
            <a:r>
              <a:rPr lang="he-IL" dirty="0">
                <a:solidFill>
                  <a:srgbClr val="FF0000"/>
                </a:solidFill>
                <a:hlinkClick r:id="rId6"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429294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2575561" y="297180"/>
            <a:ext cx="9136380" cy="6654360"/>
          </a:xfrm>
        </p:spPr>
        <p:txBody>
          <a:bodyPr/>
          <a:lstStyle/>
          <a:p>
            <a:pPr marL="0" indent="0" algn="r" rtl="1">
              <a:buNone/>
            </a:pPr>
            <a:r>
              <a:rPr lang="he-IL" b="1" u="sng" dirty="0">
                <a:latin typeface="Sabon Next LT" panose="02000500000000000000" pitchFamily="2" charset="0"/>
                <a:cs typeface="Sabon Next LT" panose="02000500000000000000" pitchFamily="2" charset="0"/>
              </a:rPr>
              <a:t>4.1 – אבטחת מידע </a:t>
            </a:r>
          </a:p>
          <a:p>
            <a:pPr marL="0" indent="0" algn="r" rtl="1">
              <a:buNone/>
            </a:pPr>
            <a:r>
              <a:rPr lang="he-IL" dirty="0">
                <a:latin typeface="Sabon Next LT" panose="02000500000000000000" pitchFamily="2" charset="0"/>
                <a:cs typeface="Sabon Next LT" panose="02000500000000000000" pitchFamily="2" charset="0"/>
              </a:rPr>
              <a:t>האפליקציה כפי שהוצגה ע"פ הדרישות הראשוניות עושה שימוש במידע אישי אודות התלמידים העושים שימוש באפליקציה ולכן נדרשת אבטחת מידע.</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האפליקציה בשלב זה נבנית בידי סטודנטים ולכן הידע באבטחת מידע אינו מספק את הנדרש לאפליקציה.</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נדרש לבדוק אפשרות לשת"פ או לבניית אב-טיפוס ראשוני שאינו כולל טיפול בנושא אבטחת מידע – האם זה ייצור יותר סיבוך מבחינת שילוב האבטחה בשלב עתידי?</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4</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148610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2575561" y="297180"/>
            <a:ext cx="9136380" cy="6654360"/>
          </a:xfrm>
        </p:spPr>
        <p:txBody>
          <a:bodyPr/>
          <a:lstStyle/>
          <a:p>
            <a:pPr marL="0" indent="0" algn="r" rtl="1">
              <a:buNone/>
            </a:pPr>
            <a:r>
              <a:rPr lang="he-IL" b="1" u="sng" dirty="0">
                <a:latin typeface="Sabon Next LT" panose="02000500000000000000" pitchFamily="2" charset="0"/>
                <a:cs typeface="Sabon Next LT" panose="02000500000000000000" pitchFamily="2" charset="0"/>
              </a:rPr>
              <a:t>4.2 – שימוש בפונקציונאליות קיימת</a:t>
            </a:r>
          </a:p>
          <a:p>
            <a:pPr marL="0" indent="0" algn="r" rtl="1">
              <a:buNone/>
            </a:pPr>
            <a:r>
              <a:rPr lang="he-IL" dirty="0">
                <a:latin typeface="Sabon Next LT" panose="02000500000000000000" pitchFamily="2" charset="0"/>
                <a:cs typeface="Sabon Next LT" panose="02000500000000000000" pitchFamily="2" charset="0"/>
              </a:rPr>
              <a:t>באפליקציה נדרש לממש פונקציונאליות של ספירת קילומטרים, וכן על האפליקציה לכלול מפה עם סימונים.</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כמובן שבגדר הזמן המוגדר עבור הפרוייקט אין זמן (וכן גם לא נדרש) להמציא דברים אלו מאין, אנו צריכים לעשות שימוש בפונקציונאליות קיימת ולבנות עליה את התוספים הפרטיים שלנו.</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אנו צריכים להבין כיצד ומאיפה אנו יכולים להשיג </a:t>
            </a:r>
            <a:r>
              <a:rPr lang="en-US" dirty="0" err="1">
                <a:latin typeface="Sabon Next LT" panose="02000500000000000000" pitchFamily="2" charset="0"/>
                <a:cs typeface="Sabon Next LT" panose="02000500000000000000" pitchFamily="2" charset="0"/>
              </a:rPr>
              <a:t>api</a:t>
            </a:r>
            <a:r>
              <a:rPr lang="he-IL" dirty="0">
                <a:latin typeface="Sabon Next LT" panose="02000500000000000000" pitchFamily="2" charset="0"/>
                <a:cs typeface="Sabon Next LT" panose="02000500000000000000" pitchFamily="2" charset="0"/>
              </a:rPr>
              <a:t> של אפליקציות כגון </a:t>
            </a:r>
            <a:r>
              <a:rPr lang="en-US" dirty="0">
                <a:latin typeface="Sabon Next LT" panose="02000500000000000000" pitchFamily="2" charset="0"/>
                <a:cs typeface="Sabon Next LT" panose="02000500000000000000" pitchFamily="2" charset="0"/>
              </a:rPr>
              <a:t>google maps</a:t>
            </a:r>
            <a:r>
              <a:rPr lang="he-IL" dirty="0">
                <a:latin typeface="Sabon Next LT" panose="02000500000000000000" pitchFamily="2" charset="0"/>
                <a:cs typeface="Sabon Next LT" panose="02000500000000000000" pitchFamily="2" charset="0"/>
              </a:rPr>
              <a:t> וכיצד משלבים אותן בצורה נכונה בקוד.</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4</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416190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2575561" y="297180"/>
            <a:ext cx="9136380" cy="6654360"/>
          </a:xfrm>
        </p:spPr>
        <p:txBody>
          <a:bodyPr/>
          <a:lstStyle/>
          <a:p>
            <a:pPr marL="0" indent="0" algn="r" rtl="1">
              <a:buNone/>
            </a:pPr>
            <a:r>
              <a:rPr lang="he-IL" b="1" u="sng" dirty="0">
                <a:latin typeface="Sabon Next LT" panose="02000500000000000000" pitchFamily="2" charset="0"/>
                <a:cs typeface="Sabon Next LT" panose="02000500000000000000" pitchFamily="2" charset="0"/>
              </a:rPr>
              <a:t>4.3 – כיצד לוודא הליכה</a:t>
            </a:r>
          </a:p>
          <a:p>
            <a:pPr marL="0" indent="0" algn="r" rtl="1">
              <a:buNone/>
            </a:pPr>
            <a:r>
              <a:rPr lang="he-IL" dirty="0">
                <a:latin typeface="Sabon Next LT" panose="02000500000000000000" pitchFamily="2" charset="0"/>
                <a:cs typeface="Sabon Next LT" panose="02000500000000000000" pitchFamily="2" charset="0"/>
              </a:rPr>
              <a:t>לכאורה ברגע שאנחנו משיגים כמות בקילומטרים שהתלמיד עבר בפרק זמן מסויים נוכל לקבוע אם מדובר במהירות ההגיונית להיות מוגדרת תחת "הליכה" רגלית.</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האם זה מספיק?</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קיימת גם אופציה של ספירת צעדים, אך אופציה זאת מאוד פריצה לרמאויות מצד המשתמשים.</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4</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1945280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2575561" y="297180"/>
            <a:ext cx="9136380" cy="6654360"/>
          </a:xfrm>
        </p:spPr>
        <p:txBody>
          <a:bodyPr/>
          <a:lstStyle/>
          <a:p>
            <a:pPr marL="0" indent="0" algn="r" rtl="1">
              <a:buNone/>
            </a:pPr>
            <a:r>
              <a:rPr lang="he-IL" b="1" u="sng" dirty="0">
                <a:latin typeface="Sabon Next LT" panose="02000500000000000000" pitchFamily="2" charset="0"/>
                <a:cs typeface="Sabon Next LT" panose="02000500000000000000" pitchFamily="2" charset="0"/>
              </a:rPr>
              <a:t>4.4 – כיצד לוודא הליכה</a:t>
            </a:r>
          </a:p>
          <a:p>
            <a:pPr marL="0" indent="0" algn="r" rtl="1">
              <a:buNone/>
            </a:pPr>
            <a:r>
              <a:rPr lang="he-IL" dirty="0">
                <a:latin typeface="Sabon Next LT" panose="02000500000000000000" pitchFamily="2" charset="0"/>
                <a:cs typeface="Sabon Next LT" panose="02000500000000000000" pitchFamily="2" charset="0"/>
              </a:rPr>
              <a:t>לאחר ביצוע התקשרות עם העמותה הובן כי אין אפשרות לגשת לבסיס נתונים של העמותה, בנוסף בשלב זה אין גורם טכנולוגי שנוכל ליצור איתו קשר כלל.</a:t>
            </a:r>
          </a:p>
          <a:p>
            <a:pPr marL="0" indent="0" algn="r" rtl="1">
              <a:buNone/>
            </a:pPr>
            <a:endParaRPr lang="he-IL" dirty="0">
              <a:latin typeface="Sabon Next LT" panose="02000500000000000000" pitchFamily="2" charset="0"/>
              <a:cs typeface="Sabon Next LT" panose="02000500000000000000" pitchFamily="2" charset="0"/>
            </a:endParaRPr>
          </a:p>
          <a:p>
            <a:pPr marL="0" indent="0" algn="r" rtl="1">
              <a:buNone/>
            </a:pPr>
            <a:r>
              <a:rPr lang="he-IL" dirty="0">
                <a:latin typeface="Sabon Next LT" panose="02000500000000000000" pitchFamily="2" charset="0"/>
                <a:cs typeface="Sabon Next LT" panose="02000500000000000000" pitchFamily="2" charset="0"/>
              </a:rPr>
              <a:t>כמו שזה נראה על מנת שנוכל לקיים את דרישות המערכת עלינו לנהל בסיס נתונים, בו נוכל לשמור נתונים שונים שנשמרים בידי המערכת. </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4</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140180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99616" y="962152"/>
            <a:ext cx="5693664" cy="768096"/>
          </a:xfrm>
        </p:spPr>
        <p:txBody>
          <a:bodyPr/>
          <a:lstStyle/>
          <a:p>
            <a:pPr algn="r" rtl="1"/>
            <a:r>
              <a:rPr lang="he-IL" dirty="0">
                <a:latin typeface="Arial Black" panose="020B0604020202020204" pitchFamily="34" charset="0"/>
                <a:cs typeface="Arial Black" panose="020B0604020202020204" pitchFamily="34" charset="0"/>
              </a:rPr>
              <a:t>נושא 5 – רכז תוספות</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600200" y="1883664"/>
            <a:ext cx="5693664" cy="4453128"/>
          </a:xfrm>
        </p:spPr>
        <p:txBody>
          <a:bodyPr/>
          <a:lstStyle/>
          <a:p>
            <a:pPr marL="457200" indent="-457200" algn="r" rtl="1">
              <a:buFont typeface="Arial" panose="020B0604020202020204" pitchFamily="34" charset="0"/>
              <a:buChar char="•"/>
            </a:pPr>
            <a:r>
              <a:rPr lang="he-IL" dirty="0">
                <a:latin typeface="Sabon Next LT" panose="02000500000000000000" pitchFamily="2" charset="0"/>
                <a:cs typeface="Sabon Next LT" panose="02000500000000000000" pitchFamily="2" charset="0"/>
              </a:rPr>
              <a:t>עידוד ה</a:t>
            </a:r>
            <a:r>
              <a:rPr lang="he-IL" b="1" dirty="0">
                <a:latin typeface="Sabon Next LT" panose="02000500000000000000" pitchFamily="2" charset="0"/>
                <a:cs typeface="Sabon Next LT" panose="02000500000000000000" pitchFamily="2" charset="0"/>
                <a:hlinkClick r:id="rId2" action="ppaction://hlinksldjump"/>
              </a:rPr>
              <a:t>מוטיבציה</a:t>
            </a:r>
            <a:r>
              <a:rPr lang="he-IL" dirty="0">
                <a:latin typeface="Sabon Next LT" panose="02000500000000000000" pitchFamily="2" charset="0"/>
                <a:cs typeface="Sabon Next LT" panose="02000500000000000000" pitchFamily="2" charset="0"/>
              </a:rPr>
              <a:t> לשימוש באפליקציה</a:t>
            </a:r>
          </a:p>
          <a:p>
            <a:pPr marL="457200" indent="-457200" algn="r" rtl="1">
              <a:buFont typeface="Arial" panose="020B0604020202020204" pitchFamily="34" charset="0"/>
              <a:buChar char="•"/>
            </a:pPr>
            <a:r>
              <a:rPr lang="he-IL" dirty="0">
                <a:latin typeface="Sabon Next LT" panose="02000500000000000000" pitchFamily="2" charset="0"/>
                <a:cs typeface="Sabon Next LT" panose="02000500000000000000" pitchFamily="2" charset="0"/>
              </a:rPr>
              <a:t>התמודדות עם </a:t>
            </a:r>
            <a:r>
              <a:rPr lang="he-IL" b="1" dirty="0">
                <a:latin typeface="Sabon Next LT" panose="02000500000000000000" pitchFamily="2" charset="0"/>
                <a:cs typeface="Sabon Next LT" panose="02000500000000000000" pitchFamily="2" charset="0"/>
                <a:hlinkClick r:id="rId3" action="ppaction://hlinksldjump"/>
              </a:rPr>
              <a:t>מסלולים ארוכים</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r>
              <a:rPr lang="he-IL" dirty="0">
                <a:latin typeface="Sabon Next LT" panose="02000500000000000000" pitchFamily="2" charset="0"/>
                <a:cs typeface="Sabon Next LT" panose="02000500000000000000" pitchFamily="2" charset="0"/>
              </a:rPr>
              <a:t>הוספת </a:t>
            </a:r>
            <a:r>
              <a:rPr lang="he-IL" b="1" dirty="0">
                <a:latin typeface="Sabon Next LT" panose="02000500000000000000" pitchFamily="2" charset="0"/>
                <a:cs typeface="Sabon Next LT" panose="02000500000000000000" pitchFamily="2" charset="0"/>
                <a:hlinkClick r:id="rId4" action="ppaction://hlinksldjump"/>
              </a:rPr>
              <a:t>מלווה לקבוצה</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5" action="ppaction://hlinksldjump"/>
              </a:rPr>
              <a:t>דיווחים</a:t>
            </a:r>
            <a:r>
              <a:rPr lang="he-IL" dirty="0">
                <a:latin typeface="Sabon Next LT" panose="02000500000000000000" pitchFamily="2" charset="0"/>
                <a:cs typeface="Sabon Next LT" panose="02000500000000000000" pitchFamily="2" charset="0"/>
              </a:rPr>
              <a:t> על מפגעים סביבתיים</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6" action="ppaction://hlinksldjump"/>
              </a:rPr>
              <a:t>ניהול צ'אט וארגון לו"ז</a:t>
            </a:r>
            <a:endParaRPr lang="he-IL" b="1" dirty="0">
              <a:latin typeface="Sabon Next LT" panose="02000500000000000000" pitchFamily="2" charset="0"/>
              <a:cs typeface="Sabon Next LT" panose="02000500000000000000" pitchFamily="2" charset="0"/>
            </a:endParaRPr>
          </a:p>
          <a:p>
            <a:pPr marL="457200" indent="-457200" algn="r" rtl="1">
              <a:buFont typeface="Arial" panose="020B0604020202020204" pitchFamily="34" charset="0"/>
              <a:buChar char="•"/>
            </a:pPr>
            <a:endParaRPr lang="he-IL"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24ABCB0D-C5F0-F6B1-CBCF-BAB393E9AB2B}"/>
              </a:ext>
            </a:extLst>
          </p:cNvPr>
          <p:cNvSpPr txBox="1"/>
          <p:nvPr/>
        </p:nvSpPr>
        <p:spPr>
          <a:xfrm>
            <a:off x="350520" y="5895848"/>
            <a:ext cx="1249680" cy="646331"/>
          </a:xfrm>
          <a:prstGeom prst="rect">
            <a:avLst/>
          </a:prstGeom>
          <a:noFill/>
        </p:spPr>
        <p:txBody>
          <a:bodyPr wrap="square" rtlCol="0">
            <a:spAutoFit/>
          </a:bodyPr>
          <a:lstStyle/>
          <a:p>
            <a:pPr algn="r"/>
            <a:r>
              <a:rPr lang="he-IL" dirty="0">
                <a:solidFill>
                  <a:srgbClr val="FF0000"/>
                </a:solidFill>
                <a:hlinkClick r:id="rId7"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378692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287780" y="556260"/>
            <a:ext cx="10050780" cy="5982018"/>
          </a:xfrm>
        </p:spPr>
        <p:txBody>
          <a:bodyPr/>
          <a:lstStyle/>
          <a:p>
            <a:pPr marL="0" indent="0" algn="r" rtl="1">
              <a:buNone/>
            </a:pPr>
            <a:r>
              <a:rPr lang="he-IL" b="1" u="sng" dirty="0">
                <a:latin typeface="Sabon Next LT" panose="02000500000000000000" pitchFamily="2" charset="0"/>
                <a:cs typeface="Sabon Next LT" panose="02000500000000000000" pitchFamily="2" charset="0"/>
              </a:rPr>
              <a:t>5.1 – מוטיבציה לשימוש באפליקציה</a:t>
            </a:r>
          </a:p>
          <a:p>
            <a:pPr algn="r" rtl="1"/>
            <a:r>
              <a:rPr lang="he-IL" sz="2400" dirty="0">
                <a:latin typeface="Sabon Next LT" panose="02000500000000000000" pitchFamily="2" charset="0"/>
                <a:cs typeface="Sabon Next LT" panose="02000500000000000000" pitchFamily="2" charset="0"/>
              </a:rPr>
              <a:t>נרצה לתת מוטיבציה לתלמידים להוריד ולהשתמש באפליקציה, לשם כך הועלו רעיונות מגוונים של שילוב משחק באפליקציה.</a:t>
            </a:r>
          </a:p>
          <a:p>
            <a:pPr algn="r" rtl="1"/>
            <a:r>
              <a:rPr lang="he-IL" sz="2400" dirty="0">
                <a:latin typeface="Sabon Next LT" panose="02000500000000000000" pitchFamily="2" charset="0"/>
                <a:cs typeface="Sabon Next LT" panose="02000500000000000000" pitchFamily="2" charset="0"/>
              </a:rPr>
              <a:t>על המשחק לדרבן את התלמידים לטייל ברגל </a:t>
            </a:r>
            <a:r>
              <a:rPr lang="he-IL" sz="2400">
                <a:latin typeface="Sabon Next LT" panose="02000500000000000000" pitchFamily="2" charset="0"/>
                <a:cs typeface="Sabon Next LT" panose="02000500000000000000" pitchFamily="2" charset="0"/>
              </a:rPr>
              <a:t>וכן עליו לא </a:t>
            </a:r>
            <a:r>
              <a:rPr lang="he-IL" sz="2400" dirty="0">
                <a:latin typeface="Sabon Next LT" panose="02000500000000000000" pitchFamily="2" charset="0"/>
                <a:cs typeface="Sabon Next LT" panose="02000500000000000000" pitchFamily="2" charset="0"/>
              </a:rPr>
              <a:t>ל</a:t>
            </a:r>
            <a:r>
              <a:rPr lang="he-IL" sz="2400">
                <a:latin typeface="Sabon Next LT" panose="02000500000000000000" pitchFamily="2" charset="0"/>
                <a:cs typeface="Sabon Next LT" panose="02000500000000000000" pitchFamily="2" charset="0"/>
              </a:rPr>
              <a:t>כלול </a:t>
            </a:r>
            <a:r>
              <a:rPr lang="he-IL" sz="2400" dirty="0">
                <a:latin typeface="Sabon Next LT" panose="02000500000000000000" pitchFamily="2" charset="0"/>
                <a:cs typeface="Sabon Next LT" panose="02000500000000000000" pitchFamily="2" charset="0"/>
              </a:rPr>
              <a:t>שימוש רב מידי בסמארטפון עצמו.</a:t>
            </a:r>
          </a:p>
          <a:p>
            <a:pPr algn="r" rtl="1"/>
            <a:r>
              <a:rPr lang="he-IL" sz="2400" dirty="0">
                <a:latin typeface="Sabon Next LT" panose="02000500000000000000" pitchFamily="2" charset="0"/>
                <a:cs typeface="Sabon Next LT" panose="02000500000000000000" pitchFamily="2" charset="0"/>
              </a:rPr>
              <a:t>רשימת הרעיונות שהוצגו:</a:t>
            </a:r>
          </a:p>
          <a:p>
            <a:pPr lvl="2" algn="r" rtl="1"/>
            <a:r>
              <a:rPr lang="he-IL" dirty="0">
                <a:latin typeface="Sabon Next LT" panose="02000500000000000000" pitchFamily="2" charset="0"/>
                <a:cs typeface="Sabon Next LT" panose="02000500000000000000" pitchFamily="2" charset="0"/>
              </a:rPr>
              <a:t>משחק רגיל – סופר צעדים לפי כיתה ומעניק גמול לכיתה שצברה את הניקוד המירבי.</a:t>
            </a:r>
          </a:p>
          <a:p>
            <a:pPr lvl="2" algn="r" rtl="1"/>
            <a:r>
              <a:rPr lang="he-IL" dirty="0">
                <a:latin typeface="Sabon Next LT" panose="02000500000000000000" pitchFamily="2" charset="0"/>
                <a:cs typeface="Sabon Next LT" panose="02000500000000000000" pitchFamily="2" charset="0"/>
              </a:rPr>
              <a:t>משחק המשלב למידה – צבירת נקודות באמצעות למידה מדברים הנמצאים ברחוב למשל למצוא בשלט של רחוב מי היה אריה אלטמן.</a:t>
            </a:r>
          </a:p>
          <a:p>
            <a:pPr lvl="2" algn="r" rtl="1"/>
            <a:r>
              <a:rPr lang="he-IL" dirty="0">
                <a:latin typeface="Sabon Next LT" panose="02000500000000000000" pitchFamily="2" charset="0"/>
                <a:cs typeface="Sabon Next LT" panose="02000500000000000000" pitchFamily="2" charset="0"/>
              </a:rPr>
              <a:t>מצא את המטמון – צבירת נקודות בצורה נוספת היא שליחת אתגר מקבוצה אחת לקבוצה אחרת למציאת פתקים או חפצים מסויימים.</a:t>
            </a:r>
          </a:p>
          <a:p>
            <a:pPr algn="r" rtl="1"/>
            <a:r>
              <a:rPr lang="he-IL" sz="2400" dirty="0">
                <a:latin typeface="Sabon Next LT" panose="02000500000000000000" pitchFamily="2" charset="0"/>
                <a:cs typeface="Sabon Next LT" panose="02000500000000000000" pitchFamily="2" charset="0"/>
              </a:rPr>
              <a:t>נרצה לתת תמריץ למשתמשים פעילים, צורות התמריץ שהוצעו:</a:t>
            </a:r>
            <a:endParaRPr lang="he-IL" sz="2000" dirty="0">
              <a:latin typeface="Sabon Next LT" panose="02000500000000000000" pitchFamily="2" charset="0"/>
              <a:cs typeface="Sabon Next LT" panose="02000500000000000000" pitchFamily="2" charset="0"/>
            </a:endParaRPr>
          </a:p>
          <a:p>
            <a:pPr lvl="2" algn="r" rtl="1"/>
            <a:r>
              <a:rPr lang="he-IL" dirty="0">
                <a:latin typeface="Sabon Next LT" panose="02000500000000000000" pitchFamily="2" charset="0"/>
                <a:cs typeface="Sabon Next LT" panose="02000500000000000000" pitchFamily="2" charset="0"/>
              </a:rPr>
              <a:t>הוספת נקודות בונוס לציון בפעילות גופנית (בעוד מקצועות אפשר במשחק המשלב </a:t>
            </a:r>
            <a:br>
              <a:rPr lang="en-US" dirty="0">
                <a:latin typeface="Sabon Next LT" panose="02000500000000000000" pitchFamily="2" charset="0"/>
                <a:cs typeface="Sabon Next LT" panose="02000500000000000000" pitchFamily="2" charset="0"/>
              </a:rPr>
            </a:br>
            <a:r>
              <a:rPr lang="he-IL" dirty="0">
                <a:latin typeface="Sabon Next LT" panose="02000500000000000000" pitchFamily="2" charset="0"/>
                <a:cs typeface="Sabon Next LT" panose="02000500000000000000" pitchFamily="2" charset="0"/>
              </a:rPr>
              <a:t>למידה) – תמריץ אינדיבידואלי</a:t>
            </a:r>
            <a:endParaRPr lang="he-IL" sz="1600" dirty="0">
              <a:latin typeface="Sabon Next LT" panose="02000500000000000000" pitchFamily="2" charset="0"/>
              <a:cs typeface="Sabon Next LT" panose="02000500000000000000" pitchFamily="2" charset="0"/>
            </a:endParaRPr>
          </a:p>
          <a:p>
            <a:pPr lvl="2" algn="r" rtl="1"/>
            <a:r>
              <a:rPr lang="he-IL" dirty="0">
                <a:latin typeface="Sabon Next LT" panose="02000500000000000000" pitchFamily="2" charset="0"/>
                <a:cs typeface="Sabon Next LT" panose="02000500000000000000" pitchFamily="2" charset="0"/>
              </a:rPr>
              <a:t>שיעור חופשי או שיעור שבו יוצג סרט במקום למידה – תמריץ כיתתי</a:t>
            </a:r>
            <a:endParaRPr lang="he-IL" sz="2800"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5</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735728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287780" y="556260"/>
            <a:ext cx="10050780" cy="5982018"/>
          </a:xfrm>
        </p:spPr>
        <p:txBody>
          <a:bodyPr/>
          <a:lstStyle/>
          <a:p>
            <a:pPr marL="0" indent="0" algn="r" rtl="1">
              <a:buNone/>
            </a:pPr>
            <a:r>
              <a:rPr lang="he-IL" b="1" u="sng" dirty="0">
                <a:latin typeface="Sabon Next LT" panose="02000500000000000000" pitchFamily="2" charset="0"/>
                <a:cs typeface="Sabon Next LT" panose="02000500000000000000" pitchFamily="2" charset="0"/>
              </a:rPr>
              <a:t>5.2 – מסלולים ארוכים</a:t>
            </a:r>
          </a:p>
          <a:p>
            <a:pPr marL="0" indent="0" algn="r" rtl="1">
              <a:buNone/>
            </a:pPr>
            <a:r>
              <a:rPr lang="he-IL" sz="2400" dirty="0">
                <a:latin typeface="Sabon Next LT" panose="02000500000000000000" pitchFamily="2" charset="0"/>
                <a:cs typeface="Sabon Next LT" panose="02000500000000000000" pitchFamily="2" charset="0"/>
              </a:rPr>
              <a:t>בין הדברים שהועלו, היה גם עניין התלמידים שגרים במקומות מרוחקים.</a:t>
            </a:r>
          </a:p>
          <a:p>
            <a:pPr marL="0" indent="0" algn="r" rtl="1">
              <a:buNone/>
            </a:pPr>
            <a:r>
              <a:rPr lang="he-IL" sz="2400" dirty="0">
                <a:latin typeface="Sabon Next LT" panose="02000500000000000000" pitchFamily="2" charset="0"/>
                <a:cs typeface="Sabon Next LT" panose="02000500000000000000" pitchFamily="2" charset="0"/>
              </a:rPr>
              <a:t>התלמידים הגרים רחוק (מעל 2 ק"מ?) אינם יכולים להגיע באופן רגלי לבית הספר – זה לא ישים כל כך עבורם.</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r>
              <a:rPr lang="he-IL" sz="2400" dirty="0">
                <a:latin typeface="Sabon Next LT" panose="02000500000000000000" pitchFamily="2" charset="0"/>
                <a:cs typeface="Sabon Next LT" panose="02000500000000000000" pitchFamily="2" charset="0"/>
              </a:rPr>
              <a:t>לכן חלק מההרחבות שנרצה לקיים במערכת יהיה אפשרות לשלב עבור תלמידים אלו את האפשרות לנסיעה בתחבורה ציבורית או שירות הסעות כחלק מהמסלול לבית הספר.</a:t>
            </a: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5</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346710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ctrTitle"/>
          </p:nvPr>
        </p:nvSpPr>
        <p:spPr>
          <a:xfrm>
            <a:off x="3386328" y="1022604"/>
            <a:ext cx="4169664" cy="667512"/>
          </a:xfrm>
        </p:spPr>
        <p:txBody>
          <a:bodyPr/>
          <a:lstStyle/>
          <a:p>
            <a:pPr algn="r"/>
            <a:r>
              <a:rPr lang="he-IL" sz="4400" b="1" dirty="0">
                <a:solidFill>
                  <a:schemeClr val="accent6"/>
                </a:solidFill>
                <a:latin typeface="Arial Black" panose="020B0604020202020204" pitchFamily="34" charset="0"/>
                <a:ea typeface="Arial Regular" pitchFamily="34" charset="-122"/>
                <a:cs typeface="Arial Black" panose="020B0604020202020204" pitchFamily="34" charset="0"/>
              </a:rPr>
              <a:t>תוכן עניינים</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type="subTitle" idx="1"/>
          </p:nvPr>
        </p:nvSpPr>
        <p:spPr>
          <a:xfrm>
            <a:off x="1545336" y="1760220"/>
            <a:ext cx="5678424" cy="3262884"/>
          </a:xfrm>
        </p:spPr>
        <p:txBody>
          <a:bodyPr/>
          <a:lstStyle/>
          <a:p>
            <a:pPr marL="342900" indent="-342900" algn="r" rtl="1">
              <a:buFont typeface="Arial" panose="020B0604020202020204" pitchFamily="34" charset="0"/>
              <a:buChar char="•"/>
            </a:pPr>
            <a:r>
              <a:rPr lang="he-IL" dirty="0">
                <a:hlinkClick r:id="rId2" action="ppaction://hlinksldjump"/>
              </a:rPr>
              <a:t>משתתפים</a:t>
            </a:r>
            <a:endParaRPr lang="he-IL" dirty="0"/>
          </a:p>
          <a:p>
            <a:pPr marL="342900" indent="-342900" algn="r" rtl="1">
              <a:buFont typeface="Arial" panose="020B0604020202020204" pitchFamily="34" charset="0"/>
              <a:buChar char="•"/>
            </a:pPr>
            <a:r>
              <a:rPr lang="he-IL" dirty="0">
                <a:hlinkClick r:id="rId3" action="ppaction://hlinksldjump"/>
              </a:rPr>
              <a:t>מטרות עיקריות</a:t>
            </a:r>
            <a:endParaRPr lang="he-IL" dirty="0"/>
          </a:p>
          <a:p>
            <a:pPr marL="342900" indent="-342900" algn="r" rtl="1">
              <a:buFont typeface="Arial" panose="020B0604020202020204" pitchFamily="34" charset="0"/>
              <a:buChar char="•"/>
            </a:pPr>
            <a:r>
              <a:rPr lang="he-IL" dirty="0">
                <a:hlinkClick r:id="rId4" action="ppaction://hlinksldjump"/>
              </a:rPr>
              <a:t>דרישות נוכחיות</a:t>
            </a:r>
            <a:endParaRPr lang="he-IL" dirty="0"/>
          </a:p>
          <a:p>
            <a:pPr marL="342900" indent="-342900" algn="r" rtl="1">
              <a:buFont typeface="Arial" panose="020B0604020202020204" pitchFamily="34" charset="0"/>
              <a:buChar char="•"/>
            </a:pPr>
            <a:r>
              <a:rPr lang="he-IL" dirty="0">
                <a:hlinkClick r:id="rId5" action="ppaction://hlinksldjump"/>
              </a:rPr>
              <a:t>פונקציונאליות עיקרית</a:t>
            </a:r>
            <a:endParaRPr lang="he-IL" dirty="0"/>
          </a:p>
          <a:p>
            <a:pPr marL="342900" indent="-342900" algn="r" rtl="1">
              <a:buFont typeface="Arial" panose="020B0604020202020204" pitchFamily="34" charset="0"/>
              <a:buChar char="•"/>
            </a:pPr>
            <a:r>
              <a:rPr lang="he-IL" dirty="0">
                <a:hlinkClick r:id="rId6" action="ppaction://hlinksldjump"/>
              </a:rPr>
              <a:t>קשיים</a:t>
            </a:r>
            <a:endParaRPr lang="he-IL" dirty="0"/>
          </a:p>
          <a:p>
            <a:pPr marL="342900" indent="-342900" algn="r" rtl="1">
              <a:buFont typeface="Arial" panose="020B0604020202020204" pitchFamily="34" charset="0"/>
              <a:buChar char="•"/>
            </a:pPr>
            <a:r>
              <a:rPr lang="he-IL" dirty="0">
                <a:hlinkClick r:id="rId7" action="ppaction://hlinksldjump"/>
              </a:rPr>
              <a:t>תוספות</a:t>
            </a:r>
            <a:endParaRPr lang="he-IL" dirty="0"/>
          </a:p>
          <a:p>
            <a:pPr marL="342900" indent="-342900" algn="r" rtl="1">
              <a:buFont typeface="Arial" panose="020B0604020202020204" pitchFamily="34" charset="0"/>
              <a:buChar char="•"/>
            </a:pPr>
            <a:r>
              <a:rPr lang="he-IL" dirty="0">
                <a:hlinkClick r:id="rId8" action="ppaction://hlinksldjump"/>
              </a:rPr>
              <a:t>סיכום</a:t>
            </a:r>
            <a:endParaRPr lang="en-US" dirty="0"/>
          </a:p>
        </p:txBody>
      </p:sp>
    </p:spTree>
    <p:extLst>
      <p:ext uri="{BB962C8B-B14F-4D97-AF65-F5344CB8AC3E}">
        <p14:creationId xmlns:p14="http://schemas.microsoft.com/office/powerpoint/2010/main" val="1036433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287780" y="556260"/>
            <a:ext cx="10050780" cy="5982018"/>
          </a:xfrm>
        </p:spPr>
        <p:txBody>
          <a:bodyPr/>
          <a:lstStyle/>
          <a:p>
            <a:pPr marL="0" indent="0" algn="r" rtl="1">
              <a:buNone/>
            </a:pPr>
            <a:r>
              <a:rPr lang="he-IL" b="1" u="sng" dirty="0">
                <a:latin typeface="Sabon Next LT" panose="02000500000000000000" pitchFamily="2" charset="0"/>
                <a:cs typeface="Sabon Next LT" panose="02000500000000000000" pitchFamily="2" charset="0"/>
              </a:rPr>
              <a:t>5.3 – הוספת מלווה לקבוצה</a:t>
            </a:r>
          </a:p>
          <a:p>
            <a:pPr marL="0" indent="0" algn="r" rtl="1">
              <a:buNone/>
            </a:pPr>
            <a:r>
              <a:rPr lang="he-IL" sz="2400" dirty="0">
                <a:latin typeface="Sabon Next LT" panose="02000500000000000000" pitchFamily="2" charset="0"/>
                <a:cs typeface="Sabon Next LT" panose="02000500000000000000" pitchFamily="2" charset="0"/>
              </a:rPr>
              <a:t>הוספה של מלווה לקבוצה של תלמידים (ביסודי).</a:t>
            </a:r>
          </a:p>
          <a:p>
            <a:pPr marL="0" indent="0" algn="r" rtl="1">
              <a:buNone/>
            </a:pPr>
            <a:r>
              <a:rPr lang="he-IL" sz="2400" dirty="0">
                <a:latin typeface="Sabon Next LT" panose="02000500000000000000" pitchFamily="2" charset="0"/>
                <a:cs typeface="Sabon Next LT" panose="02000500000000000000" pitchFamily="2" charset="0"/>
              </a:rPr>
              <a:t>קיימות שתי אפשרויות :</a:t>
            </a:r>
          </a:p>
          <a:p>
            <a:pPr marL="457200" indent="-457200" algn="r" rtl="1">
              <a:buAutoNum type="arabicPeriod"/>
            </a:pPr>
            <a:r>
              <a:rPr lang="he-IL" sz="2400" dirty="0">
                <a:latin typeface="Sabon Next LT" panose="02000500000000000000" pitchFamily="2" charset="0"/>
                <a:cs typeface="Sabon Next LT" panose="02000500000000000000" pitchFamily="2" charset="0"/>
              </a:rPr>
              <a:t>אחד ההורים/מורים יהיה המלווה, במקרה זה האפליקציה תשאל את ההורה/מורה אם הוא מעוניין להיות מלווה לקבוצה של תלמידים ואז תדע להציע למי שרלוונטי בהתאם.</a:t>
            </a:r>
          </a:p>
          <a:p>
            <a:pPr marL="457200" indent="-457200" algn="r" rtl="1">
              <a:buAutoNum type="arabicPeriod"/>
            </a:pPr>
            <a:r>
              <a:rPr lang="he-IL" sz="2400" dirty="0">
                <a:latin typeface="Sabon Next LT" panose="02000500000000000000" pitchFamily="2" charset="0"/>
                <a:cs typeface="Sabon Next LT" panose="02000500000000000000" pitchFamily="2" charset="0"/>
              </a:rPr>
              <a:t>ליווי על ידי תלמיד בכיתה גבוהה יותר – במצב זה הוצע להציג תמריץ עבור הילד המלווה.</a:t>
            </a:r>
          </a:p>
          <a:p>
            <a:pPr marL="0" indent="0" algn="r" rtl="1">
              <a:buNone/>
            </a:pPr>
            <a:endParaRPr lang="he-IL" sz="2400"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5</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1658071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287780" y="556260"/>
            <a:ext cx="10050780" cy="5982018"/>
          </a:xfrm>
        </p:spPr>
        <p:txBody>
          <a:bodyPr/>
          <a:lstStyle/>
          <a:p>
            <a:pPr marL="0" indent="0" algn="r" rtl="1">
              <a:buNone/>
            </a:pPr>
            <a:r>
              <a:rPr lang="he-IL" b="1" u="sng" dirty="0">
                <a:latin typeface="Sabon Next LT" panose="02000500000000000000" pitchFamily="2" charset="0"/>
                <a:cs typeface="Sabon Next LT" panose="02000500000000000000" pitchFamily="2" charset="0"/>
              </a:rPr>
              <a:t>5.4 – דיווחים סביבתיים</a:t>
            </a:r>
          </a:p>
          <a:p>
            <a:pPr marL="0" indent="0" algn="r" rtl="1">
              <a:buNone/>
            </a:pPr>
            <a:r>
              <a:rPr lang="he-IL" sz="2400" dirty="0">
                <a:latin typeface="Sabon Next LT" panose="02000500000000000000" pitchFamily="2" charset="0"/>
                <a:cs typeface="Sabon Next LT" panose="02000500000000000000" pitchFamily="2" charset="0"/>
              </a:rPr>
              <a:t>כמה פעמים הלכתם/ן ברחוב וראיתם/ן מפגע סביבתי, מצינור שהתפוצץ ועד עץ שנפל או מכשול שהוצב באמצע הדרך, אך לא ידעתם למי אתם אמורים לדווח על כך? (ניחוש שהרבה).</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r>
              <a:rPr lang="he-IL" sz="2400" dirty="0">
                <a:latin typeface="Sabon Next LT" panose="02000500000000000000" pitchFamily="2" charset="0"/>
                <a:cs typeface="Sabon Next LT" panose="02000500000000000000" pitchFamily="2" charset="0"/>
              </a:rPr>
              <a:t>התוספת של דיווח סביבתי אמור לתת את הגישה לדווח על כך בקלות רבה יותר כלפי הגורמים הרלוונטיים.</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r>
              <a:rPr lang="he-IL" sz="2400" dirty="0">
                <a:latin typeface="Sabon Next LT" panose="02000500000000000000" pitchFamily="2" charset="0"/>
                <a:cs typeface="Sabon Next LT" panose="02000500000000000000" pitchFamily="2" charset="0"/>
              </a:rPr>
              <a:t>דבר זה משתלב טוב עם מטרות הארגון שמלבד הליכתיות רוצות לקיים גם שמירה על איכות הסביבה.</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endParaRPr lang="he-IL" sz="2400"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5</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4124249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287780" y="556260"/>
            <a:ext cx="10050780" cy="5982018"/>
          </a:xfrm>
        </p:spPr>
        <p:txBody>
          <a:bodyPr/>
          <a:lstStyle/>
          <a:p>
            <a:pPr marL="0" indent="0" algn="r" rtl="1">
              <a:buNone/>
            </a:pPr>
            <a:r>
              <a:rPr lang="he-IL" b="1" u="sng" dirty="0">
                <a:latin typeface="Sabon Next LT" panose="02000500000000000000" pitchFamily="2" charset="0"/>
                <a:cs typeface="Sabon Next LT" panose="02000500000000000000" pitchFamily="2" charset="0"/>
              </a:rPr>
              <a:t>5.5 – ניהול צ'אט וארגון לו"ז</a:t>
            </a:r>
          </a:p>
          <a:p>
            <a:pPr marL="0" indent="0" algn="r" rtl="1">
              <a:buNone/>
            </a:pPr>
            <a:r>
              <a:rPr lang="he-IL" sz="2400" dirty="0">
                <a:latin typeface="Sabon Next LT" panose="02000500000000000000" pitchFamily="2" charset="0"/>
                <a:cs typeface="Sabon Next LT" panose="02000500000000000000" pitchFamily="2" charset="0"/>
              </a:rPr>
              <a:t>התוסף הזה נועד ע"מ ליצור קשר בנוחות בין חברים באותה קבוצה.</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r>
              <a:rPr lang="he-IL" sz="2400" dirty="0">
                <a:latin typeface="Sabon Next LT" panose="02000500000000000000" pitchFamily="2" charset="0"/>
                <a:cs typeface="Sabon Next LT" panose="02000500000000000000" pitchFamily="2" charset="0"/>
              </a:rPr>
              <a:t>ברמה המנוונת אפשר להוסיף מספר פלאפון בפרטי התלמיד (במידה ונוכל לעמוד באבטחת המידע הנדרשת) אך תוסף זה בא להקל על רעיון זה.</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r>
              <a:rPr lang="he-IL" sz="2400" dirty="0">
                <a:latin typeface="Sabon Next LT" panose="02000500000000000000" pitchFamily="2" charset="0"/>
                <a:cs typeface="Sabon Next LT" panose="02000500000000000000" pitchFamily="2" charset="0"/>
              </a:rPr>
              <a:t>נרצה שהתלמידים הנמצאים באותה קבוצה יוכלו לנהל דו-שיח על מנת לקבוע שעת יציאה של הקבוצה להליכה.</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r>
              <a:rPr lang="he-IL" sz="2400" dirty="0">
                <a:latin typeface="Sabon Next LT" panose="02000500000000000000" pitchFamily="2" charset="0"/>
                <a:cs typeface="Sabon Next LT" panose="02000500000000000000" pitchFamily="2" charset="0"/>
              </a:rPr>
              <a:t>הועלתה גם ההצעה להשתמש בקישור לקבוצת </a:t>
            </a:r>
            <a:r>
              <a:rPr lang="en-US" sz="2400" dirty="0" err="1">
                <a:latin typeface="Sabon Next LT" panose="02000500000000000000" pitchFamily="2" charset="0"/>
                <a:cs typeface="Sabon Next LT" panose="02000500000000000000" pitchFamily="2" charset="0"/>
              </a:rPr>
              <a:t>whatsapp</a:t>
            </a:r>
            <a:r>
              <a:rPr lang="he-IL" sz="2400" dirty="0">
                <a:latin typeface="Sabon Next LT" panose="02000500000000000000" pitchFamily="2" charset="0"/>
                <a:cs typeface="Sabon Next LT" panose="02000500000000000000" pitchFamily="2" charset="0"/>
              </a:rPr>
              <a:t> שבה הם יוכלו להשתמש במקום ניהול צ'אט באפליקציה עצמה.</a:t>
            </a: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endParaRPr lang="he-IL" sz="2400" dirty="0">
              <a:latin typeface="Sabon Next LT" panose="02000500000000000000" pitchFamily="2" charset="0"/>
              <a:cs typeface="Sabon Next LT" panose="02000500000000000000" pitchFamily="2" charset="0"/>
            </a:endParaRPr>
          </a:p>
          <a:p>
            <a:pPr marL="0" indent="0" algn="r" rtl="1">
              <a:buNone/>
            </a:pPr>
            <a:endParaRPr lang="he-IL" sz="2400"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AEB6937C-FCF7-EC5D-F2EF-B0F23A28F5DF}"/>
              </a:ext>
            </a:extLst>
          </p:cNvPr>
          <p:cNvSpPr txBox="1"/>
          <p:nvPr/>
        </p:nvSpPr>
        <p:spPr>
          <a:xfrm>
            <a:off x="655320" y="5254687"/>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5</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716280" y="5592667"/>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2181116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pPr algn="r"/>
            <a:r>
              <a:rPr lang="he-IL" dirty="0"/>
              <a:t>סיכום</a:t>
            </a:r>
            <a:r>
              <a:rPr lang="en-US" dirty="0"/>
              <a:t>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837688"/>
            <a:ext cx="6880860" cy="2700528"/>
          </a:xfrm>
        </p:spPr>
        <p:txBody>
          <a:bodyPr/>
          <a:lstStyle/>
          <a:p>
            <a:pPr algn="r"/>
            <a:r>
              <a:rPr lang="he-IL" sz="2400" dirty="0"/>
              <a:t>נשמח לכל הערות טענות ומענות בנושא.</a:t>
            </a:r>
          </a:p>
        </p:txBody>
      </p:sp>
      <p:sp>
        <p:nvSpPr>
          <p:cNvPr id="4" name="TextBox 3">
            <a:extLst>
              <a:ext uri="{FF2B5EF4-FFF2-40B4-BE49-F238E27FC236}">
                <a16:creationId xmlns:a16="http://schemas.microsoft.com/office/drawing/2014/main" id="{547140F8-272C-1106-0F88-9C8C3F4D7705}"/>
              </a:ext>
            </a:extLst>
          </p:cNvPr>
          <p:cNvSpPr txBox="1"/>
          <p:nvPr/>
        </p:nvSpPr>
        <p:spPr>
          <a:xfrm>
            <a:off x="1143000" y="4487767"/>
            <a:ext cx="1249680" cy="646331"/>
          </a:xfrm>
          <a:prstGeom prst="rect">
            <a:avLst/>
          </a:prstGeom>
          <a:noFill/>
        </p:spPr>
        <p:txBody>
          <a:bodyPr wrap="square" rtlCol="0">
            <a:spAutoFit/>
          </a:bodyPr>
          <a:lstStyle/>
          <a:p>
            <a:pPr algn="r"/>
            <a:r>
              <a:rPr lang="he-IL" dirty="0">
                <a:solidFill>
                  <a:srgbClr val="FF0000"/>
                </a:solidFill>
                <a:hlinkClick r:id="rId2"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9481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891540" y="1196340"/>
            <a:ext cx="6400800" cy="1473708"/>
          </a:xfrm>
        </p:spPr>
        <p:txBody>
          <a:bodyPr/>
          <a:lstStyle/>
          <a:p>
            <a:pPr algn="r"/>
            <a:r>
              <a:rPr lang="he-IL" dirty="0">
                <a:latin typeface="Arial Black" panose="020B0604020202020204" pitchFamily="34" charset="0"/>
                <a:ea typeface="Arial Regular" pitchFamily="34" charset="-122"/>
                <a:cs typeface="Arial Black" panose="020B0604020202020204" pitchFamily="34" charset="0"/>
              </a:rPr>
              <a:t>משתתפים בפרוייקט</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792724" cy="3122168"/>
          </a:xfrm>
        </p:spPr>
        <p:txBody>
          <a:bodyPr/>
          <a:lstStyle/>
          <a:p>
            <a:pPr algn="r"/>
            <a:r>
              <a:rPr lang="he-IL" u="sng" dirty="0"/>
              <a:t>צוות הפיתוח:</a:t>
            </a:r>
            <a:endParaRPr lang="en-US" u="sng" dirty="0"/>
          </a:p>
          <a:p>
            <a:pPr algn="r"/>
            <a:r>
              <a:rPr lang="he-IL" dirty="0"/>
              <a:t>איתמר ברינה, איתי אסרף, ליאור קץ, אלמוג יצקן</a:t>
            </a:r>
            <a:endParaRPr lang="en-US" dirty="0"/>
          </a:p>
          <a:p>
            <a:pPr algn="r"/>
            <a:r>
              <a:rPr lang="he-IL" u="sng" dirty="0"/>
              <a:t>משתתפים מצד העמותה:</a:t>
            </a:r>
            <a:endParaRPr lang="en-US" u="sng" dirty="0"/>
          </a:p>
          <a:p>
            <a:pPr algn="r"/>
            <a:r>
              <a:rPr lang="he-IL" dirty="0"/>
              <a:t>אסנת בבלי, יערה סרי-לוי</a:t>
            </a:r>
            <a:endParaRPr lang="en-US" dirty="0"/>
          </a:p>
          <a:p>
            <a:pPr algn="r"/>
            <a:endParaRPr lang="en-US" dirty="0"/>
          </a:p>
        </p:txBody>
      </p:sp>
      <p:sp>
        <p:nvSpPr>
          <p:cNvPr id="4" name="TextBox 3">
            <a:extLst>
              <a:ext uri="{FF2B5EF4-FFF2-40B4-BE49-F238E27FC236}">
                <a16:creationId xmlns:a16="http://schemas.microsoft.com/office/drawing/2014/main" id="{8D782784-61B2-1CB8-A630-4815085F49CF}"/>
              </a:ext>
            </a:extLst>
          </p:cNvPr>
          <p:cNvSpPr txBox="1"/>
          <p:nvPr/>
        </p:nvSpPr>
        <p:spPr>
          <a:xfrm>
            <a:off x="891540" y="5269043"/>
            <a:ext cx="1249680" cy="646331"/>
          </a:xfrm>
          <a:prstGeom prst="rect">
            <a:avLst/>
          </a:prstGeom>
          <a:noFill/>
        </p:spPr>
        <p:txBody>
          <a:bodyPr wrap="square" rtlCol="0">
            <a:spAutoFit/>
          </a:bodyPr>
          <a:lstStyle/>
          <a:p>
            <a:pPr algn="r"/>
            <a:r>
              <a:rPr lang="he-IL" dirty="0">
                <a:solidFill>
                  <a:srgbClr val="FF0000"/>
                </a:solidFill>
                <a:hlinkClick r:id="rId2"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93776" y="965200"/>
            <a:ext cx="6996684" cy="1415288"/>
          </a:xfrm>
        </p:spPr>
        <p:txBody>
          <a:bodyPr/>
          <a:lstStyle/>
          <a:p>
            <a:pPr algn="r"/>
            <a:r>
              <a:rPr lang="he-IL" dirty="0">
                <a:latin typeface="Arial Black" panose="020B0604020202020204" pitchFamily="34" charset="0"/>
                <a:cs typeface="Arial Black" panose="020B0604020202020204" pitchFamily="34" charset="0"/>
              </a:rPr>
              <a:t>נושא 1 - מטרות עיקריות בפרוייקט</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93776" y="2770632"/>
            <a:ext cx="6996684" cy="3122168"/>
          </a:xfrm>
        </p:spPr>
        <p:txBody>
          <a:bodyPr/>
          <a:lstStyle/>
          <a:p>
            <a:pPr algn="r"/>
            <a:r>
              <a:rPr lang="he-IL" dirty="0"/>
              <a:t>יצירת אפליקציה המעודדת תלמידי בית ספר יסודי ותיכון (כרגע מיועד ליסודי) ללכת בצורה רגלית לבית ספר ובחזרה, ובכך לשמור על כושר, בריאות וכן על הסביבה משחרור של פחמן דו חמצני לאוויר. </a:t>
            </a:r>
          </a:p>
        </p:txBody>
      </p:sp>
      <p:sp>
        <p:nvSpPr>
          <p:cNvPr id="8" name="TextBox 7">
            <a:extLst>
              <a:ext uri="{FF2B5EF4-FFF2-40B4-BE49-F238E27FC236}">
                <a16:creationId xmlns:a16="http://schemas.microsoft.com/office/drawing/2014/main" id="{35D236B5-7266-A407-F639-20F0B53BF944}"/>
              </a:ext>
            </a:extLst>
          </p:cNvPr>
          <p:cNvSpPr txBox="1"/>
          <p:nvPr/>
        </p:nvSpPr>
        <p:spPr>
          <a:xfrm>
            <a:off x="891540" y="5269043"/>
            <a:ext cx="1249680" cy="646331"/>
          </a:xfrm>
          <a:prstGeom prst="rect">
            <a:avLst/>
          </a:prstGeom>
          <a:noFill/>
        </p:spPr>
        <p:txBody>
          <a:bodyPr wrap="square" rtlCol="0">
            <a:spAutoFit/>
          </a:bodyPr>
          <a:lstStyle/>
          <a:p>
            <a:pPr algn="r"/>
            <a:r>
              <a:rPr lang="he-IL" dirty="0">
                <a:solidFill>
                  <a:srgbClr val="FF0000"/>
                </a:solidFill>
                <a:hlinkClick r:id="rId2"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93776" y="965200"/>
            <a:ext cx="6996684" cy="1415288"/>
          </a:xfrm>
        </p:spPr>
        <p:txBody>
          <a:bodyPr/>
          <a:lstStyle/>
          <a:p>
            <a:pPr algn="r"/>
            <a:r>
              <a:rPr lang="he-IL" dirty="0">
                <a:latin typeface="Arial Black" panose="020B0604020202020204" pitchFamily="34" charset="0"/>
                <a:cs typeface="Arial Black" panose="020B0604020202020204" pitchFamily="34" charset="0"/>
              </a:rPr>
              <a:t>נושא 2 – דרישות נוכחיות</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585216" y="1867916"/>
            <a:ext cx="6996684" cy="3122168"/>
          </a:xfrm>
        </p:spPr>
        <p:txBody>
          <a:bodyPr/>
          <a:lstStyle/>
          <a:p>
            <a:pPr marL="342900" indent="-342900" algn="r" rtl="1">
              <a:buFont typeface="Arial" panose="020B0604020202020204" pitchFamily="34" charset="0"/>
              <a:buChar char="•"/>
            </a:pPr>
            <a:r>
              <a:rPr lang="he-IL" sz="2000" dirty="0"/>
              <a:t>האפליקציה המיועדת אמורה להיות מיושמת על גבי הסמארטפונים ולכן מיועדת לתמוך במערכות הפעלה </a:t>
            </a:r>
            <a:r>
              <a:rPr lang="en-US" sz="2000" dirty="0"/>
              <a:t>ANDROID</a:t>
            </a:r>
            <a:r>
              <a:rPr lang="he-IL" sz="2000" dirty="0"/>
              <a:t> ו </a:t>
            </a:r>
            <a:r>
              <a:rPr lang="en-US" sz="2000" dirty="0"/>
              <a:t>IOS</a:t>
            </a:r>
          </a:p>
          <a:p>
            <a:pPr marL="342900" indent="-342900" algn="r" rtl="1">
              <a:buFont typeface="Arial" panose="020B0604020202020204" pitchFamily="34" charset="0"/>
              <a:buChar char="•"/>
            </a:pPr>
            <a:r>
              <a:rPr lang="he-IL" sz="2000" dirty="0"/>
              <a:t>על האפליקציה להיות בנויה בצורה שתהיה מובנת לשימוש עבור ילדים בגילאים 6-7</a:t>
            </a:r>
          </a:p>
        </p:txBody>
      </p:sp>
      <p:sp>
        <p:nvSpPr>
          <p:cNvPr id="8" name="TextBox 7">
            <a:extLst>
              <a:ext uri="{FF2B5EF4-FFF2-40B4-BE49-F238E27FC236}">
                <a16:creationId xmlns:a16="http://schemas.microsoft.com/office/drawing/2014/main" id="{35D236B5-7266-A407-F639-20F0B53BF944}"/>
              </a:ext>
            </a:extLst>
          </p:cNvPr>
          <p:cNvSpPr txBox="1"/>
          <p:nvPr/>
        </p:nvSpPr>
        <p:spPr>
          <a:xfrm>
            <a:off x="891540" y="5269043"/>
            <a:ext cx="1249680" cy="646331"/>
          </a:xfrm>
          <a:prstGeom prst="rect">
            <a:avLst/>
          </a:prstGeom>
          <a:noFill/>
        </p:spPr>
        <p:txBody>
          <a:bodyPr wrap="square" rtlCol="0">
            <a:spAutoFit/>
          </a:bodyPr>
          <a:lstStyle/>
          <a:p>
            <a:pPr algn="r"/>
            <a:r>
              <a:rPr lang="he-IL" dirty="0">
                <a:solidFill>
                  <a:srgbClr val="FF0000"/>
                </a:solidFill>
                <a:hlinkClick r:id="rId2"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26692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99616" y="962152"/>
            <a:ext cx="5693664" cy="768096"/>
          </a:xfrm>
        </p:spPr>
        <p:txBody>
          <a:bodyPr/>
          <a:lstStyle/>
          <a:p>
            <a:pPr algn="r"/>
            <a:r>
              <a:rPr lang="he-IL" dirty="0">
                <a:latin typeface="Arial Black" panose="020B0604020202020204" pitchFamily="34" charset="0"/>
                <a:cs typeface="Arial Black" panose="020B0604020202020204" pitchFamily="34" charset="0"/>
              </a:rPr>
              <a:t>נושא 3 - פונקציונאליות עיקרית</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499616" y="2386584"/>
            <a:ext cx="5693664" cy="4453128"/>
          </a:xfrm>
        </p:spPr>
        <p:txBody>
          <a:bodyPr/>
          <a:lstStyle/>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2" action="ppaction://hlinksldjump"/>
              </a:rPr>
              <a:t>הצגת מפה </a:t>
            </a:r>
            <a:r>
              <a:rPr lang="he-IL" dirty="0">
                <a:latin typeface="Sabon Next LT" panose="02000500000000000000" pitchFamily="2" charset="0"/>
                <a:cs typeface="Sabon Next LT" panose="02000500000000000000" pitchFamily="2" charset="0"/>
              </a:rPr>
              <a:t>מותאמת לאזור נוכחי </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3" action="ppaction://hlinksldjump"/>
              </a:rPr>
              <a:t>ספירת קילומטרים</a:t>
            </a:r>
            <a:r>
              <a:rPr lang="he-IL" dirty="0">
                <a:latin typeface="Sabon Next LT" panose="02000500000000000000" pitchFamily="2" charset="0"/>
                <a:cs typeface="Sabon Next LT" panose="02000500000000000000" pitchFamily="2" charset="0"/>
              </a:rPr>
              <a:t>, וזיהוי הליכה או נסיעה.</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4" action="ppaction://hlinksldjump"/>
              </a:rPr>
              <a:t>רישום בית ספר </a:t>
            </a:r>
            <a:r>
              <a:rPr lang="he-IL" dirty="0">
                <a:latin typeface="Sabon Next LT" panose="02000500000000000000" pitchFamily="2" charset="0"/>
                <a:cs typeface="Sabon Next LT" panose="02000500000000000000" pitchFamily="2" charset="0"/>
              </a:rPr>
              <a:t>ע"י נציג לאפליקציה</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5" action="ppaction://hlinksldjump"/>
              </a:rPr>
              <a:t>רישום </a:t>
            </a:r>
            <a:r>
              <a:rPr lang="he-IL" dirty="0">
                <a:latin typeface="Sabon Next LT" panose="02000500000000000000" pitchFamily="2" charset="0"/>
                <a:cs typeface="Sabon Next LT" panose="02000500000000000000" pitchFamily="2" charset="0"/>
              </a:rPr>
              <a:t>של תלמיד\הורה (ביסודי)</a:t>
            </a:r>
          </a:p>
          <a:p>
            <a:pPr marL="457200" indent="-457200" algn="r" rtl="1">
              <a:buFont typeface="Arial" panose="020B0604020202020204" pitchFamily="34" charset="0"/>
              <a:buChar char="•"/>
            </a:pPr>
            <a:r>
              <a:rPr lang="he-IL" b="1" dirty="0">
                <a:latin typeface="Sabon Next LT" panose="02000500000000000000" pitchFamily="2" charset="0"/>
                <a:cs typeface="Sabon Next LT" panose="02000500000000000000" pitchFamily="2" charset="0"/>
                <a:hlinkClick r:id="rId6" action="ppaction://hlinksldjump"/>
              </a:rPr>
              <a:t>חיפוש קבוצת הליכה </a:t>
            </a:r>
            <a:r>
              <a:rPr lang="he-IL" dirty="0">
                <a:latin typeface="Sabon Next LT" panose="02000500000000000000" pitchFamily="2" charset="0"/>
                <a:cs typeface="Sabon Next LT" panose="02000500000000000000" pitchFamily="2" charset="0"/>
              </a:rPr>
              <a:t>לפי קירבה</a:t>
            </a:r>
          </a:p>
          <a:p>
            <a:pPr marL="457200" indent="-457200" algn="r" rtl="1">
              <a:buAutoNum type="arabicPeriod"/>
            </a:pPr>
            <a:endParaRPr lang="he-IL" dirty="0">
              <a:latin typeface="Sabon Next LT" panose="02000500000000000000" pitchFamily="2" charset="0"/>
              <a:cs typeface="Sabon Next LT" panose="02000500000000000000" pitchFamily="2" charset="0"/>
            </a:endParaRPr>
          </a:p>
        </p:txBody>
      </p:sp>
      <p:sp>
        <p:nvSpPr>
          <p:cNvPr id="4" name="TextBox 3">
            <a:extLst>
              <a:ext uri="{FF2B5EF4-FFF2-40B4-BE49-F238E27FC236}">
                <a16:creationId xmlns:a16="http://schemas.microsoft.com/office/drawing/2014/main" id="{24ABCB0D-C5F0-F6B1-CBCF-BAB393E9AB2B}"/>
              </a:ext>
            </a:extLst>
          </p:cNvPr>
          <p:cNvSpPr txBox="1"/>
          <p:nvPr/>
        </p:nvSpPr>
        <p:spPr>
          <a:xfrm>
            <a:off x="350520" y="5895848"/>
            <a:ext cx="1249680" cy="646331"/>
          </a:xfrm>
          <a:prstGeom prst="rect">
            <a:avLst/>
          </a:prstGeom>
          <a:noFill/>
        </p:spPr>
        <p:txBody>
          <a:bodyPr wrap="square" rtlCol="0">
            <a:spAutoFit/>
          </a:bodyPr>
          <a:lstStyle/>
          <a:p>
            <a:pPr algn="r"/>
            <a:r>
              <a:rPr lang="he-IL" dirty="0">
                <a:solidFill>
                  <a:srgbClr val="FF0000"/>
                </a:solidFill>
                <a:hlinkClick r:id="rId7"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64137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722120" y="716281"/>
            <a:ext cx="10027920" cy="5859144"/>
          </a:xfrm>
        </p:spPr>
        <p:txBody>
          <a:bodyPr/>
          <a:lstStyle/>
          <a:p>
            <a:pPr marL="0" indent="0" algn="r" rtl="1">
              <a:buNone/>
            </a:pPr>
            <a:r>
              <a:rPr lang="he-IL" b="1" u="sng" dirty="0">
                <a:latin typeface="Sabon Next LT" panose="02000500000000000000" pitchFamily="2" charset="0"/>
                <a:cs typeface="Sabon Next LT" panose="02000500000000000000" pitchFamily="2" charset="0"/>
              </a:rPr>
              <a:t>3.1 – הצגת מפה</a:t>
            </a:r>
          </a:p>
          <a:p>
            <a:pPr algn="r" rtl="1"/>
            <a:r>
              <a:rPr lang="he-IL" dirty="0">
                <a:latin typeface="Sabon Next LT" panose="02000500000000000000" pitchFamily="2" charset="0"/>
                <a:cs typeface="Sabon Next LT" panose="02000500000000000000" pitchFamily="2" charset="0"/>
              </a:rPr>
              <a:t>על המפה להיות מותאמת לאזור הנוכחי בו נמצא הפלאפון, על המפה לכלול סימונים על מקום מגוריהם של תלמידים נוספים מבית הספר.</a:t>
            </a:r>
          </a:p>
          <a:p>
            <a:pPr algn="r" rtl="1"/>
            <a:r>
              <a:rPr lang="he-IL" dirty="0">
                <a:latin typeface="Sabon Next LT" panose="02000500000000000000" pitchFamily="2" charset="0"/>
                <a:cs typeface="Sabon Next LT" panose="02000500000000000000" pitchFamily="2" charset="0"/>
              </a:rPr>
              <a:t>ניתן יהיה לבנות מסלולים על המפה.</a:t>
            </a:r>
          </a:p>
          <a:p>
            <a:pPr algn="r" rtl="1"/>
            <a:r>
              <a:rPr lang="he-IL" dirty="0">
                <a:latin typeface="Sabon Next LT" panose="02000500000000000000" pitchFamily="2" charset="0"/>
                <a:cs typeface="Sabon Next LT" panose="02000500000000000000" pitchFamily="2" charset="0"/>
              </a:rPr>
              <a:t>על המסלולים לעבור בסביבה בטוחה ככל הניתן, רחובות מרכזיים , מקומות ראשיים וכו..</a:t>
            </a:r>
          </a:p>
          <a:p>
            <a:pPr algn="r" rtl="1"/>
            <a:r>
              <a:rPr lang="he-IL" dirty="0">
                <a:latin typeface="Sabon Next LT" panose="02000500000000000000" pitchFamily="2" charset="0"/>
                <a:cs typeface="Sabon Next LT" panose="02000500000000000000" pitchFamily="2" charset="0"/>
              </a:rPr>
              <a:t>מבחינת פיתוח לא נדרש לייצר מפה אך נדרש למצוא דרך לעשות שימוש במפה קיימת (למשל </a:t>
            </a:r>
            <a:r>
              <a:rPr lang="en-US" dirty="0">
                <a:latin typeface="Sabon Next LT" panose="02000500000000000000" pitchFamily="2" charset="0"/>
                <a:cs typeface="Sabon Next LT" panose="02000500000000000000" pitchFamily="2" charset="0"/>
              </a:rPr>
              <a:t>Google Maps</a:t>
            </a:r>
            <a:r>
              <a:rPr lang="he-IL" dirty="0">
                <a:latin typeface="Sabon Next LT" panose="02000500000000000000" pitchFamily="2" charset="0"/>
                <a:cs typeface="Sabon Next LT" panose="02000500000000000000" pitchFamily="2" charset="0"/>
              </a:rPr>
              <a:t>)</a:t>
            </a:r>
          </a:p>
        </p:txBody>
      </p:sp>
      <p:sp>
        <p:nvSpPr>
          <p:cNvPr id="4" name="TextBox 3">
            <a:extLst>
              <a:ext uri="{FF2B5EF4-FFF2-40B4-BE49-F238E27FC236}">
                <a16:creationId xmlns:a16="http://schemas.microsoft.com/office/drawing/2014/main" id="{AEB6937C-FCF7-EC5D-F2EF-B0F23A28F5DF}"/>
              </a:ext>
            </a:extLst>
          </p:cNvPr>
          <p:cNvSpPr txBox="1"/>
          <p:nvPr/>
        </p:nvSpPr>
        <p:spPr>
          <a:xfrm>
            <a:off x="891540" y="5242186"/>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874776" y="5592208"/>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295292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866900" y="619461"/>
            <a:ext cx="9616440" cy="5797550"/>
          </a:xfrm>
        </p:spPr>
        <p:txBody>
          <a:bodyPr/>
          <a:lstStyle/>
          <a:p>
            <a:pPr marL="0" indent="0" algn="r" rtl="1">
              <a:buNone/>
            </a:pPr>
            <a:r>
              <a:rPr lang="he-IL" b="1" u="sng" dirty="0">
                <a:latin typeface="Sabon Next LT" panose="02000500000000000000" pitchFamily="2" charset="0"/>
                <a:cs typeface="Sabon Next LT" panose="02000500000000000000" pitchFamily="2" charset="0"/>
              </a:rPr>
              <a:t>3.2 – ספירת קילומטרים</a:t>
            </a:r>
          </a:p>
          <a:p>
            <a:pPr algn="r" rtl="1"/>
            <a:r>
              <a:rPr lang="he-IL" dirty="0">
                <a:latin typeface="Sabon Next LT" panose="02000500000000000000" pitchFamily="2" charset="0"/>
                <a:cs typeface="Sabon Next LT" panose="02000500000000000000" pitchFamily="2" charset="0"/>
              </a:rPr>
              <a:t>המטרה היא לזהות בצורה מיטבית אם התלמיד אכן הולך, וכן תיעוד המרחק שהוא הלך בקילומטרים.</a:t>
            </a:r>
          </a:p>
          <a:p>
            <a:pPr algn="r" rtl="1"/>
            <a:r>
              <a:rPr lang="he-IL" dirty="0">
                <a:latin typeface="Sabon Next LT" panose="02000500000000000000" pitchFamily="2" charset="0"/>
                <a:cs typeface="Sabon Next LT" panose="02000500000000000000" pitchFamily="2" charset="0"/>
              </a:rPr>
              <a:t>נדרשת יכולת לוודא שהתלמיד לא נסע בזמן זה ע"י בדיקת המהירות שלו.</a:t>
            </a:r>
          </a:p>
          <a:p>
            <a:pPr algn="r" rtl="1"/>
            <a:r>
              <a:rPr lang="he-IL" dirty="0">
                <a:latin typeface="Sabon Next LT" panose="02000500000000000000" pitchFamily="2" charset="0"/>
                <a:cs typeface="Sabon Next LT" panose="02000500000000000000" pitchFamily="2" charset="0"/>
              </a:rPr>
              <a:t>תיבחן האפשרות להשתמש במוצר קיים.</a:t>
            </a:r>
          </a:p>
        </p:txBody>
      </p:sp>
      <p:sp>
        <p:nvSpPr>
          <p:cNvPr id="4" name="TextBox 3">
            <a:extLst>
              <a:ext uri="{FF2B5EF4-FFF2-40B4-BE49-F238E27FC236}">
                <a16:creationId xmlns:a16="http://schemas.microsoft.com/office/drawing/2014/main" id="{AEB6937C-FCF7-EC5D-F2EF-B0F23A28F5DF}"/>
              </a:ext>
            </a:extLst>
          </p:cNvPr>
          <p:cNvSpPr txBox="1"/>
          <p:nvPr/>
        </p:nvSpPr>
        <p:spPr>
          <a:xfrm>
            <a:off x="891540" y="5242186"/>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874776" y="5592208"/>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340796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4294967295"/>
          </p:nvPr>
        </p:nvSpPr>
        <p:spPr>
          <a:xfrm>
            <a:off x="1470660" y="439402"/>
            <a:ext cx="9846564" cy="5799137"/>
          </a:xfrm>
        </p:spPr>
        <p:txBody>
          <a:bodyPr/>
          <a:lstStyle/>
          <a:p>
            <a:pPr marL="0" indent="0" algn="r" rtl="1">
              <a:buNone/>
            </a:pPr>
            <a:r>
              <a:rPr lang="he-IL" b="1" u="sng" dirty="0">
                <a:latin typeface="Sabon Next LT" panose="02000500000000000000" pitchFamily="2" charset="0"/>
                <a:cs typeface="Sabon Next LT" panose="02000500000000000000" pitchFamily="2" charset="0"/>
              </a:rPr>
              <a:t>3.3 – רישום בית ספר</a:t>
            </a:r>
          </a:p>
          <a:p>
            <a:pPr algn="r" rtl="1"/>
            <a:r>
              <a:rPr lang="he-IL" dirty="0">
                <a:latin typeface="Sabon Next LT" panose="02000500000000000000" pitchFamily="2" charset="0"/>
                <a:cs typeface="Sabon Next LT" panose="02000500000000000000" pitchFamily="2" charset="0"/>
              </a:rPr>
              <a:t>רישום בית הספר מתנהל באופן הבא:</a:t>
            </a:r>
          </a:p>
          <a:p>
            <a:pPr algn="r" rtl="1"/>
            <a:r>
              <a:rPr lang="he-IL" dirty="0">
                <a:latin typeface="Sabon Next LT" panose="02000500000000000000" pitchFamily="2" charset="0"/>
                <a:cs typeface="Sabon Next LT" panose="02000500000000000000" pitchFamily="2" charset="0"/>
              </a:rPr>
              <a:t>גורם מתוך בית הספר (מורה/מנהל) ייצור קשר עם העירייה על מנת לרשום את בית הספר להשתתפות.</a:t>
            </a:r>
          </a:p>
          <a:p>
            <a:pPr algn="r" rtl="1"/>
            <a:r>
              <a:rPr lang="he-IL" dirty="0">
                <a:latin typeface="Sabon Next LT" panose="02000500000000000000" pitchFamily="2" charset="0"/>
                <a:cs typeface="Sabon Next LT" panose="02000500000000000000" pitchFamily="2" charset="0"/>
              </a:rPr>
              <a:t>העירייה מאשרת את המורה/מנהל ותשלח לינק לאפליקציה בו ניתן יהיה לרשום את בית הספר ע"י הזנת הפרטים הבאים :</a:t>
            </a:r>
          </a:p>
          <a:p>
            <a:pPr marL="1028700" lvl="2" indent="-342900" algn="r" rtl="1"/>
            <a:r>
              <a:rPr lang="he-IL" sz="2000" dirty="0">
                <a:latin typeface="Sabon Next LT" panose="02000500000000000000" pitchFamily="2" charset="0"/>
                <a:cs typeface="Sabon Next LT" panose="02000500000000000000" pitchFamily="2" charset="0"/>
              </a:rPr>
              <a:t>שם בית הספר וכתובת להגעה רגלית</a:t>
            </a:r>
          </a:p>
          <a:p>
            <a:pPr marL="1028700" lvl="2" indent="-342900" algn="r" rtl="1"/>
            <a:r>
              <a:rPr lang="he-IL" sz="2000" dirty="0">
                <a:latin typeface="Sabon Next LT" panose="02000500000000000000" pitchFamily="2" charset="0"/>
                <a:cs typeface="Sabon Next LT" panose="02000500000000000000" pitchFamily="2" charset="0"/>
              </a:rPr>
              <a:t>פרטי איש הקשר של בית הספר</a:t>
            </a:r>
          </a:p>
          <a:p>
            <a:pPr marL="1028700" lvl="2" indent="-342900" algn="r" rtl="1"/>
            <a:r>
              <a:rPr lang="he-IL" sz="2000" dirty="0">
                <a:latin typeface="Sabon Next LT" panose="02000500000000000000" pitchFamily="2" charset="0"/>
                <a:cs typeface="Sabon Next LT" panose="02000500000000000000" pitchFamily="2" charset="0"/>
              </a:rPr>
              <a:t>הגדרת הכיתות בבית הספר</a:t>
            </a:r>
          </a:p>
          <a:p>
            <a:pPr marL="1028700" lvl="2" indent="-342900" algn="r" rtl="1"/>
            <a:r>
              <a:rPr lang="he-IL" sz="2000" dirty="0">
                <a:solidFill>
                  <a:srgbClr val="FF0000"/>
                </a:solidFill>
                <a:latin typeface="Sabon Next LT" panose="02000500000000000000" pitchFamily="2" charset="0"/>
                <a:cs typeface="Sabon Next LT" panose="02000500000000000000" pitchFamily="2" charset="0"/>
              </a:rPr>
              <a:t>אופציונאלי – הגדרת פרס לכיתה מנצחת.(ראה תוספות 5.1) </a:t>
            </a:r>
          </a:p>
        </p:txBody>
      </p:sp>
      <p:sp>
        <p:nvSpPr>
          <p:cNvPr id="4" name="TextBox 3">
            <a:extLst>
              <a:ext uri="{FF2B5EF4-FFF2-40B4-BE49-F238E27FC236}">
                <a16:creationId xmlns:a16="http://schemas.microsoft.com/office/drawing/2014/main" id="{AEB6937C-FCF7-EC5D-F2EF-B0F23A28F5DF}"/>
              </a:ext>
            </a:extLst>
          </p:cNvPr>
          <p:cNvSpPr txBox="1"/>
          <p:nvPr/>
        </p:nvSpPr>
        <p:spPr>
          <a:xfrm>
            <a:off x="891540" y="5242186"/>
            <a:ext cx="1371600" cy="369332"/>
          </a:xfrm>
          <a:prstGeom prst="rect">
            <a:avLst/>
          </a:prstGeom>
          <a:noFill/>
        </p:spPr>
        <p:txBody>
          <a:bodyPr wrap="square" rtlCol="0">
            <a:spAutoFit/>
          </a:bodyPr>
          <a:lstStyle/>
          <a:p>
            <a:pPr algn="r"/>
            <a:r>
              <a:rPr lang="he-IL" dirty="0">
                <a:solidFill>
                  <a:srgbClr val="FF0000"/>
                </a:solidFill>
                <a:hlinkClick r:id="rId2" action="ppaction://hlinksldjump"/>
              </a:rPr>
              <a:t>חזור לנושא 3</a:t>
            </a:r>
            <a:endParaRPr lang="en-IL" dirty="0">
              <a:solidFill>
                <a:srgbClr val="FF0000"/>
              </a:solidFill>
            </a:endParaRPr>
          </a:p>
        </p:txBody>
      </p:sp>
      <p:sp>
        <p:nvSpPr>
          <p:cNvPr id="5" name="TextBox 4">
            <a:extLst>
              <a:ext uri="{FF2B5EF4-FFF2-40B4-BE49-F238E27FC236}">
                <a16:creationId xmlns:a16="http://schemas.microsoft.com/office/drawing/2014/main" id="{06D4E037-6AD0-B1E0-8F52-7CA04149C04D}"/>
              </a:ext>
            </a:extLst>
          </p:cNvPr>
          <p:cNvSpPr txBox="1"/>
          <p:nvPr/>
        </p:nvSpPr>
        <p:spPr>
          <a:xfrm>
            <a:off x="874776" y="5592208"/>
            <a:ext cx="1249680" cy="646331"/>
          </a:xfrm>
          <a:prstGeom prst="rect">
            <a:avLst/>
          </a:prstGeom>
          <a:noFill/>
        </p:spPr>
        <p:txBody>
          <a:bodyPr wrap="square" rtlCol="0">
            <a:spAutoFit/>
          </a:bodyPr>
          <a:lstStyle/>
          <a:p>
            <a:pPr algn="r"/>
            <a:r>
              <a:rPr lang="he-IL" dirty="0">
                <a:solidFill>
                  <a:srgbClr val="FF0000"/>
                </a:solidFill>
                <a:hlinkClick r:id="rId3" action="ppaction://hlinksldjump"/>
              </a:rPr>
              <a:t>חזור לתוכן עניינים</a:t>
            </a:r>
            <a:endParaRPr lang="en-IL" dirty="0">
              <a:solidFill>
                <a:srgbClr val="FF0000"/>
              </a:solidFill>
            </a:endParaRPr>
          </a:p>
        </p:txBody>
      </p:sp>
    </p:spTree>
    <p:extLst>
      <p:ext uri="{BB962C8B-B14F-4D97-AF65-F5344CB8AC3E}">
        <p14:creationId xmlns:p14="http://schemas.microsoft.com/office/powerpoint/2010/main" val="115770099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{D1191945-706A-4FCA-943B-1D577FAC3939}tf78438558_win32</Template>
  <TotalTime>405</TotalTime>
  <Words>1283</Words>
  <Application>Microsoft Office PowerPoint</Application>
  <PresentationFormat>Widescreen</PresentationFormat>
  <Paragraphs>160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Black</vt:lpstr>
      <vt:lpstr>Sabon Next LT</vt:lpstr>
      <vt:lpstr>Office Theme</vt:lpstr>
      <vt:lpstr>פרוייקט ברגליים בשת"פ עיריית ירושלים ומשרד החינוך </vt:lpstr>
      <vt:lpstr>תוכן עניינים</vt:lpstr>
      <vt:lpstr>משתתפים בפרוייקט</vt:lpstr>
      <vt:lpstr>נושא 1 - מטרות עיקריות בפרוייקט</vt:lpstr>
      <vt:lpstr>נושא 2 – דרישות נוכחיות</vt:lpstr>
      <vt:lpstr>נושא 3 - פונקציונאליות עיקרית</vt:lpstr>
      <vt:lpstr>PowerPoint Presentation</vt:lpstr>
      <vt:lpstr>PowerPoint Presentation</vt:lpstr>
      <vt:lpstr>PowerPoint Presentation</vt:lpstr>
      <vt:lpstr>PowerPoint Presentation</vt:lpstr>
      <vt:lpstr>PowerPoint Presentation</vt:lpstr>
      <vt:lpstr>נושא 4 – קשיים נוכחיים</vt:lpstr>
      <vt:lpstr>PowerPoint Presentation</vt:lpstr>
      <vt:lpstr>PowerPoint Presentation</vt:lpstr>
      <vt:lpstr>PowerPoint Presentation</vt:lpstr>
      <vt:lpstr>PowerPoint Presentation</vt:lpstr>
      <vt:lpstr>נושא 5 – רכז תוספות</vt:lpstr>
      <vt:lpstr>PowerPoint Presentation</vt:lpstr>
      <vt:lpstr>PowerPoint Presentation</vt:lpstr>
      <vt:lpstr>PowerPoint Presentation</vt:lpstr>
      <vt:lpstr>PowerPoint Presentation</vt:lpstr>
      <vt:lpstr>PowerPoint Presentation</vt:lpstr>
      <vt:lpstr>סיכום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Baraglaaim project </dc:title>
  <dc:subject/>
  <dc:creator>דודו ברינה</dc:creator>
  <cp:lastModifiedBy>דודו ברינה</cp:lastModifiedBy>
  <cp:revision>1</cp:revision>
  <dcterms:created xsi:type="dcterms:W3CDTF">2023-03-22T10:50:18Z</dcterms:created>
  <dcterms:modified xsi:type="dcterms:W3CDTF">2023-03-22T18:46:08Z</dcterms:modified>
</cp:coreProperties>
</file>