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660"/>
  </p:normalViewPr>
  <p:slideViewPr>
    <p:cSldViewPr>
      <p:cViewPr varScale="1">
        <p:scale>
          <a:sx n="63" d="100"/>
          <a:sy n="63" d="100"/>
        </p:scale>
        <p:origin x="13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EDUCATION RESOURCE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422F-80A8-4A51-B850-61FF22DE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Live Feed share regarding all the courses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90F50-5EA1-4D79-95CC-2FA04E19D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" y="1600200"/>
            <a:ext cx="8046157" cy="4525963"/>
          </a:xfrm>
        </p:spPr>
      </p:pic>
    </p:spTree>
    <p:extLst>
      <p:ext uri="{BB962C8B-B14F-4D97-AF65-F5344CB8AC3E}">
        <p14:creationId xmlns:p14="http://schemas.microsoft.com/office/powerpoint/2010/main" val="133623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3A9B-7BAF-4BF8-B20D-C7A7DB3A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A9D365-F314-4AF6-9544-F9C1D3F7C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763000" cy="6629400"/>
          </a:xfrm>
        </p:spPr>
      </p:pic>
    </p:spTree>
    <p:extLst>
      <p:ext uri="{BB962C8B-B14F-4D97-AF65-F5344CB8AC3E}">
        <p14:creationId xmlns:p14="http://schemas.microsoft.com/office/powerpoint/2010/main" val="315638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sz="4400" b="1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400" b="1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b="1" i="1" dirty="0">
                <a:solidFill>
                  <a:schemeClr val="bg1"/>
                </a:solidFill>
              </a:rPr>
              <a:t>Thank you!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1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2262-C10C-487D-A2D3-D1ED0E31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406D-6CA5-4193-921A-2144837D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purpose of the project is to help students to manage their activities through a single platform. </a:t>
            </a:r>
          </a:p>
          <a:p>
            <a:r>
              <a:rPr lang="en-US" dirty="0">
                <a:solidFill>
                  <a:schemeClr val="bg1"/>
                </a:solidFill>
              </a:rPr>
              <a:t>It will also help teaching assistants and research assistants to manage and log their activities through this platform. </a:t>
            </a:r>
          </a:p>
          <a:p>
            <a:r>
              <a:rPr lang="en-US" dirty="0">
                <a:solidFill>
                  <a:schemeClr val="bg1"/>
                </a:solidFill>
              </a:rPr>
              <a:t>The professor can easily release and review assignments, grade students, track TA`s and RA`s activities and view statistical reports such as TA`s and RA`s weekly hours, average student grades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8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Education resource platform is an application to manage all the academic functionalities of the university.</a:t>
            </a:r>
          </a:p>
          <a:p>
            <a:r>
              <a:rPr lang="en-US" dirty="0">
                <a:solidFill>
                  <a:schemeClr val="bg1"/>
                </a:solidFill>
              </a:rPr>
              <a:t>Academic functionalities like uploading assignments, grading of the assignments by TA’s, final grading by the professor, discussion feeds, addition of courses by program coordinator etc.</a:t>
            </a:r>
          </a:p>
        </p:txBody>
      </p:sp>
    </p:spTree>
    <p:extLst>
      <p:ext uri="{BB962C8B-B14F-4D97-AF65-F5344CB8AC3E}">
        <p14:creationId xmlns:p14="http://schemas.microsoft.com/office/powerpoint/2010/main" val="323255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7049-5DF1-43BA-8C44-DD517005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9E15-2BBB-4A52-9D0D-67217362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 Professor.</a:t>
            </a:r>
          </a:p>
          <a:p>
            <a:r>
              <a:rPr lang="en-US" sz="2800" dirty="0">
                <a:solidFill>
                  <a:schemeClr val="bg1"/>
                </a:solidFill>
              </a:rPr>
              <a:t>2. Teaching Assistant.</a:t>
            </a:r>
          </a:p>
          <a:p>
            <a:r>
              <a:rPr lang="en-US" sz="2800" dirty="0">
                <a:solidFill>
                  <a:schemeClr val="bg1"/>
                </a:solidFill>
              </a:rPr>
              <a:t>3. Research Assistant.</a:t>
            </a:r>
          </a:p>
          <a:p>
            <a:r>
              <a:rPr lang="en-US" sz="2800" dirty="0">
                <a:solidFill>
                  <a:schemeClr val="bg1"/>
                </a:solidFill>
              </a:rPr>
              <a:t>4. Student.</a:t>
            </a:r>
          </a:p>
          <a:p>
            <a:r>
              <a:rPr lang="en-US" sz="2800" dirty="0">
                <a:solidFill>
                  <a:schemeClr val="bg1"/>
                </a:solidFill>
              </a:rPr>
              <a:t>5. Program Director.</a:t>
            </a:r>
          </a:p>
          <a:p>
            <a:r>
              <a:rPr lang="en-US" sz="2800" dirty="0">
                <a:solidFill>
                  <a:schemeClr val="bg1"/>
                </a:solidFill>
              </a:rPr>
              <a:t>6. Program Coordinator.</a:t>
            </a:r>
          </a:p>
          <a:p>
            <a:r>
              <a:rPr lang="en-US" sz="2800" dirty="0">
                <a:solidFill>
                  <a:schemeClr val="bg1"/>
                </a:solidFill>
              </a:rPr>
              <a:t>7. Admin.</a:t>
            </a:r>
          </a:p>
        </p:txBody>
      </p:sp>
    </p:spTree>
    <p:extLst>
      <p:ext uri="{BB962C8B-B14F-4D97-AF65-F5344CB8AC3E}">
        <p14:creationId xmlns:p14="http://schemas.microsoft.com/office/powerpoint/2010/main" val="3495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094E-E96D-4B28-BAC8-F942BEB7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Administrator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0950-EA8B-4E62-ADD7-5CDA7620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Admin – managing countries and universities.</a:t>
            </a:r>
          </a:p>
          <a:p>
            <a:r>
              <a:rPr lang="en-US" dirty="0">
                <a:solidFill>
                  <a:schemeClr val="bg1"/>
                </a:solidFill>
              </a:rPr>
              <a:t>2. University Admin – managing colleges and students.</a:t>
            </a:r>
          </a:p>
          <a:p>
            <a:r>
              <a:rPr lang="en-US" dirty="0">
                <a:solidFill>
                  <a:schemeClr val="bg1"/>
                </a:solidFill>
              </a:rPr>
              <a:t>3. College Admin – managing majors, program director, program coordinator and professors.</a:t>
            </a:r>
          </a:p>
        </p:txBody>
      </p:sp>
    </p:spTree>
    <p:extLst>
      <p:ext uri="{BB962C8B-B14F-4D97-AF65-F5344CB8AC3E}">
        <p14:creationId xmlns:p14="http://schemas.microsoft.com/office/powerpoint/2010/main" val="385340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35FB-6F11-49BE-B25B-61BC7824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CD7F-8438-41CF-B03D-7E4E71848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 Professor: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Release Assignments.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Final Grading.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Assign TA’s and RA’s.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Teaching Assistant: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Assignment reviews.	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Knowledge hours.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35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96BD-A76B-4EC6-B079-90A993DE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7E2F-B7F5-4F3F-9264-64DF5CD79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900" dirty="0">
                <a:solidFill>
                  <a:schemeClr val="bg1"/>
                </a:solidFill>
              </a:rPr>
              <a:t>3.  Research Assistant: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Working hours.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Reports.</a:t>
            </a:r>
          </a:p>
          <a:p>
            <a:pPr marL="457200" lvl="1" indent="0">
              <a:buNone/>
            </a:pPr>
            <a:endParaRPr lang="en-US" sz="5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5900" dirty="0">
                <a:solidFill>
                  <a:schemeClr val="bg1"/>
                </a:solidFill>
              </a:rPr>
              <a:t>4. Program Director: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Manage requests submitted by Program Coordinator.</a:t>
            </a:r>
          </a:p>
          <a:p>
            <a:pPr marL="457200" lvl="1" indent="0">
              <a:buNone/>
            </a:pPr>
            <a:endParaRPr lang="en-US" sz="5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5900" dirty="0">
                <a:solidFill>
                  <a:schemeClr val="bg1"/>
                </a:solidFill>
              </a:rPr>
              <a:t>5. Program Coordinator: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Manage Courses.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Assign Professors.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391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81FC-3495-409F-924E-7DD8B2B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Special Functionalities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087D-B881-496E-829B-102B9569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Feed Page.</a:t>
            </a:r>
          </a:p>
          <a:p>
            <a:r>
              <a:rPr lang="en-US" dirty="0">
                <a:solidFill>
                  <a:schemeClr val="bg1"/>
                </a:solidFill>
              </a:rPr>
              <a:t>Discussion thread on assignments.</a:t>
            </a:r>
          </a:p>
          <a:p>
            <a:r>
              <a:rPr lang="en-US" dirty="0">
                <a:solidFill>
                  <a:schemeClr val="bg1"/>
                </a:solidFill>
              </a:rPr>
              <a:t>Live TA\RA hours tracking.</a:t>
            </a:r>
          </a:p>
          <a:p>
            <a:r>
              <a:rPr lang="en-US" dirty="0">
                <a:solidFill>
                  <a:schemeClr val="bg1"/>
                </a:solidFill>
              </a:rPr>
              <a:t>Clocked TA\RA working hours.</a:t>
            </a:r>
          </a:p>
          <a:p>
            <a:r>
              <a:rPr lang="en-US" dirty="0">
                <a:solidFill>
                  <a:schemeClr val="bg1"/>
                </a:solidFill>
              </a:rPr>
              <a:t>Clocked assignment reviews.</a:t>
            </a:r>
          </a:p>
          <a:p>
            <a:r>
              <a:rPr lang="en-US" dirty="0">
                <a:solidFill>
                  <a:schemeClr val="bg1"/>
                </a:solidFill>
              </a:rPr>
              <a:t>Interactive Dashboards.</a:t>
            </a:r>
          </a:p>
        </p:txBody>
      </p:sp>
    </p:spTree>
    <p:extLst>
      <p:ext uri="{BB962C8B-B14F-4D97-AF65-F5344CB8AC3E}">
        <p14:creationId xmlns:p14="http://schemas.microsoft.com/office/powerpoint/2010/main" val="308485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6981-142A-46E7-916B-349EE60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Dashboard showing all the Statistics for the University admin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7C5EBC-7218-4088-807C-86BB77126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573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0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4380133</TotalTime>
  <Words>311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EDUCATION RESOURCE PLATFORM</vt:lpstr>
      <vt:lpstr>Problem statement</vt:lpstr>
      <vt:lpstr>Introduction</vt:lpstr>
      <vt:lpstr>ROLES</vt:lpstr>
      <vt:lpstr>Administrator Types</vt:lpstr>
      <vt:lpstr>Task List </vt:lpstr>
      <vt:lpstr>Task List</vt:lpstr>
      <vt:lpstr>Special Functionalities</vt:lpstr>
      <vt:lpstr>Dashboard showing all the Statistics for the University admin</vt:lpstr>
      <vt:lpstr>Live Feed share regarding all the courses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FILE SECURITY SYSTEM</dc:title>
  <dc:creator>HCL</dc:creator>
  <cp:lastModifiedBy>aakashjethva09@gmail.com</cp:lastModifiedBy>
  <cp:revision>45</cp:revision>
  <dcterms:created xsi:type="dcterms:W3CDTF">2006-08-16T00:00:00Z</dcterms:created>
  <dcterms:modified xsi:type="dcterms:W3CDTF">2017-12-03T09:53:43Z</dcterms:modified>
</cp:coreProperties>
</file>