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>
        <p:scale>
          <a:sx n="63" d="100"/>
          <a:sy n="63" d="100"/>
        </p:scale>
        <p:origin x="13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EDUCATION RESOURCE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Education resource platform is an application to manage all the academic functionalities of the university.</a:t>
            </a:r>
          </a:p>
          <a:p>
            <a:r>
              <a:rPr lang="en-US" dirty="0">
                <a:solidFill>
                  <a:schemeClr val="bg1"/>
                </a:solidFill>
              </a:rPr>
              <a:t>Academic functionalities like uploading assignments, grading of the assignments by TA’s, final grading by the professor, discussion feeds, addition of courses by program coordinator etc.</a:t>
            </a:r>
          </a:p>
        </p:txBody>
      </p:sp>
    </p:spTree>
    <p:extLst>
      <p:ext uri="{BB962C8B-B14F-4D97-AF65-F5344CB8AC3E}">
        <p14:creationId xmlns:p14="http://schemas.microsoft.com/office/powerpoint/2010/main" val="32325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7049-5DF1-43BA-8C44-DD517005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9E15-2BBB-4A52-9D0D-6721736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Professor.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Teaching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Research Assistant.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4. Student.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5. Program Director.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6. Program Coordinator.</a:t>
            </a:r>
          </a:p>
          <a:p>
            <a:r>
              <a:rPr lang="en-US" sz="2800" dirty="0">
                <a:solidFill>
                  <a:schemeClr val="bg1"/>
                </a:solidFill>
              </a:rPr>
              <a:t>7. Admin.</a:t>
            </a:r>
          </a:p>
        </p:txBody>
      </p:sp>
    </p:spTree>
    <p:extLst>
      <p:ext uri="{BB962C8B-B14F-4D97-AF65-F5344CB8AC3E}">
        <p14:creationId xmlns:p14="http://schemas.microsoft.com/office/powerpoint/2010/main" val="3495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094E-E96D-4B28-BAC8-F942BEB7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Administrator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0950-EA8B-4E62-ADD7-5CDA7620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Admin – managing countries and universities.</a:t>
            </a:r>
          </a:p>
          <a:p>
            <a:r>
              <a:rPr lang="en-US" dirty="0">
                <a:solidFill>
                  <a:schemeClr val="bg1"/>
                </a:solidFill>
              </a:rPr>
              <a:t>2. University Admin – managing colleges and students.</a:t>
            </a:r>
          </a:p>
          <a:p>
            <a:r>
              <a:rPr lang="en-US" dirty="0">
                <a:solidFill>
                  <a:schemeClr val="bg1"/>
                </a:solidFill>
              </a:rPr>
              <a:t>3. College Admin – managing majors, program director, program coordinator and professors.</a:t>
            </a:r>
          </a:p>
        </p:txBody>
      </p:sp>
    </p:spTree>
    <p:extLst>
      <p:ext uri="{BB962C8B-B14F-4D97-AF65-F5344CB8AC3E}">
        <p14:creationId xmlns:p14="http://schemas.microsoft.com/office/powerpoint/2010/main" val="385340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35FB-6F11-49BE-B25B-61BC7824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CD7F-8438-41CF-B03D-7E4E7184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 Professor: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Release Assignments.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Final Grading.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 TA’s and RA’s.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bg1"/>
                </a:solidFill>
              </a:rPr>
              <a:t>Teaching Assistant: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Assignment reviews.	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Knowledge hours.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6BD-A76B-4EC6-B079-90A993DE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E2F-B7F5-4F3F-9264-64DF5CD7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3.  Research Assistant: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Working hours.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Reports.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4. Program Director: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requests submitted by Program Coordinator.</a:t>
            </a:r>
          </a:p>
          <a:p>
            <a:pPr marL="457200" lvl="1" indent="0">
              <a:buNone/>
            </a:pPr>
            <a:endParaRPr lang="en-US" sz="5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900" dirty="0">
                <a:solidFill>
                  <a:schemeClr val="bg1"/>
                </a:solidFill>
              </a:rPr>
              <a:t>5. Program Coordinator: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Manage Courses.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900" dirty="0">
                <a:solidFill>
                  <a:schemeClr val="bg1"/>
                </a:solidFill>
              </a:rPr>
              <a:t>Assign Professors.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9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81FC-3495-409F-924E-7DD8B2B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87D-B881-496E-829B-102B9569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Feed Page.</a:t>
            </a:r>
          </a:p>
          <a:p>
            <a:r>
              <a:rPr lang="en-US" dirty="0">
                <a:solidFill>
                  <a:schemeClr val="bg1"/>
                </a:solidFill>
              </a:rPr>
              <a:t>Discussion thread on assignments.</a:t>
            </a:r>
          </a:p>
          <a:p>
            <a:r>
              <a:rPr lang="en-US" dirty="0">
                <a:solidFill>
                  <a:schemeClr val="bg1"/>
                </a:solidFill>
              </a:rPr>
              <a:t>Live TA\RA hours tracking.</a:t>
            </a:r>
          </a:p>
          <a:p>
            <a:r>
              <a:rPr lang="en-US" dirty="0">
                <a:solidFill>
                  <a:schemeClr val="bg1"/>
                </a:solidFill>
              </a:rPr>
              <a:t>Clocked TA\RA working hours.</a:t>
            </a:r>
          </a:p>
          <a:p>
            <a:r>
              <a:rPr lang="en-US" dirty="0">
                <a:solidFill>
                  <a:schemeClr val="bg1"/>
                </a:solidFill>
              </a:rPr>
              <a:t>Clocked assignment reviews.</a:t>
            </a:r>
          </a:p>
          <a:p>
            <a:r>
              <a:rPr lang="en-US" dirty="0">
                <a:solidFill>
                  <a:schemeClr val="bg1"/>
                </a:solidFill>
              </a:rPr>
              <a:t>Interactive Dashboards.</a:t>
            </a:r>
          </a:p>
        </p:txBody>
      </p:sp>
    </p:spTree>
    <p:extLst>
      <p:ext uri="{BB962C8B-B14F-4D97-AF65-F5344CB8AC3E}">
        <p14:creationId xmlns:p14="http://schemas.microsoft.com/office/powerpoint/2010/main" val="30848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3A9B-7BAF-4BF8-B20D-C7A7DB3A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9D365-F314-4AF6-9544-F9C1D3F7C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8763000" cy="6629400"/>
          </a:xfrm>
        </p:spPr>
      </p:pic>
    </p:spTree>
    <p:extLst>
      <p:ext uri="{BB962C8B-B14F-4D97-AF65-F5344CB8AC3E}">
        <p14:creationId xmlns:p14="http://schemas.microsoft.com/office/powerpoint/2010/main" val="315638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400" b="1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Thank you!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1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4380087</TotalTime>
  <Words>214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EDUCATION RESOURCE PLATFORM</vt:lpstr>
      <vt:lpstr>Introduction</vt:lpstr>
      <vt:lpstr>ROLES</vt:lpstr>
      <vt:lpstr>Administrator Types</vt:lpstr>
      <vt:lpstr>Task List </vt:lpstr>
      <vt:lpstr>Task List</vt:lpstr>
      <vt:lpstr>Special Functionalities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FILE SECURITY SYSTEM</dc:title>
  <dc:creator>HCL</dc:creator>
  <cp:lastModifiedBy>karan barai</cp:lastModifiedBy>
  <cp:revision>41</cp:revision>
  <dcterms:created xsi:type="dcterms:W3CDTF">2006-08-16T00:00:00Z</dcterms:created>
  <dcterms:modified xsi:type="dcterms:W3CDTF">2017-11-19T01:23:43Z</dcterms:modified>
</cp:coreProperties>
</file>