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mas%20Arikumara\Documents\Kumpulan%20Tuprak%20PTI\Praktikum%2010_Dimas%20Arikumara%20Evendi_12420020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Grafik Pengeluaran diberbagai kategori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'Praktikum 10'!$L$9:$Q$9</c:f>
              <c:strCache>
                <c:ptCount val="6"/>
                <c:pt idx="0">
                  <c:v>Fresh</c:v>
                </c:pt>
                <c:pt idx="1">
                  <c:v>Milk</c:v>
                </c:pt>
                <c:pt idx="2">
                  <c:v>Grocery</c:v>
                </c:pt>
                <c:pt idx="3">
                  <c:v>Frozen</c:v>
                </c:pt>
                <c:pt idx="4">
                  <c:v>Detergents_Paper</c:v>
                </c:pt>
                <c:pt idx="5">
                  <c:v>Delicassen</c:v>
                </c:pt>
              </c:strCache>
            </c:strRef>
          </c:cat>
          <c:val>
            <c:numRef>
              <c:f>'Praktikum 10'!$L$10:$Q$10</c:f>
              <c:numCache>
                <c:formatCode>General</c:formatCode>
                <c:ptCount val="6"/>
                <c:pt idx="0">
                  <c:v>112151</c:v>
                </c:pt>
                <c:pt idx="1">
                  <c:v>73498</c:v>
                </c:pt>
                <c:pt idx="2">
                  <c:v>92780</c:v>
                </c:pt>
                <c:pt idx="3">
                  <c:v>36534</c:v>
                </c:pt>
                <c:pt idx="4">
                  <c:v>40827</c:v>
                </c:pt>
                <c:pt idx="5">
                  <c:v>47943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39-4F73-A796-005E9C45D4F3}"/>
            </c:ext>
          </c:extLst>
        </c:ser>
        <c:ser>
          <c:idx val="1"/>
          <c:order val="1"/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'Praktikum 10'!$L$9:$Q$9</c:f>
              <c:strCache>
                <c:ptCount val="6"/>
                <c:pt idx="0">
                  <c:v>Fresh</c:v>
                </c:pt>
                <c:pt idx="1">
                  <c:v>Milk</c:v>
                </c:pt>
                <c:pt idx="2">
                  <c:v>Grocery</c:v>
                </c:pt>
                <c:pt idx="3">
                  <c:v>Frozen</c:v>
                </c:pt>
                <c:pt idx="4">
                  <c:v>Detergents_Paper</c:v>
                </c:pt>
                <c:pt idx="5">
                  <c:v>Delicassen</c:v>
                </c:pt>
              </c:strCache>
            </c:strRef>
          </c:cat>
          <c:val>
            <c:numRef>
              <c:f>'Praktikum 10'!$L$11:$Q$11</c:f>
              <c:numCache>
                <c:formatCode>General</c:formatCode>
                <c:ptCount val="6"/>
                <c:pt idx="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39-4F73-A796-005E9C45D4F3}"/>
            </c:ext>
          </c:extLst>
        </c:ser>
        <c:ser>
          <c:idx val="2"/>
          <c:order val="2"/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'Praktikum 10'!$L$9:$Q$9</c:f>
              <c:strCache>
                <c:ptCount val="6"/>
                <c:pt idx="0">
                  <c:v>Fresh</c:v>
                </c:pt>
                <c:pt idx="1">
                  <c:v>Milk</c:v>
                </c:pt>
                <c:pt idx="2">
                  <c:v>Grocery</c:v>
                </c:pt>
                <c:pt idx="3">
                  <c:v>Frozen</c:v>
                </c:pt>
                <c:pt idx="4">
                  <c:v>Detergents_Paper</c:v>
                </c:pt>
                <c:pt idx="5">
                  <c:v>Delicassen</c:v>
                </c:pt>
              </c:strCache>
            </c:strRef>
          </c:cat>
          <c:val>
            <c:numRef>
              <c:f>'Praktikum 10'!$L$12:$Q$12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39-4F73-A796-005E9C45D4F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95011439"/>
        <c:axId val="1295016719"/>
      </c:lineChart>
      <c:catAx>
        <c:axId val="1295011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016719"/>
        <c:crosses val="autoZero"/>
        <c:auto val="1"/>
        <c:lblAlgn val="ctr"/>
        <c:lblOffset val="100"/>
        <c:noMultiLvlLbl val="0"/>
      </c:catAx>
      <c:valAx>
        <c:axId val="129501671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95011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84DA70-C731-4C70-880D-CCD4705E623C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5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473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474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196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102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0340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565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425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52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9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1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2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84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7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7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Neon 3D circle art">
            <a:extLst>
              <a:ext uri="{FF2B5EF4-FFF2-40B4-BE49-F238E27FC236}">
                <a16:creationId xmlns:a16="http://schemas.microsoft.com/office/drawing/2014/main" id="{374B7B37-9F18-AD6A-0958-FAA70B20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630" b="3699"/>
          <a:stretch/>
        </p:blipFill>
        <p:spPr>
          <a:xfrm>
            <a:off x="1" y="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2978A-F759-0F9D-D96B-4C3633BA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355" y="1691148"/>
            <a:ext cx="6479990" cy="1737847"/>
          </a:xfrm>
        </p:spPr>
        <p:txBody>
          <a:bodyPr/>
          <a:lstStyle/>
          <a:p>
            <a:r>
              <a:rPr lang="en-US" sz="5400" dirty="0" err="1">
                <a:solidFill>
                  <a:schemeClr val="tx1"/>
                </a:solidFill>
              </a:rPr>
              <a:t>Analisis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Pengeluaran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sz="5400" dirty="0" err="1">
                <a:solidFill>
                  <a:schemeClr val="tx1"/>
                </a:solidFill>
              </a:rPr>
              <a:t>elanggan</a:t>
            </a:r>
            <a:r>
              <a:rPr lang="en-US" sz="5400" dirty="0">
                <a:solidFill>
                  <a:schemeClr val="tx1"/>
                </a:solidFill>
              </a:rPr>
              <a:t> Wholesale</a:t>
            </a:r>
            <a:endParaRPr lang="en-ID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7A2B6-E9CF-81A3-02EE-9A03E8695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501" y="4918655"/>
            <a:ext cx="8830997" cy="1039693"/>
          </a:xfrm>
        </p:spPr>
        <p:txBody>
          <a:bodyPr>
            <a:normAutofit/>
          </a:bodyPr>
          <a:lstStyle/>
          <a:p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rata-rata dan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diagram dan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0412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alculator&#10;&#10;Description automatically generated">
            <a:extLst>
              <a:ext uri="{FF2B5EF4-FFF2-40B4-BE49-F238E27FC236}">
                <a16:creationId xmlns:a16="http://schemas.microsoft.com/office/drawing/2014/main" id="{3050817E-2D0D-3EA7-5CB1-992AE94D7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5" y="666230"/>
            <a:ext cx="7279669" cy="1656124"/>
          </a:xfrm>
          <a:prstGeom prst="rect">
            <a:avLst/>
          </a:prstGeom>
        </p:spPr>
      </p:pic>
      <p:pic>
        <p:nvPicPr>
          <p:cNvPr id="5" name="Content Placeholder 4" descr="A table with numbers and a few different items&#10;&#10;Description automatically generated with medium confidence">
            <a:extLst>
              <a:ext uri="{FF2B5EF4-FFF2-40B4-BE49-F238E27FC236}">
                <a16:creationId xmlns:a16="http://schemas.microsoft.com/office/drawing/2014/main" id="{BF01490F-D072-FA29-8475-CE41769F1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76" y="2460857"/>
            <a:ext cx="4307563" cy="37309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6DA43C-F2A7-5162-2EB3-1C1FE160DE90}"/>
              </a:ext>
            </a:extLst>
          </p:cNvPr>
          <p:cNvSpPr/>
          <p:nvPr/>
        </p:nvSpPr>
        <p:spPr>
          <a:xfrm>
            <a:off x="5968181" y="3951200"/>
            <a:ext cx="1524000" cy="7502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Awal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16088F-C3F3-CD69-65C7-006E97CC2E5C}"/>
              </a:ext>
            </a:extLst>
          </p:cNvPr>
          <p:cNvSpPr/>
          <p:nvPr/>
        </p:nvSpPr>
        <p:spPr>
          <a:xfrm>
            <a:off x="8244182" y="1215322"/>
            <a:ext cx="2315662" cy="7502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040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EA6-88E4-0D7F-43DC-4E3A0426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493" y="766916"/>
            <a:ext cx="7011014" cy="1474838"/>
          </a:xfrm>
        </p:spPr>
        <p:txBody>
          <a:bodyPr>
            <a:normAutofit/>
          </a:bodyPr>
          <a:lstStyle/>
          <a:p>
            <a:r>
              <a:rPr lang="en-US" sz="3600" dirty="0" err="1"/>
              <a:t>Grafik</a:t>
            </a:r>
            <a:r>
              <a:rPr lang="en-US" sz="3600" dirty="0"/>
              <a:t> </a:t>
            </a:r>
            <a:r>
              <a:rPr lang="en-US" sz="3600" dirty="0" err="1"/>
              <a:t>pengeluaran</a:t>
            </a:r>
            <a:r>
              <a:rPr lang="en-US" sz="3600" dirty="0"/>
              <a:t> </a:t>
            </a:r>
            <a:r>
              <a:rPr lang="en-US" sz="3600" dirty="0" err="1"/>
              <a:t>pelanggan</a:t>
            </a:r>
            <a:r>
              <a:rPr lang="en-US" sz="3600" dirty="0"/>
              <a:t> </a:t>
            </a:r>
            <a:r>
              <a:rPr lang="en-US" sz="3600" dirty="0" err="1"/>
              <a:t>diberbagai</a:t>
            </a:r>
            <a:r>
              <a:rPr lang="en-US" sz="3600" dirty="0"/>
              <a:t> </a:t>
            </a:r>
            <a:r>
              <a:rPr lang="en-US" sz="3600" dirty="0" err="1"/>
              <a:t>kategori</a:t>
            </a:r>
            <a:endParaRPr lang="en-ID" sz="36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65D51CA-C0BA-01C3-779C-D4094D1E87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639003"/>
              </p:ext>
            </p:extLst>
          </p:nvPr>
        </p:nvGraphicFramePr>
        <p:xfrm>
          <a:off x="2916493" y="2526891"/>
          <a:ext cx="6359013" cy="3640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374528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AA57ECD-2351-47E1-F8A6-131C4478B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2" y="1473800"/>
            <a:ext cx="7423354" cy="440201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BB9E38-5670-707B-9505-B991D8CF307B}"/>
              </a:ext>
            </a:extLst>
          </p:cNvPr>
          <p:cNvSpPr/>
          <p:nvPr/>
        </p:nvSpPr>
        <p:spPr>
          <a:xfrm>
            <a:off x="4857134" y="501445"/>
            <a:ext cx="2477729" cy="77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Diagram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51102280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354E-F240-6BED-E35A-CB9A9CBC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1330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Kesimpulan </a:t>
            </a:r>
            <a:r>
              <a:rPr lang="en-US" sz="3200" dirty="0" err="1"/>
              <a:t>dari</a:t>
            </a:r>
            <a:r>
              <a:rPr lang="en-US" sz="3200" dirty="0"/>
              <a:t> dataset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pelanggan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kebutuhan</a:t>
            </a:r>
            <a:r>
              <a:rPr lang="en-US" sz="3200" dirty="0"/>
              <a:t> yang </a:t>
            </a:r>
            <a:r>
              <a:rPr lang="en-US" sz="3200" dirty="0" err="1"/>
              <a:t>berbeda-beda</a:t>
            </a:r>
            <a:r>
              <a:rPr lang="en-US" sz="3200" dirty="0"/>
              <a:t> pada </a:t>
            </a: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kategori</a:t>
            </a:r>
            <a:r>
              <a:rPr lang="en-US" sz="3200" dirty="0"/>
              <a:t> </a:t>
            </a:r>
            <a:r>
              <a:rPr lang="en-US" sz="3200" dirty="0" err="1"/>
              <a:t>tetapi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kategori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prioritas</a:t>
            </a:r>
            <a:r>
              <a:rPr lang="en-US" sz="3200" dirty="0"/>
              <a:t> </a:t>
            </a:r>
            <a:r>
              <a:rPr lang="en-US" sz="3200" dirty="0" err="1"/>
              <a:t>pembelian</a:t>
            </a:r>
            <a:r>
              <a:rPr lang="en-US" sz="3200" dirty="0"/>
              <a:t> oleh </a:t>
            </a:r>
            <a:r>
              <a:rPr lang="en-US" sz="3200" dirty="0" err="1"/>
              <a:t>konsumen</a:t>
            </a:r>
            <a:endParaRPr lang="en-ID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85098F-D8E7-0A08-AF9D-FC11D891BE28}"/>
              </a:ext>
            </a:extLst>
          </p:cNvPr>
          <p:cNvSpPr txBox="1">
            <a:spLocks/>
          </p:cNvSpPr>
          <p:nvPr/>
        </p:nvSpPr>
        <p:spPr>
          <a:xfrm>
            <a:off x="1378976" y="3012493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Saya </a:t>
            </a:r>
            <a:r>
              <a:rPr lang="en-US" sz="3200" dirty="0" err="1"/>
              <a:t>merekomendasikan</a:t>
            </a:r>
            <a:r>
              <a:rPr lang="en-US" sz="3200" dirty="0"/>
              <a:t> </a:t>
            </a:r>
            <a:r>
              <a:rPr lang="en-US" sz="3200" dirty="0" err="1"/>
              <a:t>penambahan</a:t>
            </a:r>
            <a:r>
              <a:rPr lang="en-US" sz="3200" dirty="0"/>
              <a:t> channel agar </a:t>
            </a:r>
            <a:r>
              <a:rPr lang="en-US" sz="3200" dirty="0" err="1"/>
              <a:t>saluran</a:t>
            </a:r>
            <a:r>
              <a:rPr lang="en-US" sz="3200" dirty="0"/>
              <a:t> </a:t>
            </a:r>
            <a:r>
              <a:rPr lang="en-US" sz="3200" dirty="0" err="1"/>
              <a:t>distribusi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berjalan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efisien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89435112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193</TotalTime>
  <Words>68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Analisis Pengeluaran Pelanggan Wholesale</vt:lpstr>
      <vt:lpstr>PowerPoint Presentation</vt:lpstr>
      <vt:lpstr>Grafik pengeluaran pelanggan diberbagai kategori</vt:lpstr>
      <vt:lpstr>PowerPoint Presentation</vt:lpstr>
      <vt:lpstr>Kesimpulan dari dataset ini adalah pelanggan memiliki kebutuhan yang berbeda-beda pada setiap kategori tetapi semua kategori produk menjadi prioritas pembelian oleh konsumen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Dimas Arikumara Evendi</dc:creator>
  <cp:lastModifiedBy>Dimas Arikumara Evendi</cp:lastModifiedBy>
  <cp:revision>12</cp:revision>
  <dcterms:created xsi:type="dcterms:W3CDTF">2024-12-24T04:28:58Z</dcterms:created>
  <dcterms:modified xsi:type="dcterms:W3CDTF">2024-12-25T05:19:18Z</dcterms:modified>
</cp:coreProperties>
</file>