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3d7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pPr>
            <a:defRPr b="1"/>
          </a:pPr>
          <a:r>
            <a:rPr lang="en-US" dirty="0"/>
            <a:t>Rosa will get the Customers wants through your Email and save them to a separate data table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4F03132A-0D11-4098-87D0-B95EB0CCEE93}">
      <dgm:prSet/>
      <dgm:spPr/>
      <dgm:t>
        <a:bodyPr/>
        <a:lstStyle/>
        <a:p>
          <a:pPr>
            <a:defRPr b="1"/>
          </a:pPr>
          <a:r>
            <a:rPr lang="en-US" dirty="0"/>
            <a:t>Rosa will connect to an SQL data base that contains all of the customers information</a:t>
          </a:r>
        </a:p>
      </dgm:t>
    </dgm:pt>
    <dgm:pt modelId="{273CEDDF-E299-49E2-ABAB-39CAB2922994}" type="parTrans" cxnId="{D8CC2665-35F6-4C54-A924-0C0AF550FF6D}">
      <dgm:prSet/>
      <dgm:spPr/>
      <dgm:t>
        <a:bodyPr/>
        <a:lstStyle/>
        <a:p>
          <a:endParaRPr lang="en-US"/>
        </a:p>
      </dgm:t>
    </dgm:pt>
    <dgm:pt modelId="{0CEC1B81-2E42-4ABA-A5F2-AD605133674B}" type="sibTrans" cxnId="{D8CC2665-35F6-4C54-A924-0C0AF550FF6D}">
      <dgm:prSet/>
      <dgm:spPr/>
      <dgm:t>
        <a:bodyPr/>
        <a:lstStyle/>
        <a:p>
          <a:endParaRPr lang="en-US"/>
        </a:p>
      </dgm:t>
    </dgm:pt>
    <dgm:pt modelId="{AA29F58B-0E19-451F-B7A8-217CE63F778C}">
      <dgm:prSet/>
      <dgm:spPr/>
      <dgm:t>
        <a:bodyPr/>
        <a:lstStyle/>
        <a:p>
          <a:pPr>
            <a:defRPr b="1"/>
          </a:pPr>
          <a:r>
            <a:rPr lang="en-US" dirty="0"/>
            <a:t>Rosa will login to the </a:t>
          </a:r>
          <a:r>
            <a:rPr lang="en-US" dirty="0" err="1"/>
            <a:t>Pega</a:t>
          </a:r>
          <a:r>
            <a:rPr lang="en-US" dirty="0"/>
            <a:t> website with our shopper account</a:t>
          </a:r>
        </a:p>
      </dgm:t>
    </dgm:pt>
    <dgm:pt modelId="{B300EC06-6B23-4C3E-A4BC-FB1CFD652137}" type="parTrans" cxnId="{F6657D39-C953-43A4-9CDC-0081B1F76483}">
      <dgm:prSet/>
      <dgm:spPr/>
      <dgm:t>
        <a:bodyPr/>
        <a:lstStyle/>
        <a:p>
          <a:endParaRPr lang="en-US"/>
        </a:p>
      </dgm:t>
    </dgm:pt>
    <dgm:pt modelId="{4CDB807A-EC00-480D-99BB-E33A6CBECFBC}" type="sibTrans" cxnId="{F6657D39-C953-43A4-9CDC-0081B1F76483}">
      <dgm:prSet/>
      <dgm:spPr/>
      <dgm:t>
        <a:bodyPr/>
        <a:lstStyle/>
        <a:p>
          <a:endParaRPr lang="en-US"/>
        </a:p>
      </dgm:t>
    </dgm:pt>
    <dgm:pt modelId="{2644708A-7692-4361-8B1E-ADAAE4507DA2}">
      <dgm:prSet/>
      <dgm:spPr/>
      <dgm:t>
        <a:bodyPr/>
        <a:lstStyle/>
        <a:p>
          <a:pPr>
            <a:defRPr b="1"/>
          </a:pPr>
          <a:r>
            <a:rPr lang="en-US" dirty="0"/>
            <a:t>Rosa will then compare the customers wants to the websites products</a:t>
          </a:r>
        </a:p>
      </dgm:t>
    </dgm:pt>
    <dgm:pt modelId="{716F0072-824A-4DBC-B9FA-0B1536A587A7}" type="parTrans" cxnId="{765D25DA-CF4A-4AF6-8138-90525DFAB45C}">
      <dgm:prSet/>
      <dgm:spPr/>
      <dgm:t>
        <a:bodyPr/>
        <a:lstStyle/>
        <a:p>
          <a:endParaRPr lang="en-US"/>
        </a:p>
      </dgm:t>
    </dgm:pt>
    <dgm:pt modelId="{D358632F-5FC3-439D-8D4F-5ADB6CAC3503}" type="sibTrans" cxnId="{765D25DA-CF4A-4AF6-8138-90525DFAB45C}">
      <dgm:prSet/>
      <dgm:spPr/>
      <dgm:t>
        <a:bodyPr/>
        <a:lstStyle/>
        <a:p>
          <a:endParaRPr lang="en-US"/>
        </a:p>
      </dgm:t>
    </dgm:pt>
    <dgm:pt modelId="{1A720E53-CAEF-42BE-8005-5E618BB2DCD8}">
      <dgm:prSet/>
      <dgm:spPr/>
      <dgm:t>
        <a:bodyPr/>
        <a:lstStyle/>
        <a:p>
          <a:pPr>
            <a:defRPr b="1"/>
          </a:pPr>
          <a:r>
            <a:rPr lang="en-US" dirty="0"/>
            <a:t>Rosa will add the number of items the customer wants</a:t>
          </a:r>
        </a:p>
      </dgm:t>
    </dgm:pt>
    <dgm:pt modelId="{4943F9F8-2D3C-48C0-89A7-FDA950CFC5B3}" type="parTrans" cxnId="{668D7B47-A15D-4767-A430-4546E459CDEE}">
      <dgm:prSet/>
      <dgm:spPr/>
      <dgm:t>
        <a:bodyPr/>
        <a:lstStyle/>
        <a:p>
          <a:endParaRPr lang="en-US"/>
        </a:p>
      </dgm:t>
    </dgm:pt>
    <dgm:pt modelId="{2E08221A-6E71-4A32-A7DD-68E57D796467}" type="sibTrans" cxnId="{668D7B47-A15D-4767-A430-4546E459CDEE}">
      <dgm:prSet/>
      <dgm:spPr/>
      <dgm:t>
        <a:bodyPr/>
        <a:lstStyle/>
        <a:p>
          <a:endParaRPr lang="en-US"/>
        </a:p>
      </dgm:t>
    </dgm:pt>
    <dgm:pt modelId="{8962E54F-65A1-4219-A7A9-14CAA715BDA9}">
      <dgm:prSet/>
      <dgm:spPr/>
      <dgm:t>
        <a:bodyPr/>
        <a:lstStyle/>
        <a:p>
          <a:pPr>
            <a:defRPr b="1"/>
          </a:pPr>
          <a:r>
            <a:rPr lang="en-US" dirty="0"/>
            <a:t>Rosa will email both the customers with their total and email me separately with my profits</a:t>
          </a:r>
        </a:p>
      </dgm:t>
    </dgm:pt>
    <dgm:pt modelId="{66F8E056-E0C2-49FF-A858-F331B6BDCBC9}" type="parTrans" cxnId="{0EB56260-F14B-423B-937C-7E8C2BBE6306}">
      <dgm:prSet/>
      <dgm:spPr/>
      <dgm:t>
        <a:bodyPr/>
        <a:lstStyle/>
        <a:p>
          <a:endParaRPr lang="en-US"/>
        </a:p>
      </dgm:t>
    </dgm:pt>
    <dgm:pt modelId="{2D375CD8-5613-4C0F-B31A-1BFFEB0E05DF}" type="sibTrans" cxnId="{0EB56260-F14B-423B-937C-7E8C2BBE6306}">
      <dgm:prSet/>
      <dgm:spPr/>
      <dgm:t>
        <a:bodyPr/>
        <a:lstStyle/>
        <a:p>
          <a:endParaRPr lang="en-US"/>
        </a:p>
      </dgm:t>
    </dgm:pt>
    <dgm:pt modelId="{2383FD36-B88E-404E-AD0A-0C17C2BE6896}">
      <dgm:prSet/>
      <dgm:spPr/>
      <dgm:t>
        <a:bodyPr/>
        <a:lstStyle/>
        <a:p>
          <a:pPr>
            <a:defRPr b="1"/>
          </a:pPr>
          <a:r>
            <a:rPr lang="en-US" dirty="0"/>
            <a:t>Rosa will purchase the products for the customer</a:t>
          </a:r>
        </a:p>
      </dgm:t>
    </dgm:pt>
    <dgm:pt modelId="{8B6AFF29-742E-492E-9F1F-91EDB3B3D1FE}" type="parTrans" cxnId="{17C2191A-CFEF-4E10-82B2-798A35819C5B}">
      <dgm:prSet/>
      <dgm:spPr/>
      <dgm:t>
        <a:bodyPr/>
        <a:lstStyle/>
        <a:p>
          <a:endParaRPr lang="en-US"/>
        </a:p>
      </dgm:t>
    </dgm:pt>
    <dgm:pt modelId="{BD254FAC-57F9-4068-8BD5-D1CD35DDBCDB}" type="sibTrans" cxnId="{17C2191A-CFEF-4E10-82B2-798A35819C5B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659DF4B8-8C62-4916-914F-938E09054FC5}" type="pres">
      <dgm:prSet presAssocID="{91598E38-7461-470A-91AA-325A90C2A6DA}" presName="composite" presStyleCnt="0"/>
      <dgm:spPr/>
    </dgm:pt>
    <dgm:pt modelId="{F4192264-D7CA-4C15-8657-7B34296E6696}" type="pres">
      <dgm:prSet presAssocID="{91598E38-7461-470A-91AA-325A90C2A6DA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BEE8F36C-C435-4BB8-90B9-165F9CECE77E}" type="pres">
      <dgm:prSet presAssocID="{91598E38-7461-470A-91AA-325A90C2A6DA}" presName="DropPinPlaceHolder" presStyleCnt="0"/>
      <dgm:spPr/>
    </dgm:pt>
    <dgm:pt modelId="{B4F95B20-03EA-4E38-9EB8-ED3D8BDFFFD5}" type="pres">
      <dgm:prSet presAssocID="{91598E38-7461-470A-91AA-325A90C2A6DA}" presName="DropPin" presStyleLbl="alignNode1" presStyleIdx="0" presStyleCnt="7"/>
      <dgm:spPr/>
    </dgm:pt>
    <dgm:pt modelId="{2855FB11-BC19-4777-A27A-8F6DEE52D3F9}" type="pres">
      <dgm:prSet presAssocID="{91598E38-7461-470A-91AA-325A90C2A6DA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9AE8CDA6-FE39-4AF9-BF29-4F14C6468B8C}" type="pres">
      <dgm:prSet presAssocID="{91598E38-7461-470A-91AA-325A90C2A6DA}" presName="L2TextContainer" presStyleLbl="revTx" presStyleIdx="0" presStyleCnt="14">
        <dgm:presLayoutVars>
          <dgm:bulletEnabled val="1"/>
        </dgm:presLayoutVars>
      </dgm:prSet>
      <dgm:spPr/>
    </dgm:pt>
    <dgm:pt modelId="{B0EB8E2C-FFDB-4151-90FD-510D6551C179}" type="pres">
      <dgm:prSet presAssocID="{91598E38-7461-470A-91AA-325A90C2A6DA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0FACC070-E5D1-4147-92DF-C051150206F7}" type="pres">
      <dgm:prSet presAssocID="{91598E38-7461-470A-91AA-325A90C2A6DA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07A5CC0-2E2D-4EFB-BC3F-E660AB75D2C3}" type="pres">
      <dgm:prSet presAssocID="{91598E38-7461-470A-91AA-325A90C2A6DA}" presName="EmptyPlaceHolder" presStyleCnt="0"/>
      <dgm:spPr/>
    </dgm:pt>
    <dgm:pt modelId="{716580A4-C7DC-4A6D-9297-458EC1073B23}" type="pres">
      <dgm:prSet presAssocID="{AEBFFADC-990D-480E-B682-B841BE19126D}" presName="spaceBetweenRectangles" presStyleCnt="0"/>
      <dgm:spPr/>
    </dgm:pt>
    <dgm:pt modelId="{7C9896E3-E9D8-4FC1-9776-B121EF4518CE}" type="pres">
      <dgm:prSet presAssocID="{4F03132A-0D11-4098-87D0-B95EB0CCEE93}" presName="composite" presStyleCnt="0"/>
      <dgm:spPr/>
    </dgm:pt>
    <dgm:pt modelId="{E4FC35CB-DDDD-4A84-8754-B1D0A22CDC25}" type="pres">
      <dgm:prSet presAssocID="{4F03132A-0D11-4098-87D0-B95EB0CCEE93}" presName="ConnectorPoint" presStyleLbl="lnNode1" presStyleIdx="1" presStyleCnt="7"/>
      <dgm:spPr>
        <a:solidFill>
          <a:schemeClr val="accent2">
            <a:hueOff val="5892"/>
            <a:satOff val="-5748"/>
            <a:lumOff val="-294"/>
            <a:alphaOff val="0"/>
          </a:schemeClr>
        </a:solidFill>
        <a:ln w="6350">
          <a:noFill/>
        </a:ln>
        <a:effectLst/>
      </dgm:spPr>
    </dgm:pt>
    <dgm:pt modelId="{81F35322-80A1-4E76-BB8F-EB8F74E9D158}" type="pres">
      <dgm:prSet presAssocID="{4F03132A-0D11-4098-87D0-B95EB0CCEE93}" presName="DropPinPlaceHolder" presStyleCnt="0"/>
      <dgm:spPr/>
    </dgm:pt>
    <dgm:pt modelId="{4D0EA88E-7B28-4540-ADAA-CDC4B671AB6E}" type="pres">
      <dgm:prSet presAssocID="{4F03132A-0D11-4098-87D0-B95EB0CCEE93}" presName="DropPin" presStyleLbl="alignNode1" presStyleIdx="1" presStyleCnt="7"/>
      <dgm:spPr/>
    </dgm:pt>
    <dgm:pt modelId="{3A6565A9-CD14-4D6B-9F7D-B7056DAD36D6}" type="pres">
      <dgm:prSet presAssocID="{4F03132A-0D11-4098-87D0-B95EB0CCEE93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12FD8574-58DA-4C80-8626-43C83265B4AF}" type="pres">
      <dgm:prSet presAssocID="{4F03132A-0D11-4098-87D0-B95EB0CCEE93}" presName="L2TextContainer" presStyleLbl="revTx" presStyleIdx="2" presStyleCnt="14">
        <dgm:presLayoutVars>
          <dgm:bulletEnabled val="1"/>
        </dgm:presLayoutVars>
      </dgm:prSet>
      <dgm:spPr/>
    </dgm:pt>
    <dgm:pt modelId="{75AA3CAE-204C-4261-803F-CF2C4ACBE69D}" type="pres">
      <dgm:prSet presAssocID="{4F03132A-0D11-4098-87D0-B95EB0CCEE93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1BAE5B11-DA06-4D86-89BC-FC150887383D}" type="pres">
      <dgm:prSet presAssocID="{4F03132A-0D11-4098-87D0-B95EB0CCEE93}" presName="ConnectLine" presStyleLbl="sibTrans1D1" presStyleIdx="1" presStyleCnt="7"/>
      <dgm:spPr>
        <a:noFill/>
        <a:ln w="12700" cap="flat" cmpd="sng" algn="ctr">
          <a:solidFill>
            <a:schemeClr val="accent2">
              <a:hueOff val="5892"/>
              <a:satOff val="-5748"/>
              <a:lumOff val="-294"/>
              <a:alphaOff val="0"/>
            </a:schemeClr>
          </a:solidFill>
          <a:prstDash val="dash"/>
        </a:ln>
        <a:effectLst/>
      </dgm:spPr>
    </dgm:pt>
    <dgm:pt modelId="{3BFCD821-0117-48CA-B2DF-34AD4E095AE7}" type="pres">
      <dgm:prSet presAssocID="{4F03132A-0D11-4098-87D0-B95EB0CCEE93}" presName="EmptyPlaceHolder" presStyleCnt="0"/>
      <dgm:spPr/>
    </dgm:pt>
    <dgm:pt modelId="{93DEFDEE-E6AD-435B-8F25-036B2E6EA7FD}" type="pres">
      <dgm:prSet presAssocID="{0CEC1B81-2E42-4ABA-A5F2-AD605133674B}" presName="spaceBetweenRectangles" presStyleCnt="0"/>
      <dgm:spPr/>
    </dgm:pt>
    <dgm:pt modelId="{EC75A72B-7694-4A2F-82D1-BBF19BAF8E71}" type="pres">
      <dgm:prSet presAssocID="{AA29F58B-0E19-451F-B7A8-217CE63F778C}" presName="composite" presStyleCnt="0"/>
      <dgm:spPr/>
    </dgm:pt>
    <dgm:pt modelId="{34A6C60F-E55B-4CF1-B31D-C72FD250ADA0}" type="pres">
      <dgm:prSet presAssocID="{AA29F58B-0E19-451F-B7A8-217CE63F778C}" presName="ConnectorPoint" presStyleLbl="lnNode1" presStyleIdx="2" presStyleCnt="7"/>
      <dgm:spPr>
        <a:solidFill>
          <a:schemeClr val="accent2">
            <a:hueOff val="11784"/>
            <a:satOff val="-11496"/>
            <a:lumOff val="-589"/>
            <a:alphaOff val="0"/>
          </a:schemeClr>
        </a:solidFill>
        <a:ln w="6350">
          <a:noFill/>
        </a:ln>
        <a:effectLst/>
      </dgm:spPr>
    </dgm:pt>
    <dgm:pt modelId="{ED127C24-ADB9-414B-9CA9-CFC63A7210E4}" type="pres">
      <dgm:prSet presAssocID="{AA29F58B-0E19-451F-B7A8-217CE63F778C}" presName="DropPinPlaceHolder" presStyleCnt="0"/>
      <dgm:spPr/>
    </dgm:pt>
    <dgm:pt modelId="{C167E604-3476-4666-ACBF-4794AB6A3DDD}" type="pres">
      <dgm:prSet presAssocID="{AA29F58B-0E19-451F-B7A8-217CE63F778C}" presName="DropPin" presStyleLbl="alignNode1" presStyleIdx="2" presStyleCnt="7"/>
      <dgm:spPr/>
    </dgm:pt>
    <dgm:pt modelId="{563CE0C1-1A2A-465E-83AB-90904EFD7031}" type="pres">
      <dgm:prSet presAssocID="{AA29F58B-0E19-451F-B7A8-217CE63F778C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A1280868-3888-4325-B562-15AD71178FC7}" type="pres">
      <dgm:prSet presAssocID="{AA29F58B-0E19-451F-B7A8-217CE63F778C}" presName="L2TextContainer" presStyleLbl="revTx" presStyleIdx="4" presStyleCnt="14">
        <dgm:presLayoutVars>
          <dgm:bulletEnabled val="1"/>
        </dgm:presLayoutVars>
      </dgm:prSet>
      <dgm:spPr/>
    </dgm:pt>
    <dgm:pt modelId="{D0514808-2094-4BC4-84D7-159DA3642DF5}" type="pres">
      <dgm:prSet presAssocID="{AA29F58B-0E19-451F-B7A8-217CE63F778C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1ECC9CDC-B172-481B-8C0E-1E173A35ED4C}" type="pres">
      <dgm:prSet presAssocID="{AA29F58B-0E19-451F-B7A8-217CE63F778C}" presName="ConnectLine" presStyleLbl="sibTrans1D1" presStyleIdx="2" presStyleCnt="7"/>
      <dgm:spPr>
        <a:noFill/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dash"/>
        </a:ln>
        <a:effectLst/>
      </dgm:spPr>
    </dgm:pt>
    <dgm:pt modelId="{ABAA0859-2767-45C6-BA93-DEC761D1945D}" type="pres">
      <dgm:prSet presAssocID="{AA29F58B-0E19-451F-B7A8-217CE63F778C}" presName="EmptyPlaceHolder" presStyleCnt="0"/>
      <dgm:spPr/>
    </dgm:pt>
    <dgm:pt modelId="{A8BD3D0A-22E4-4650-9BB7-3A468CD4E5E1}" type="pres">
      <dgm:prSet presAssocID="{4CDB807A-EC00-480D-99BB-E33A6CBECFBC}" presName="spaceBetweenRectangles" presStyleCnt="0"/>
      <dgm:spPr/>
    </dgm:pt>
    <dgm:pt modelId="{2BAF6F63-9ACB-49F2-8381-27A9352B525C}" type="pres">
      <dgm:prSet presAssocID="{2644708A-7692-4361-8B1E-ADAAE4507DA2}" presName="composite" presStyleCnt="0"/>
      <dgm:spPr/>
    </dgm:pt>
    <dgm:pt modelId="{53DD1F82-55B0-4332-B57E-3A13A5F00D95}" type="pres">
      <dgm:prSet presAssocID="{2644708A-7692-4361-8B1E-ADAAE4507DA2}" presName="ConnectorPoint" presStyleLbl="lnNode1" presStyleIdx="3" presStyleCnt="7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>
          <a:noFill/>
        </a:ln>
        <a:effectLst/>
      </dgm:spPr>
    </dgm:pt>
    <dgm:pt modelId="{27EB781B-1287-481D-A210-B95F85A79395}" type="pres">
      <dgm:prSet presAssocID="{2644708A-7692-4361-8B1E-ADAAE4507DA2}" presName="DropPinPlaceHolder" presStyleCnt="0"/>
      <dgm:spPr/>
    </dgm:pt>
    <dgm:pt modelId="{C0AF8F93-9153-4862-AA50-A48286886B27}" type="pres">
      <dgm:prSet presAssocID="{2644708A-7692-4361-8B1E-ADAAE4507DA2}" presName="DropPin" presStyleLbl="alignNode1" presStyleIdx="3" presStyleCnt="7"/>
      <dgm:spPr/>
    </dgm:pt>
    <dgm:pt modelId="{4137169B-2DAB-49EF-9972-8CDDF97141CA}" type="pres">
      <dgm:prSet presAssocID="{2644708A-7692-4361-8B1E-ADAAE4507DA2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EC2C6073-577C-4034-BFD7-B77E6E54347E}" type="pres">
      <dgm:prSet presAssocID="{2644708A-7692-4361-8B1E-ADAAE4507DA2}" presName="L2TextContainer" presStyleLbl="revTx" presStyleIdx="6" presStyleCnt="14">
        <dgm:presLayoutVars>
          <dgm:bulletEnabled val="1"/>
        </dgm:presLayoutVars>
      </dgm:prSet>
      <dgm:spPr/>
    </dgm:pt>
    <dgm:pt modelId="{03858C1F-8892-4574-A422-801A5000A623}" type="pres">
      <dgm:prSet presAssocID="{2644708A-7692-4361-8B1E-ADAAE4507DA2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C347B50C-9477-489B-9AD9-95E3ADA6FCCC}" type="pres">
      <dgm:prSet presAssocID="{2644708A-7692-4361-8B1E-ADAAE4507DA2}" presName="ConnectLine" presStyleLbl="sibTrans1D1" presStyleIdx="3" presStyleCnt="7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CEF0116C-991A-4B79-9DDB-9FA8E8B9F4F7}" type="pres">
      <dgm:prSet presAssocID="{2644708A-7692-4361-8B1E-ADAAE4507DA2}" presName="EmptyPlaceHolder" presStyleCnt="0"/>
      <dgm:spPr/>
    </dgm:pt>
    <dgm:pt modelId="{8CE182DF-236A-40A6-B506-BA603C0AA15B}" type="pres">
      <dgm:prSet presAssocID="{D358632F-5FC3-439D-8D4F-5ADB6CAC3503}" presName="spaceBetweenRectangles" presStyleCnt="0"/>
      <dgm:spPr/>
    </dgm:pt>
    <dgm:pt modelId="{99FF73A6-9A80-4227-BB7B-61A5AEFBF670}" type="pres">
      <dgm:prSet presAssocID="{1A720E53-CAEF-42BE-8005-5E618BB2DCD8}" presName="composite" presStyleCnt="0"/>
      <dgm:spPr/>
    </dgm:pt>
    <dgm:pt modelId="{2D69BF31-D98E-46D4-BBB8-D4C27E5C750D}" type="pres">
      <dgm:prSet presAssocID="{1A720E53-CAEF-42BE-8005-5E618BB2DCD8}" presName="ConnectorPoint" presStyleLbl="lnNode1" presStyleIdx="4" presStyleCnt="7"/>
      <dgm:spPr>
        <a:solidFill>
          <a:schemeClr val="accent2">
            <a:hueOff val="23569"/>
            <a:satOff val="-22991"/>
            <a:lumOff val="-1177"/>
            <a:alphaOff val="0"/>
          </a:schemeClr>
        </a:solidFill>
        <a:ln w="6350">
          <a:noFill/>
        </a:ln>
        <a:effectLst/>
      </dgm:spPr>
    </dgm:pt>
    <dgm:pt modelId="{132DA75B-B7F8-43DA-82C0-48A9125C54F0}" type="pres">
      <dgm:prSet presAssocID="{1A720E53-CAEF-42BE-8005-5E618BB2DCD8}" presName="DropPinPlaceHolder" presStyleCnt="0"/>
      <dgm:spPr/>
    </dgm:pt>
    <dgm:pt modelId="{C7402222-0FD2-418F-AF3A-71C9C2DDA928}" type="pres">
      <dgm:prSet presAssocID="{1A720E53-CAEF-42BE-8005-5E618BB2DCD8}" presName="DropPin" presStyleLbl="alignNode1" presStyleIdx="4" presStyleCnt="7"/>
      <dgm:spPr/>
    </dgm:pt>
    <dgm:pt modelId="{3A00EA9E-41C8-42CF-96B6-C7AA62D7CCE7}" type="pres">
      <dgm:prSet presAssocID="{1A720E53-CAEF-42BE-8005-5E618BB2DCD8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81095502-9309-4650-AF14-EB847D30E672}" type="pres">
      <dgm:prSet presAssocID="{1A720E53-CAEF-42BE-8005-5E618BB2DCD8}" presName="L2TextContainer" presStyleLbl="revTx" presStyleIdx="8" presStyleCnt="14">
        <dgm:presLayoutVars>
          <dgm:bulletEnabled val="1"/>
        </dgm:presLayoutVars>
      </dgm:prSet>
      <dgm:spPr/>
    </dgm:pt>
    <dgm:pt modelId="{DA0FF850-0376-4297-95DB-768831788B90}" type="pres">
      <dgm:prSet presAssocID="{1A720E53-CAEF-42BE-8005-5E618BB2DCD8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6D436B33-2029-473B-8857-6D66F17A26BC}" type="pres">
      <dgm:prSet presAssocID="{1A720E53-CAEF-42BE-8005-5E618BB2DCD8}" presName="ConnectLine" presStyleLbl="sibTrans1D1" presStyleIdx="4" presStyleCnt="7"/>
      <dgm:spPr>
        <a:noFill/>
        <a:ln w="12700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dash"/>
        </a:ln>
        <a:effectLst/>
      </dgm:spPr>
    </dgm:pt>
    <dgm:pt modelId="{0F37E3AC-7A25-44B0-A2F9-1D4EB4E88733}" type="pres">
      <dgm:prSet presAssocID="{1A720E53-CAEF-42BE-8005-5E618BB2DCD8}" presName="EmptyPlaceHolder" presStyleCnt="0"/>
      <dgm:spPr/>
    </dgm:pt>
    <dgm:pt modelId="{7C6671AA-3E89-4EC5-9E4E-884A4AF365CA}" type="pres">
      <dgm:prSet presAssocID="{2E08221A-6E71-4A32-A7DD-68E57D796467}" presName="spaceBetweenRectangles" presStyleCnt="0"/>
      <dgm:spPr/>
    </dgm:pt>
    <dgm:pt modelId="{9230D469-59F1-4906-93FA-AC0CFA899D6F}" type="pres">
      <dgm:prSet presAssocID="{2383FD36-B88E-404E-AD0A-0C17C2BE6896}" presName="composite" presStyleCnt="0"/>
      <dgm:spPr/>
    </dgm:pt>
    <dgm:pt modelId="{90FB2047-1299-4471-97DC-12F0026ED3F1}" type="pres">
      <dgm:prSet presAssocID="{2383FD36-B88E-404E-AD0A-0C17C2BE6896}" presName="ConnectorPoint" presStyleLbl="lnNode1" presStyleIdx="5" presStyleCnt="7"/>
      <dgm:spPr>
        <a:solidFill>
          <a:schemeClr val="accent2">
            <a:hueOff val="29461"/>
            <a:satOff val="-28739"/>
            <a:lumOff val="-1472"/>
            <a:alphaOff val="0"/>
          </a:schemeClr>
        </a:solidFill>
        <a:ln w="6350">
          <a:noFill/>
        </a:ln>
        <a:effectLst/>
      </dgm:spPr>
    </dgm:pt>
    <dgm:pt modelId="{B8B7D74A-145C-4EE0-89DC-FE05C38B6F57}" type="pres">
      <dgm:prSet presAssocID="{2383FD36-B88E-404E-AD0A-0C17C2BE6896}" presName="DropPinPlaceHolder" presStyleCnt="0"/>
      <dgm:spPr/>
    </dgm:pt>
    <dgm:pt modelId="{F6AFAC03-A892-4833-96EE-DE5B7463E7C5}" type="pres">
      <dgm:prSet presAssocID="{2383FD36-B88E-404E-AD0A-0C17C2BE6896}" presName="DropPin" presStyleLbl="alignNode1" presStyleIdx="5" presStyleCnt="7"/>
      <dgm:spPr/>
    </dgm:pt>
    <dgm:pt modelId="{0D9E0DCE-CA30-4F2D-8135-558C100DED5E}" type="pres">
      <dgm:prSet presAssocID="{2383FD36-B88E-404E-AD0A-0C17C2BE6896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629A7BF1-C61E-411F-91ED-AAE6403BBFDD}" type="pres">
      <dgm:prSet presAssocID="{2383FD36-B88E-404E-AD0A-0C17C2BE6896}" presName="L2TextContainer" presStyleLbl="revTx" presStyleIdx="10" presStyleCnt="14">
        <dgm:presLayoutVars>
          <dgm:bulletEnabled val="1"/>
        </dgm:presLayoutVars>
      </dgm:prSet>
      <dgm:spPr/>
    </dgm:pt>
    <dgm:pt modelId="{DCF96B59-1E51-41C8-8336-588DA0C646F2}" type="pres">
      <dgm:prSet presAssocID="{2383FD36-B88E-404E-AD0A-0C17C2BE6896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D18484F9-B747-4ABD-94E7-0BB3BACB7543}" type="pres">
      <dgm:prSet presAssocID="{2383FD36-B88E-404E-AD0A-0C17C2BE6896}" presName="ConnectLine" presStyleLbl="sibTrans1D1" presStyleIdx="5" presStyleCnt="7"/>
      <dgm:spPr>
        <a:noFill/>
        <a:ln w="12700" cap="flat" cmpd="sng" algn="ctr">
          <a:solidFill>
            <a:schemeClr val="accent2">
              <a:hueOff val="29461"/>
              <a:satOff val="-28739"/>
              <a:lumOff val="-1472"/>
              <a:alphaOff val="0"/>
            </a:schemeClr>
          </a:solidFill>
          <a:prstDash val="dash"/>
        </a:ln>
        <a:effectLst/>
      </dgm:spPr>
    </dgm:pt>
    <dgm:pt modelId="{44651B0A-2804-4769-B62E-2943FBD91921}" type="pres">
      <dgm:prSet presAssocID="{2383FD36-B88E-404E-AD0A-0C17C2BE6896}" presName="EmptyPlaceHolder" presStyleCnt="0"/>
      <dgm:spPr/>
    </dgm:pt>
    <dgm:pt modelId="{2FA3CFAD-EECA-4D56-A06B-1654127E057E}" type="pres">
      <dgm:prSet presAssocID="{BD254FAC-57F9-4068-8BD5-D1CD35DDBCDB}" presName="spaceBetweenRectangles" presStyleCnt="0"/>
      <dgm:spPr/>
    </dgm:pt>
    <dgm:pt modelId="{B84BE9DC-6227-4FF3-97E8-5038A166198B}" type="pres">
      <dgm:prSet presAssocID="{8962E54F-65A1-4219-A7A9-14CAA715BDA9}" presName="composite" presStyleCnt="0"/>
      <dgm:spPr/>
    </dgm:pt>
    <dgm:pt modelId="{DA495BD9-6476-4FEE-A435-B7E9A8BD5AF7}" type="pres">
      <dgm:prSet presAssocID="{8962E54F-65A1-4219-A7A9-14CAA715BDA9}" presName="ConnectorPoint" presStyleLbl="lnNode1" presStyleIdx="6" presStyleCnt="7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>
          <a:noFill/>
        </a:ln>
        <a:effectLst/>
      </dgm:spPr>
    </dgm:pt>
    <dgm:pt modelId="{0F9AC876-8867-46CA-9732-C1087CF41C47}" type="pres">
      <dgm:prSet presAssocID="{8962E54F-65A1-4219-A7A9-14CAA715BDA9}" presName="DropPinPlaceHolder" presStyleCnt="0"/>
      <dgm:spPr/>
    </dgm:pt>
    <dgm:pt modelId="{23F1D09F-490A-4A53-8F63-DE882D5015A5}" type="pres">
      <dgm:prSet presAssocID="{8962E54F-65A1-4219-A7A9-14CAA715BDA9}" presName="DropPin" presStyleLbl="alignNode1" presStyleIdx="6" presStyleCnt="7"/>
      <dgm:spPr/>
    </dgm:pt>
    <dgm:pt modelId="{63363198-E836-4EC0-AE06-42EFB6B31454}" type="pres">
      <dgm:prSet presAssocID="{8962E54F-65A1-4219-A7A9-14CAA715BDA9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E8D6AC2A-61F7-46B8-8C71-88571033FAE1}" type="pres">
      <dgm:prSet presAssocID="{8962E54F-65A1-4219-A7A9-14CAA715BDA9}" presName="L2TextContainer" presStyleLbl="revTx" presStyleIdx="12" presStyleCnt="14">
        <dgm:presLayoutVars>
          <dgm:bulletEnabled val="1"/>
        </dgm:presLayoutVars>
      </dgm:prSet>
      <dgm:spPr/>
    </dgm:pt>
    <dgm:pt modelId="{F57274AB-BB55-4A26-83F2-3DDEC9370478}" type="pres">
      <dgm:prSet presAssocID="{8962E54F-65A1-4219-A7A9-14CAA715BDA9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6C68A3FD-6C92-43D6-AFB5-EF11F7A26CB4}" type="pres">
      <dgm:prSet presAssocID="{8962E54F-65A1-4219-A7A9-14CAA715BDA9}" presName="ConnectLine" presStyleLbl="sibTrans1D1" presStyleIdx="6" presStyleCnt="7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00576006-A8B3-4314-9D5F-36788643E3F6}" type="pres">
      <dgm:prSet presAssocID="{8962E54F-65A1-4219-A7A9-14CAA715BDA9}" presName="EmptyPlaceHolder" presStyleCnt="0"/>
      <dgm:spPr/>
    </dgm:pt>
  </dgm:ptLst>
  <dgm:cxnLst>
    <dgm:cxn modelId="{C81E7206-54B6-40BE-AEE5-F8B7438EEB86}" type="presOf" srcId="{1A720E53-CAEF-42BE-8005-5E618BB2DCD8}" destId="{DA0FF850-0376-4297-95DB-768831788B90}" srcOrd="0" destOrd="0" presId="urn:microsoft.com/office/officeart/2017/3/layout/DropPinTimeline"/>
    <dgm:cxn modelId="{17C2191A-CFEF-4E10-82B2-798A35819C5B}" srcId="{95BE5B1F-8548-4FA5-8ECE-FF697B8BDC8B}" destId="{2383FD36-B88E-404E-AD0A-0C17C2BE6896}" srcOrd="5" destOrd="0" parTransId="{8B6AFF29-742E-492E-9F1F-91EDB3B3D1FE}" sibTransId="{BD254FAC-57F9-4068-8BD5-D1CD35DDBCDB}"/>
    <dgm:cxn modelId="{68FB2C30-BFF1-4273-83B4-37AB8BB249BA}" type="presOf" srcId="{AA29F58B-0E19-451F-B7A8-217CE63F778C}" destId="{D0514808-2094-4BC4-84D7-159DA3642DF5}" srcOrd="0" destOrd="0" presId="urn:microsoft.com/office/officeart/2017/3/layout/DropPinTimeline"/>
    <dgm:cxn modelId="{3FA85C34-52F3-4266-B295-FE0713C59A68}" type="presOf" srcId="{2644708A-7692-4361-8B1E-ADAAE4507DA2}" destId="{03858C1F-8892-4574-A422-801A5000A623}" srcOrd="0" destOrd="0" presId="urn:microsoft.com/office/officeart/2017/3/layout/DropPinTimeline"/>
    <dgm:cxn modelId="{F6657D39-C953-43A4-9CDC-0081B1F76483}" srcId="{95BE5B1F-8548-4FA5-8ECE-FF697B8BDC8B}" destId="{AA29F58B-0E19-451F-B7A8-217CE63F778C}" srcOrd="2" destOrd="0" parTransId="{B300EC06-6B23-4C3E-A4BC-FB1CFD652137}" sibTransId="{4CDB807A-EC00-480D-99BB-E33A6CBECFBC}"/>
    <dgm:cxn modelId="{0EB56260-F14B-423B-937C-7E8C2BBE6306}" srcId="{95BE5B1F-8548-4FA5-8ECE-FF697B8BDC8B}" destId="{8962E54F-65A1-4219-A7A9-14CAA715BDA9}" srcOrd="6" destOrd="0" parTransId="{66F8E056-E0C2-49FF-A858-F331B6BDCBC9}" sibTransId="{2D375CD8-5613-4C0F-B31A-1BFFEB0E05DF}"/>
    <dgm:cxn modelId="{E3E70965-D6EE-4A53-B1AB-DBB50C4B85DE}" type="presOf" srcId="{8962E54F-65A1-4219-A7A9-14CAA715BDA9}" destId="{F57274AB-BB55-4A26-83F2-3DDEC9370478}" srcOrd="0" destOrd="0" presId="urn:microsoft.com/office/officeart/2017/3/layout/DropPinTimeline"/>
    <dgm:cxn modelId="{D8CC2665-35F6-4C54-A924-0C0AF550FF6D}" srcId="{95BE5B1F-8548-4FA5-8ECE-FF697B8BDC8B}" destId="{4F03132A-0D11-4098-87D0-B95EB0CCEE93}" srcOrd="1" destOrd="0" parTransId="{273CEDDF-E299-49E2-ABAB-39CAB2922994}" sibTransId="{0CEC1B81-2E42-4ABA-A5F2-AD605133674B}"/>
    <dgm:cxn modelId="{668D7B47-A15D-4767-A430-4546E459CDEE}" srcId="{95BE5B1F-8548-4FA5-8ECE-FF697B8BDC8B}" destId="{1A720E53-CAEF-42BE-8005-5E618BB2DCD8}" srcOrd="4" destOrd="0" parTransId="{4943F9F8-2D3C-48C0-89A7-FDA950CFC5B3}" sibTransId="{2E08221A-6E71-4A32-A7DD-68E57D796467}"/>
    <dgm:cxn modelId="{C0AAF571-84B0-4F5D-8A24-8DB0A2D29092}" type="presOf" srcId="{4F03132A-0D11-4098-87D0-B95EB0CCEE93}" destId="{75AA3CAE-204C-4261-803F-CF2C4ACBE69D}" srcOrd="0" destOrd="0" presId="urn:microsoft.com/office/officeart/2017/3/layout/DropPinTimeline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3BA4B7B9-0A7C-4EFC-8F39-59CD69864C97}" srcId="{95BE5B1F-8548-4FA5-8ECE-FF697B8BDC8B}" destId="{91598E38-7461-470A-91AA-325A90C2A6DA}" srcOrd="0" destOrd="0" parTransId="{8982EE4A-6F3A-428C-8E76-02A30B39C05F}" sibTransId="{AEBFFADC-990D-480E-B682-B841BE19126D}"/>
    <dgm:cxn modelId="{765D25DA-CF4A-4AF6-8138-90525DFAB45C}" srcId="{95BE5B1F-8548-4FA5-8ECE-FF697B8BDC8B}" destId="{2644708A-7692-4361-8B1E-ADAAE4507DA2}" srcOrd="3" destOrd="0" parTransId="{716F0072-824A-4DBC-B9FA-0B1536A587A7}" sibTransId="{D358632F-5FC3-439D-8D4F-5ADB6CAC3503}"/>
    <dgm:cxn modelId="{37DECFDD-268C-4B8A-B9C4-01AA66343857}" type="presOf" srcId="{2383FD36-B88E-404E-AD0A-0C17C2BE6896}" destId="{DCF96B59-1E51-41C8-8336-588DA0C646F2}" srcOrd="0" destOrd="0" presId="urn:microsoft.com/office/officeart/2017/3/layout/DropPinTimeline"/>
    <dgm:cxn modelId="{5B0D82F9-6B05-49E3-A046-EE972E8214E0}" type="presOf" srcId="{91598E38-7461-470A-91AA-325A90C2A6DA}" destId="{B0EB8E2C-FFDB-4151-90FD-510D6551C179}" srcOrd="0" destOrd="0" presId="urn:microsoft.com/office/officeart/2017/3/layout/DropPinTimeline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A11AB626-627A-46B0-88E6-38CB537055C3}" type="presParOf" srcId="{DD1337DA-0D94-4BF8-B352-3B3EA06F55F0}" destId="{659DF4B8-8C62-4916-914F-938E09054FC5}" srcOrd="0" destOrd="0" presId="urn:microsoft.com/office/officeart/2017/3/layout/DropPinTimeline"/>
    <dgm:cxn modelId="{29965EF7-2E45-4A25-9C7D-4EB552BC330C}" type="presParOf" srcId="{659DF4B8-8C62-4916-914F-938E09054FC5}" destId="{F4192264-D7CA-4C15-8657-7B34296E6696}" srcOrd="0" destOrd="0" presId="urn:microsoft.com/office/officeart/2017/3/layout/DropPinTimeline"/>
    <dgm:cxn modelId="{31093876-3DAD-48B9-A4C1-2ABD13B0CFA7}" type="presParOf" srcId="{659DF4B8-8C62-4916-914F-938E09054FC5}" destId="{BEE8F36C-C435-4BB8-90B9-165F9CECE77E}" srcOrd="1" destOrd="0" presId="urn:microsoft.com/office/officeart/2017/3/layout/DropPinTimeline"/>
    <dgm:cxn modelId="{41479F2A-4A29-410E-9FFA-76EF8A98CA9A}" type="presParOf" srcId="{BEE8F36C-C435-4BB8-90B9-165F9CECE77E}" destId="{B4F95B20-03EA-4E38-9EB8-ED3D8BDFFFD5}" srcOrd="0" destOrd="0" presId="urn:microsoft.com/office/officeart/2017/3/layout/DropPinTimeline"/>
    <dgm:cxn modelId="{B0CAD37C-20C3-4140-8516-E8C01E4FABF3}" type="presParOf" srcId="{BEE8F36C-C435-4BB8-90B9-165F9CECE77E}" destId="{2855FB11-BC19-4777-A27A-8F6DEE52D3F9}" srcOrd="1" destOrd="0" presId="urn:microsoft.com/office/officeart/2017/3/layout/DropPinTimeline"/>
    <dgm:cxn modelId="{46FC6DEE-AC94-4A08-B380-5DAF3466FF5E}" type="presParOf" srcId="{659DF4B8-8C62-4916-914F-938E09054FC5}" destId="{9AE8CDA6-FE39-4AF9-BF29-4F14C6468B8C}" srcOrd="2" destOrd="0" presId="urn:microsoft.com/office/officeart/2017/3/layout/DropPinTimeline"/>
    <dgm:cxn modelId="{DAA1F49F-66CA-49E4-98C2-9CF9A655C7F8}" type="presParOf" srcId="{659DF4B8-8C62-4916-914F-938E09054FC5}" destId="{B0EB8E2C-FFDB-4151-90FD-510D6551C179}" srcOrd="3" destOrd="0" presId="urn:microsoft.com/office/officeart/2017/3/layout/DropPinTimeline"/>
    <dgm:cxn modelId="{75D30BC6-2F48-416B-AE52-0849585AB61E}" type="presParOf" srcId="{659DF4B8-8C62-4916-914F-938E09054FC5}" destId="{0FACC070-E5D1-4147-92DF-C051150206F7}" srcOrd="4" destOrd="0" presId="urn:microsoft.com/office/officeart/2017/3/layout/DropPinTimeline"/>
    <dgm:cxn modelId="{F1D75120-BAC9-4B6F-9788-85EACB084FA3}" type="presParOf" srcId="{659DF4B8-8C62-4916-914F-938E09054FC5}" destId="{007A5CC0-2E2D-4EFB-BC3F-E660AB75D2C3}" srcOrd="5" destOrd="0" presId="urn:microsoft.com/office/officeart/2017/3/layout/DropPinTimeline"/>
    <dgm:cxn modelId="{B3456A54-15A9-479C-8C73-D0EB37BA7E46}" type="presParOf" srcId="{DD1337DA-0D94-4BF8-B352-3B3EA06F55F0}" destId="{716580A4-C7DC-4A6D-9297-458EC1073B23}" srcOrd="1" destOrd="0" presId="urn:microsoft.com/office/officeart/2017/3/layout/DropPinTimeline"/>
    <dgm:cxn modelId="{B8FB916C-3EF7-417F-84C5-59D637579266}" type="presParOf" srcId="{DD1337DA-0D94-4BF8-B352-3B3EA06F55F0}" destId="{7C9896E3-E9D8-4FC1-9776-B121EF4518CE}" srcOrd="2" destOrd="0" presId="urn:microsoft.com/office/officeart/2017/3/layout/DropPinTimeline"/>
    <dgm:cxn modelId="{7C7A748B-C081-4BFE-8AEA-63F937BC6D00}" type="presParOf" srcId="{7C9896E3-E9D8-4FC1-9776-B121EF4518CE}" destId="{E4FC35CB-DDDD-4A84-8754-B1D0A22CDC25}" srcOrd="0" destOrd="0" presId="urn:microsoft.com/office/officeart/2017/3/layout/DropPinTimeline"/>
    <dgm:cxn modelId="{5D2E3F28-01F2-4E66-85BB-CD753D98BAF8}" type="presParOf" srcId="{7C9896E3-E9D8-4FC1-9776-B121EF4518CE}" destId="{81F35322-80A1-4E76-BB8F-EB8F74E9D158}" srcOrd="1" destOrd="0" presId="urn:microsoft.com/office/officeart/2017/3/layout/DropPinTimeline"/>
    <dgm:cxn modelId="{9280B028-BB99-4709-85D4-81A12DA4A324}" type="presParOf" srcId="{81F35322-80A1-4E76-BB8F-EB8F74E9D158}" destId="{4D0EA88E-7B28-4540-ADAA-CDC4B671AB6E}" srcOrd="0" destOrd="0" presId="urn:microsoft.com/office/officeart/2017/3/layout/DropPinTimeline"/>
    <dgm:cxn modelId="{D3943F7A-F92E-46F5-A487-8A2582561ED5}" type="presParOf" srcId="{81F35322-80A1-4E76-BB8F-EB8F74E9D158}" destId="{3A6565A9-CD14-4D6B-9F7D-B7056DAD36D6}" srcOrd="1" destOrd="0" presId="urn:microsoft.com/office/officeart/2017/3/layout/DropPinTimeline"/>
    <dgm:cxn modelId="{614D3B6D-FD3E-48AE-A3A0-7317A1DB1612}" type="presParOf" srcId="{7C9896E3-E9D8-4FC1-9776-B121EF4518CE}" destId="{12FD8574-58DA-4C80-8626-43C83265B4AF}" srcOrd="2" destOrd="0" presId="urn:microsoft.com/office/officeart/2017/3/layout/DropPinTimeline"/>
    <dgm:cxn modelId="{69EAE9E4-08A3-4DF8-84BA-EBD5CBF112FA}" type="presParOf" srcId="{7C9896E3-E9D8-4FC1-9776-B121EF4518CE}" destId="{75AA3CAE-204C-4261-803F-CF2C4ACBE69D}" srcOrd="3" destOrd="0" presId="urn:microsoft.com/office/officeart/2017/3/layout/DropPinTimeline"/>
    <dgm:cxn modelId="{B626CD98-070E-460D-9835-CBDA9286BDB9}" type="presParOf" srcId="{7C9896E3-E9D8-4FC1-9776-B121EF4518CE}" destId="{1BAE5B11-DA06-4D86-89BC-FC150887383D}" srcOrd="4" destOrd="0" presId="urn:microsoft.com/office/officeart/2017/3/layout/DropPinTimeline"/>
    <dgm:cxn modelId="{B6F34821-2B33-41C5-BC28-1D7DC4272EF3}" type="presParOf" srcId="{7C9896E3-E9D8-4FC1-9776-B121EF4518CE}" destId="{3BFCD821-0117-48CA-B2DF-34AD4E095AE7}" srcOrd="5" destOrd="0" presId="urn:microsoft.com/office/officeart/2017/3/layout/DropPinTimeline"/>
    <dgm:cxn modelId="{4752BB59-AEAF-470C-BDD6-FCC051B26D18}" type="presParOf" srcId="{DD1337DA-0D94-4BF8-B352-3B3EA06F55F0}" destId="{93DEFDEE-E6AD-435B-8F25-036B2E6EA7FD}" srcOrd="3" destOrd="0" presId="urn:microsoft.com/office/officeart/2017/3/layout/DropPinTimeline"/>
    <dgm:cxn modelId="{4A6ADC75-16CA-4F7C-8965-AACF57165A46}" type="presParOf" srcId="{DD1337DA-0D94-4BF8-B352-3B3EA06F55F0}" destId="{EC75A72B-7694-4A2F-82D1-BBF19BAF8E71}" srcOrd="4" destOrd="0" presId="urn:microsoft.com/office/officeart/2017/3/layout/DropPinTimeline"/>
    <dgm:cxn modelId="{0AE605B0-DBFA-40F2-9B9A-E398EACFD6E1}" type="presParOf" srcId="{EC75A72B-7694-4A2F-82D1-BBF19BAF8E71}" destId="{34A6C60F-E55B-4CF1-B31D-C72FD250ADA0}" srcOrd="0" destOrd="0" presId="urn:microsoft.com/office/officeart/2017/3/layout/DropPinTimeline"/>
    <dgm:cxn modelId="{600BB67D-C0EA-401E-9409-19F1FEFB5D12}" type="presParOf" srcId="{EC75A72B-7694-4A2F-82D1-BBF19BAF8E71}" destId="{ED127C24-ADB9-414B-9CA9-CFC63A7210E4}" srcOrd="1" destOrd="0" presId="urn:microsoft.com/office/officeart/2017/3/layout/DropPinTimeline"/>
    <dgm:cxn modelId="{D163B0B4-7165-4987-B28F-DEF3037E684D}" type="presParOf" srcId="{ED127C24-ADB9-414B-9CA9-CFC63A7210E4}" destId="{C167E604-3476-4666-ACBF-4794AB6A3DDD}" srcOrd="0" destOrd="0" presId="urn:microsoft.com/office/officeart/2017/3/layout/DropPinTimeline"/>
    <dgm:cxn modelId="{DD15404B-6EAE-40A3-BB64-3B17726DF82D}" type="presParOf" srcId="{ED127C24-ADB9-414B-9CA9-CFC63A7210E4}" destId="{563CE0C1-1A2A-465E-83AB-90904EFD7031}" srcOrd="1" destOrd="0" presId="urn:microsoft.com/office/officeart/2017/3/layout/DropPinTimeline"/>
    <dgm:cxn modelId="{7939C1F4-76A0-45CD-A0D5-F56102CA65CA}" type="presParOf" srcId="{EC75A72B-7694-4A2F-82D1-BBF19BAF8E71}" destId="{A1280868-3888-4325-B562-15AD71178FC7}" srcOrd="2" destOrd="0" presId="urn:microsoft.com/office/officeart/2017/3/layout/DropPinTimeline"/>
    <dgm:cxn modelId="{83456064-AF8C-4AAC-A46C-D98540FEB186}" type="presParOf" srcId="{EC75A72B-7694-4A2F-82D1-BBF19BAF8E71}" destId="{D0514808-2094-4BC4-84D7-159DA3642DF5}" srcOrd="3" destOrd="0" presId="urn:microsoft.com/office/officeart/2017/3/layout/DropPinTimeline"/>
    <dgm:cxn modelId="{152266D5-9121-4142-990D-F993821EEDB8}" type="presParOf" srcId="{EC75A72B-7694-4A2F-82D1-BBF19BAF8E71}" destId="{1ECC9CDC-B172-481B-8C0E-1E173A35ED4C}" srcOrd="4" destOrd="0" presId="urn:microsoft.com/office/officeart/2017/3/layout/DropPinTimeline"/>
    <dgm:cxn modelId="{481FBFF3-30F7-4734-BA44-BBEB1D4D5BBA}" type="presParOf" srcId="{EC75A72B-7694-4A2F-82D1-BBF19BAF8E71}" destId="{ABAA0859-2767-45C6-BA93-DEC761D1945D}" srcOrd="5" destOrd="0" presId="urn:microsoft.com/office/officeart/2017/3/layout/DropPinTimeline"/>
    <dgm:cxn modelId="{77BCDEAF-0DBD-47C4-9BDC-411BA9BF281F}" type="presParOf" srcId="{DD1337DA-0D94-4BF8-B352-3B3EA06F55F0}" destId="{A8BD3D0A-22E4-4650-9BB7-3A468CD4E5E1}" srcOrd="5" destOrd="0" presId="urn:microsoft.com/office/officeart/2017/3/layout/DropPinTimeline"/>
    <dgm:cxn modelId="{C26E1EB9-3B52-4673-8155-E5CE9181EB4A}" type="presParOf" srcId="{DD1337DA-0D94-4BF8-B352-3B3EA06F55F0}" destId="{2BAF6F63-9ACB-49F2-8381-27A9352B525C}" srcOrd="6" destOrd="0" presId="urn:microsoft.com/office/officeart/2017/3/layout/DropPinTimeline"/>
    <dgm:cxn modelId="{21A20FD4-1098-425E-8B17-F1AE8EAEE327}" type="presParOf" srcId="{2BAF6F63-9ACB-49F2-8381-27A9352B525C}" destId="{53DD1F82-55B0-4332-B57E-3A13A5F00D95}" srcOrd="0" destOrd="0" presId="urn:microsoft.com/office/officeart/2017/3/layout/DropPinTimeline"/>
    <dgm:cxn modelId="{3FE34F7B-EB02-45D3-B694-4F41F385240F}" type="presParOf" srcId="{2BAF6F63-9ACB-49F2-8381-27A9352B525C}" destId="{27EB781B-1287-481D-A210-B95F85A79395}" srcOrd="1" destOrd="0" presId="urn:microsoft.com/office/officeart/2017/3/layout/DropPinTimeline"/>
    <dgm:cxn modelId="{69D15372-12BC-471A-A8A1-76BCEC86869C}" type="presParOf" srcId="{27EB781B-1287-481D-A210-B95F85A79395}" destId="{C0AF8F93-9153-4862-AA50-A48286886B27}" srcOrd="0" destOrd="0" presId="urn:microsoft.com/office/officeart/2017/3/layout/DropPinTimeline"/>
    <dgm:cxn modelId="{42FFC35D-B9C7-4A18-9582-029441EA81D1}" type="presParOf" srcId="{27EB781B-1287-481D-A210-B95F85A79395}" destId="{4137169B-2DAB-49EF-9972-8CDDF97141CA}" srcOrd="1" destOrd="0" presId="urn:microsoft.com/office/officeart/2017/3/layout/DropPinTimeline"/>
    <dgm:cxn modelId="{92AF41ED-6D7E-41CD-A2AC-DE40A1592F7F}" type="presParOf" srcId="{2BAF6F63-9ACB-49F2-8381-27A9352B525C}" destId="{EC2C6073-577C-4034-BFD7-B77E6E54347E}" srcOrd="2" destOrd="0" presId="urn:microsoft.com/office/officeart/2017/3/layout/DropPinTimeline"/>
    <dgm:cxn modelId="{3F872FD2-D729-4C05-9439-EEC753A3CA0B}" type="presParOf" srcId="{2BAF6F63-9ACB-49F2-8381-27A9352B525C}" destId="{03858C1F-8892-4574-A422-801A5000A623}" srcOrd="3" destOrd="0" presId="urn:microsoft.com/office/officeart/2017/3/layout/DropPinTimeline"/>
    <dgm:cxn modelId="{B1B066C8-3618-4DEB-8BF5-775A4355D46C}" type="presParOf" srcId="{2BAF6F63-9ACB-49F2-8381-27A9352B525C}" destId="{C347B50C-9477-489B-9AD9-95E3ADA6FCCC}" srcOrd="4" destOrd="0" presId="urn:microsoft.com/office/officeart/2017/3/layout/DropPinTimeline"/>
    <dgm:cxn modelId="{D8FB6168-2574-4D3A-BAAC-412E123A15CE}" type="presParOf" srcId="{2BAF6F63-9ACB-49F2-8381-27A9352B525C}" destId="{CEF0116C-991A-4B79-9DDB-9FA8E8B9F4F7}" srcOrd="5" destOrd="0" presId="urn:microsoft.com/office/officeart/2017/3/layout/DropPinTimeline"/>
    <dgm:cxn modelId="{EA403F6D-0CC0-48E7-AAED-52A61F930207}" type="presParOf" srcId="{DD1337DA-0D94-4BF8-B352-3B3EA06F55F0}" destId="{8CE182DF-236A-40A6-B506-BA603C0AA15B}" srcOrd="7" destOrd="0" presId="urn:microsoft.com/office/officeart/2017/3/layout/DropPinTimeline"/>
    <dgm:cxn modelId="{AD9EDDDD-CE9F-416E-926C-004F13D1E3EC}" type="presParOf" srcId="{DD1337DA-0D94-4BF8-B352-3B3EA06F55F0}" destId="{99FF73A6-9A80-4227-BB7B-61A5AEFBF670}" srcOrd="8" destOrd="0" presId="urn:microsoft.com/office/officeart/2017/3/layout/DropPinTimeline"/>
    <dgm:cxn modelId="{1E01F3B8-5AB7-40AB-8CC4-F0F71C707153}" type="presParOf" srcId="{99FF73A6-9A80-4227-BB7B-61A5AEFBF670}" destId="{2D69BF31-D98E-46D4-BBB8-D4C27E5C750D}" srcOrd="0" destOrd="0" presId="urn:microsoft.com/office/officeart/2017/3/layout/DropPinTimeline"/>
    <dgm:cxn modelId="{B5142CC2-FE86-44AA-AC09-815283EE5636}" type="presParOf" srcId="{99FF73A6-9A80-4227-BB7B-61A5AEFBF670}" destId="{132DA75B-B7F8-43DA-82C0-48A9125C54F0}" srcOrd="1" destOrd="0" presId="urn:microsoft.com/office/officeart/2017/3/layout/DropPinTimeline"/>
    <dgm:cxn modelId="{35ED5A7B-7015-4210-B50C-FC7931A7FAD1}" type="presParOf" srcId="{132DA75B-B7F8-43DA-82C0-48A9125C54F0}" destId="{C7402222-0FD2-418F-AF3A-71C9C2DDA928}" srcOrd="0" destOrd="0" presId="urn:microsoft.com/office/officeart/2017/3/layout/DropPinTimeline"/>
    <dgm:cxn modelId="{BF3FBC49-42A6-461D-9CF7-C67CC2C2FF6F}" type="presParOf" srcId="{132DA75B-B7F8-43DA-82C0-48A9125C54F0}" destId="{3A00EA9E-41C8-42CF-96B6-C7AA62D7CCE7}" srcOrd="1" destOrd="0" presId="urn:microsoft.com/office/officeart/2017/3/layout/DropPinTimeline"/>
    <dgm:cxn modelId="{5757A6C0-B457-4A24-8D30-1C7B26254DD5}" type="presParOf" srcId="{99FF73A6-9A80-4227-BB7B-61A5AEFBF670}" destId="{81095502-9309-4650-AF14-EB847D30E672}" srcOrd="2" destOrd="0" presId="urn:microsoft.com/office/officeart/2017/3/layout/DropPinTimeline"/>
    <dgm:cxn modelId="{550D3079-F244-4738-BE97-6B56EE31C173}" type="presParOf" srcId="{99FF73A6-9A80-4227-BB7B-61A5AEFBF670}" destId="{DA0FF850-0376-4297-95DB-768831788B90}" srcOrd="3" destOrd="0" presId="urn:microsoft.com/office/officeart/2017/3/layout/DropPinTimeline"/>
    <dgm:cxn modelId="{B0DE2E0C-4A27-45C8-A157-F09233DA417E}" type="presParOf" srcId="{99FF73A6-9A80-4227-BB7B-61A5AEFBF670}" destId="{6D436B33-2029-473B-8857-6D66F17A26BC}" srcOrd="4" destOrd="0" presId="urn:microsoft.com/office/officeart/2017/3/layout/DropPinTimeline"/>
    <dgm:cxn modelId="{9F8F5AE8-E81C-4A60-8CFF-3735F128FBD7}" type="presParOf" srcId="{99FF73A6-9A80-4227-BB7B-61A5AEFBF670}" destId="{0F37E3AC-7A25-44B0-A2F9-1D4EB4E88733}" srcOrd="5" destOrd="0" presId="urn:microsoft.com/office/officeart/2017/3/layout/DropPinTimeline"/>
    <dgm:cxn modelId="{3B522EE8-6E15-4615-8BC3-7CBD0445AA51}" type="presParOf" srcId="{DD1337DA-0D94-4BF8-B352-3B3EA06F55F0}" destId="{7C6671AA-3E89-4EC5-9E4E-884A4AF365CA}" srcOrd="9" destOrd="0" presId="urn:microsoft.com/office/officeart/2017/3/layout/DropPinTimeline"/>
    <dgm:cxn modelId="{D15A3695-2150-4A05-B928-4D2504A6E5D0}" type="presParOf" srcId="{DD1337DA-0D94-4BF8-B352-3B3EA06F55F0}" destId="{9230D469-59F1-4906-93FA-AC0CFA899D6F}" srcOrd="10" destOrd="0" presId="urn:microsoft.com/office/officeart/2017/3/layout/DropPinTimeline"/>
    <dgm:cxn modelId="{D4741897-E5CC-4DC0-9B52-7EEF63CC7E84}" type="presParOf" srcId="{9230D469-59F1-4906-93FA-AC0CFA899D6F}" destId="{90FB2047-1299-4471-97DC-12F0026ED3F1}" srcOrd="0" destOrd="0" presId="urn:microsoft.com/office/officeart/2017/3/layout/DropPinTimeline"/>
    <dgm:cxn modelId="{7E5970D1-6C17-4D1F-9010-66D450F9669B}" type="presParOf" srcId="{9230D469-59F1-4906-93FA-AC0CFA899D6F}" destId="{B8B7D74A-145C-4EE0-89DC-FE05C38B6F57}" srcOrd="1" destOrd="0" presId="urn:microsoft.com/office/officeart/2017/3/layout/DropPinTimeline"/>
    <dgm:cxn modelId="{17F1866B-7D19-4A6B-AF64-53A59B711050}" type="presParOf" srcId="{B8B7D74A-145C-4EE0-89DC-FE05C38B6F57}" destId="{F6AFAC03-A892-4833-96EE-DE5B7463E7C5}" srcOrd="0" destOrd="0" presId="urn:microsoft.com/office/officeart/2017/3/layout/DropPinTimeline"/>
    <dgm:cxn modelId="{F2D7F7DD-4A57-468A-8E11-70BBCF037D58}" type="presParOf" srcId="{B8B7D74A-145C-4EE0-89DC-FE05C38B6F57}" destId="{0D9E0DCE-CA30-4F2D-8135-558C100DED5E}" srcOrd="1" destOrd="0" presId="urn:microsoft.com/office/officeart/2017/3/layout/DropPinTimeline"/>
    <dgm:cxn modelId="{FF95CF04-1741-435F-A2DF-A44934C08B84}" type="presParOf" srcId="{9230D469-59F1-4906-93FA-AC0CFA899D6F}" destId="{629A7BF1-C61E-411F-91ED-AAE6403BBFDD}" srcOrd="2" destOrd="0" presId="urn:microsoft.com/office/officeart/2017/3/layout/DropPinTimeline"/>
    <dgm:cxn modelId="{8082752F-3020-4A9C-AF94-E69A478D0228}" type="presParOf" srcId="{9230D469-59F1-4906-93FA-AC0CFA899D6F}" destId="{DCF96B59-1E51-41C8-8336-588DA0C646F2}" srcOrd="3" destOrd="0" presId="urn:microsoft.com/office/officeart/2017/3/layout/DropPinTimeline"/>
    <dgm:cxn modelId="{DE56CFF8-D2D2-4C1E-BCB6-285A49798773}" type="presParOf" srcId="{9230D469-59F1-4906-93FA-AC0CFA899D6F}" destId="{D18484F9-B747-4ABD-94E7-0BB3BACB7543}" srcOrd="4" destOrd="0" presId="urn:microsoft.com/office/officeart/2017/3/layout/DropPinTimeline"/>
    <dgm:cxn modelId="{7436595E-6647-441F-A6C8-0E63F7D4024A}" type="presParOf" srcId="{9230D469-59F1-4906-93FA-AC0CFA899D6F}" destId="{44651B0A-2804-4769-B62E-2943FBD91921}" srcOrd="5" destOrd="0" presId="urn:microsoft.com/office/officeart/2017/3/layout/DropPinTimeline"/>
    <dgm:cxn modelId="{E3B2B48D-4F15-4C88-A0A3-DED32275509B}" type="presParOf" srcId="{DD1337DA-0D94-4BF8-B352-3B3EA06F55F0}" destId="{2FA3CFAD-EECA-4D56-A06B-1654127E057E}" srcOrd="11" destOrd="0" presId="urn:microsoft.com/office/officeart/2017/3/layout/DropPinTimeline"/>
    <dgm:cxn modelId="{96490763-7C85-4FBC-B76B-BF18525F0307}" type="presParOf" srcId="{DD1337DA-0D94-4BF8-B352-3B3EA06F55F0}" destId="{B84BE9DC-6227-4FF3-97E8-5038A166198B}" srcOrd="12" destOrd="0" presId="urn:microsoft.com/office/officeart/2017/3/layout/DropPinTimeline"/>
    <dgm:cxn modelId="{39D1ABAB-5CDC-4930-93CA-109CEB9F74D8}" type="presParOf" srcId="{B84BE9DC-6227-4FF3-97E8-5038A166198B}" destId="{DA495BD9-6476-4FEE-A435-B7E9A8BD5AF7}" srcOrd="0" destOrd="0" presId="urn:microsoft.com/office/officeart/2017/3/layout/DropPinTimeline"/>
    <dgm:cxn modelId="{A9CC1E0F-F3D7-4522-B0C2-BB49EFF6DA1D}" type="presParOf" srcId="{B84BE9DC-6227-4FF3-97E8-5038A166198B}" destId="{0F9AC876-8867-46CA-9732-C1087CF41C47}" srcOrd="1" destOrd="0" presId="urn:microsoft.com/office/officeart/2017/3/layout/DropPinTimeline"/>
    <dgm:cxn modelId="{B6C8235A-59D0-4663-B111-3A4E6EF299AB}" type="presParOf" srcId="{0F9AC876-8867-46CA-9732-C1087CF41C47}" destId="{23F1D09F-490A-4A53-8F63-DE882D5015A5}" srcOrd="0" destOrd="0" presId="urn:microsoft.com/office/officeart/2017/3/layout/DropPinTimeline"/>
    <dgm:cxn modelId="{0D23941C-7679-43F0-8076-2406E95DFD62}" type="presParOf" srcId="{0F9AC876-8867-46CA-9732-C1087CF41C47}" destId="{63363198-E836-4EC0-AE06-42EFB6B31454}" srcOrd="1" destOrd="0" presId="urn:microsoft.com/office/officeart/2017/3/layout/DropPinTimeline"/>
    <dgm:cxn modelId="{0FA0FD2C-7B6F-4111-843D-B6B921054A46}" type="presParOf" srcId="{B84BE9DC-6227-4FF3-97E8-5038A166198B}" destId="{E8D6AC2A-61F7-46B8-8C71-88571033FAE1}" srcOrd="2" destOrd="0" presId="urn:microsoft.com/office/officeart/2017/3/layout/DropPinTimeline"/>
    <dgm:cxn modelId="{C7A388B2-AC71-49D9-82F9-AC78E96B0DBA}" type="presParOf" srcId="{B84BE9DC-6227-4FF3-97E8-5038A166198B}" destId="{F57274AB-BB55-4A26-83F2-3DDEC9370478}" srcOrd="3" destOrd="0" presId="urn:microsoft.com/office/officeart/2017/3/layout/DropPinTimeline"/>
    <dgm:cxn modelId="{BE4B166B-D286-4D64-8153-2DA9FF8C921B}" type="presParOf" srcId="{B84BE9DC-6227-4FF3-97E8-5038A166198B}" destId="{6C68A3FD-6C92-43D6-AFB5-EF11F7A26CB4}" srcOrd="4" destOrd="0" presId="urn:microsoft.com/office/officeart/2017/3/layout/DropPinTimeline"/>
    <dgm:cxn modelId="{FDA05ED7-2539-47EC-B0A5-B5350CC0E24F}" type="presParOf" srcId="{B84BE9DC-6227-4FF3-97E8-5038A166198B}" destId="{00576006-A8B3-4314-9D5F-36788643E3F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95B20-03EA-4E38-9EB8-ED3D8BDFFFD5}">
      <dsp:nvSpPr>
        <dsp:cNvPr id="0" name=""/>
        <dsp:cNvSpPr/>
      </dsp:nvSpPr>
      <dsp:spPr>
        <a:xfrm rot="8100000">
          <a:off x="73387" y="681794"/>
          <a:ext cx="353984" cy="35398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55FB11-BC19-4777-A27A-8F6DEE52D3F9}">
      <dsp:nvSpPr>
        <dsp:cNvPr id="0" name=""/>
        <dsp:cNvSpPr/>
      </dsp:nvSpPr>
      <dsp:spPr>
        <a:xfrm>
          <a:off x="112712" y="721118"/>
          <a:ext cx="275335" cy="2753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8CDA6-FE39-4AF9-BF29-4F14C6468B8C}">
      <dsp:nvSpPr>
        <dsp:cNvPr id="0" name=""/>
        <dsp:cNvSpPr/>
      </dsp:nvSpPr>
      <dsp:spPr>
        <a:xfrm>
          <a:off x="500684" y="1152582"/>
          <a:ext cx="1208745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B8E2C-FFDB-4151-90FD-510D6551C179}">
      <dsp:nvSpPr>
        <dsp:cNvPr id="0" name=""/>
        <dsp:cNvSpPr/>
      </dsp:nvSpPr>
      <dsp:spPr>
        <a:xfrm>
          <a:off x="500684" y="564991"/>
          <a:ext cx="1208745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Rosa will get the Customers wants through your Email and save them to a separate data table</a:t>
          </a:r>
        </a:p>
      </dsp:txBody>
      <dsp:txXfrm>
        <a:off x="500684" y="564991"/>
        <a:ext cx="1208745" cy="587590"/>
      </dsp:txXfrm>
    </dsp:sp>
    <dsp:sp modelId="{0FACC070-E5D1-4147-92DF-C051150206F7}">
      <dsp:nvSpPr>
        <dsp:cNvPr id="0" name=""/>
        <dsp:cNvSpPr/>
      </dsp:nvSpPr>
      <dsp:spPr>
        <a:xfrm>
          <a:off x="250379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92264-D7CA-4C15-8657-7B34296E6696}">
      <dsp:nvSpPr>
        <dsp:cNvPr id="0" name=""/>
        <dsp:cNvSpPr/>
      </dsp:nvSpPr>
      <dsp:spPr>
        <a:xfrm>
          <a:off x="248815" y="2772072"/>
          <a:ext cx="90109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0EA88E-7B28-4540-ADAA-CDC4B671AB6E}">
      <dsp:nvSpPr>
        <dsp:cNvPr id="0" name=""/>
        <dsp:cNvSpPr/>
      </dsp:nvSpPr>
      <dsp:spPr>
        <a:xfrm rot="18900000">
          <a:off x="921415" y="4614133"/>
          <a:ext cx="353984" cy="353984"/>
        </a:xfrm>
        <a:prstGeom prst="teardrop">
          <a:avLst>
            <a:gd name="adj" fmla="val 115000"/>
          </a:avLst>
        </a:prstGeom>
        <a:solidFill>
          <a:schemeClr val="accent2">
            <a:hueOff val="5892"/>
            <a:satOff val="-5748"/>
            <a:lumOff val="-294"/>
            <a:alphaOff val="0"/>
          </a:schemeClr>
        </a:solidFill>
        <a:ln w="12700" cap="flat" cmpd="sng" algn="ctr">
          <a:solidFill>
            <a:schemeClr val="accent2">
              <a:hueOff val="5892"/>
              <a:satOff val="-5748"/>
              <a:lumOff val="-294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6565A9-CD14-4D6B-9F7D-B7056DAD36D6}">
      <dsp:nvSpPr>
        <dsp:cNvPr id="0" name=""/>
        <dsp:cNvSpPr/>
      </dsp:nvSpPr>
      <dsp:spPr>
        <a:xfrm>
          <a:off x="960740" y="4653457"/>
          <a:ext cx="275335" cy="2753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D8574-58DA-4C80-8626-43C83265B4AF}">
      <dsp:nvSpPr>
        <dsp:cNvPr id="0" name=""/>
        <dsp:cNvSpPr/>
      </dsp:nvSpPr>
      <dsp:spPr>
        <a:xfrm>
          <a:off x="1348713" y="2824956"/>
          <a:ext cx="1208745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A3CAE-204C-4261-803F-CF2C4ACBE69D}">
      <dsp:nvSpPr>
        <dsp:cNvPr id="0" name=""/>
        <dsp:cNvSpPr/>
      </dsp:nvSpPr>
      <dsp:spPr>
        <a:xfrm>
          <a:off x="1348713" y="4497329"/>
          <a:ext cx="1208745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Rosa will connect to an SQL data base that contains all of the customers information</a:t>
          </a:r>
        </a:p>
      </dsp:txBody>
      <dsp:txXfrm>
        <a:off x="1348713" y="4497329"/>
        <a:ext cx="1208745" cy="587590"/>
      </dsp:txXfrm>
    </dsp:sp>
    <dsp:sp modelId="{1BAE5B11-DA06-4D86-89BC-FC150887383D}">
      <dsp:nvSpPr>
        <dsp:cNvPr id="0" name=""/>
        <dsp:cNvSpPr/>
      </dsp:nvSpPr>
      <dsp:spPr>
        <a:xfrm>
          <a:off x="1098408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5892"/>
              <a:satOff val="-5748"/>
              <a:lumOff val="-294"/>
              <a:alphaOff val="0"/>
            </a:schemeClr>
          </a:solidFill>
          <a:prstDash val="dash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C35CB-DDDD-4A84-8754-B1D0A22CDC25}">
      <dsp:nvSpPr>
        <dsp:cNvPr id="0" name=""/>
        <dsp:cNvSpPr/>
      </dsp:nvSpPr>
      <dsp:spPr>
        <a:xfrm>
          <a:off x="1096843" y="2772072"/>
          <a:ext cx="90109" cy="105766"/>
        </a:xfrm>
        <a:prstGeom prst="ellipse">
          <a:avLst/>
        </a:prstGeom>
        <a:solidFill>
          <a:schemeClr val="accent2">
            <a:hueOff val="5892"/>
            <a:satOff val="-5748"/>
            <a:lumOff val="-294"/>
            <a:alphaOff val="0"/>
          </a:schemeClr>
        </a:solidFill>
        <a:ln w="6350"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67E604-3476-4666-ACBF-4794AB6A3DDD}">
      <dsp:nvSpPr>
        <dsp:cNvPr id="0" name=""/>
        <dsp:cNvSpPr/>
      </dsp:nvSpPr>
      <dsp:spPr>
        <a:xfrm rot="8100000">
          <a:off x="1769444" y="681794"/>
          <a:ext cx="353984" cy="353984"/>
        </a:xfrm>
        <a:prstGeom prst="teardrop">
          <a:avLst>
            <a:gd name="adj" fmla="val 115000"/>
          </a:avLst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3CE0C1-1A2A-465E-83AB-90904EFD7031}">
      <dsp:nvSpPr>
        <dsp:cNvPr id="0" name=""/>
        <dsp:cNvSpPr/>
      </dsp:nvSpPr>
      <dsp:spPr>
        <a:xfrm>
          <a:off x="1808768" y="721118"/>
          <a:ext cx="275335" cy="2753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80868-3888-4325-B562-15AD71178FC7}">
      <dsp:nvSpPr>
        <dsp:cNvPr id="0" name=""/>
        <dsp:cNvSpPr/>
      </dsp:nvSpPr>
      <dsp:spPr>
        <a:xfrm>
          <a:off x="2196741" y="1152582"/>
          <a:ext cx="1208745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14808-2094-4BC4-84D7-159DA3642DF5}">
      <dsp:nvSpPr>
        <dsp:cNvPr id="0" name=""/>
        <dsp:cNvSpPr/>
      </dsp:nvSpPr>
      <dsp:spPr>
        <a:xfrm>
          <a:off x="2196741" y="564991"/>
          <a:ext cx="1208745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Rosa will login to the </a:t>
          </a:r>
          <a:r>
            <a:rPr lang="en-US" sz="1300" kern="1200" dirty="0" err="1"/>
            <a:t>Pega</a:t>
          </a:r>
          <a:r>
            <a:rPr lang="en-US" sz="1300" kern="1200" dirty="0"/>
            <a:t> website with our shopper account</a:t>
          </a:r>
        </a:p>
      </dsp:txBody>
      <dsp:txXfrm>
        <a:off x="2196741" y="564991"/>
        <a:ext cx="1208745" cy="587590"/>
      </dsp:txXfrm>
    </dsp:sp>
    <dsp:sp modelId="{1ECC9CDC-B172-481B-8C0E-1E173A35ED4C}">
      <dsp:nvSpPr>
        <dsp:cNvPr id="0" name=""/>
        <dsp:cNvSpPr/>
      </dsp:nvSpPr>
      <dsp:spPr>
        <a:xfrm>
          <a:off x="1946436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dash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6C60F-E55B-4CF1-B31D-C72FD250ADA0}">
      <dsp:nvSpPr>
        <dsp:cNvPr id="0" name=""/>
        <dsp:cNvSpPr/>
      </dsp:nvSpPr>
      <dsp:spPr>
        <a:xfrm>
          <a:off x="1944872" y="2772072"/>
          <a:ext cx="90109" cy="105766"/>
        </a:xfrm>
        <a:prstGeom prst="ellipse">
          <a:avLst/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 w="6350"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AF8F93-9153-4862-AA50-A48286886B27}">
      <dsp:nvSpPr>
        <dsp:cNvPr id="0" name=""/>
        <dsp:cNvSpPr/>
      </dsp:nvSpPr>
      <dsp:spPr>
        <a:xfrm rot="18900000">
          <a:off x="2617472" y="4614133"/>
          <a:ext cx="353984" cy="353984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37169B-2DAB-49EF-9972-8CDDF97141CA}">
      <dsp:nvSpPr>
        <dsp:cNvPr id="0" name=""/>
        <dsp:cNvSpPr/>
      </dsp:nvSpPr>
      <dsp:spPr>
        <a:xfrm>
          <a:off x="2656797" y="4653457"/>
          <a:ext cx="275335" cy="2753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C6073-577C-4034-BFD7-B77E6E54347E}">
      <dsp:nvSpPr>
        <dsp:cNvPr id="0" name=""/>
        <dsp:cNvSpPr/>
      </dsp:nvSpPr>
      <dsp:spPr>
        <a:xfrm>
          <a:off x="3044769" y="2824956"/>
          <a:ext cx="1208745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58C1F-8892-4574-A422-801A5000A623}">
      <dsp:nvSpPr>
        <dsp:cNvPr id="0" name=""/>
        <dsp:cNvSpPr/>
      </dsp:nvSpPr>
      <dsp:spPr>
        <a:xfrm>
          <a:off x="3044769" y="4497329"/>
          <a:ext cx="1208745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Rosa will then compare the customers wants to the websites products</a:t>
          </a:r>
        </a:p>
      </dsp:txBody>
      <dsp:txXfrm>
        <a:off x="3044769" y="4497329"/>
        <a:ext cx="1208745" cy="587590"/>
      </dsp:txXfrm>
    </dsp:sp>
    <dsp:sp modelId="{C347B50C-9477-489B-9AD9-95E3ADA6FCCC}">
      <dsp:nvSpPr>
        <dsp:cNvPr id="0" name=""/>
        <dsp:cNvSpPr/>
      </dsp:nvSpPr>
      <dsp:spPr>
        <a:xfrm>
          <a:off x="2794464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D1F82-55B0-4332-B57E-3A13A5F00D95}">
      <dsp:nvSpPr>
        <dsp:cNvPr id="0" name=""/>
        <dsp:cNvSpPr/>
      </dsp:nvSpPr>
      <dsp:spPr>
        <a:xfrm>
          <a:off x="2792900" y="2772072"/>
          <a:ext cx="90109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402222-0FD2-418F-AF3A-71C9C2DDA928}">
      <dsp:nvSpPr>
        <dsp:cNvPr id="0" name=""/>
        <dsp:cNvSpPr/>
      </dsp:nvSpPr>
      <dsp:spPr>
        <a:xfrm rot="8100000">
          <a:off x="3465501" y="681794"/>
          <a:ext cx="353984" cy="353984"/>
        </a:xfrm>
        <a:prstGeom prst="teardrop">
          <a:avLst>
            <a:gd name="adj" fmla="val 115000"/>
          </a:avLst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 w="12700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00EA9E-41C8-42CF-96B6-C7AA62D7CCE7}">
      <dsp:nvSpPr>
        <dsp:cNvPr id="0" name=""/>
        <dsp:cNvSpPr/>
      </dsp:nvSpPr>
      <dsp:spPr>
        <a:xfrm>
          <a:off x="3504825" y="721118"/>
          <a:ext cx="275335" cy="2753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95502-9309-4650-AF14-EB847D30E672}">
      <dsp:nvSpPr>
        <dsp:cNvPr id="0" name=""/>
        <dsp:cNvSpPr/>
      </dsp:nvSpPr>
      <dsp:spPr>
        <a:xfrm>
          <a:off x="3892798" y="1152582"/>
          <a:ext cx="1208745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FF850-0376-4297-95DB-768831788B90}">
      <dsp:nvSpPr>
        <dsp:cNvPr id="0" name=""/>
        <dsp:cNvSpPr/>
      </dsp:nvSpPr>
      <dsp:spPr>
        <a:xfrm>
          <a:off x="3892798" y="564991"/>
          <a:ext cx="1208745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Rosa will add the number of items the customer wants</a:t>
          </a:r>
        </a:p>
      </dsp:txBody>
      <dsp:txXfrm>
        <a:off x="3892798" y="564991"/>
        <a:ext cx="1208745" cy="587590"/>
      </dsp:txXfrm>
    </dsp:sp>
    <dsp:sp modelId="{6D436B33-2029-473B-8857-6D66F17A26BC}">
      <dsp:nvSpPr>
        <dsp:cNvPr id="0" name=""/>
        <dsp:cNvSpPr/>
      </dsp:nvSpPr>
      <dsp:spPr>
        <a:xfrm>
          <a:off x="3642493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dash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BF31-D98E-46D4-BBB8-D4C27E5C750D}">
      <dsp:nvSpPr>
        <dsp:cNvPr id="0" name=""/>
        <dsp:cNvSpPr/>
      </dsp:nvSpPr>
      <dsp:spPr>
        <a:xfrm>
          <a:off x="3640928" y="2772072"/>
          <a:ext cx="90109" cy="105766"/>
        </a:xfrm>
        <a:prstGeom prst="ellipse">
          <a:avLst/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 w="6350"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AFAC03-A892-4833-96EE-DE5B7463E7C5}">
      <dsp:nvSpPr>
        <dsp:cNvPr id="0" name=""/>
        <dsp:cNvSpPr/>
      </dsp:nvSpPr>
      <dsp:spPr>
        <a:xfrm rot="18900000">
          <a:off x="4313529" y="4614133"/>
          <a:ext cx="353984" cy="353984"/>
        </a:xfrm>
        <a:prstGeom prst="teardrop">
          <a:avLst>
            <a:gd name="adj" fmla="val 115000"/>
          </a:avLst>
        </a:prstGeom>
        <a:solidFill>
          <a:schemeClr val="accent2">
            <a:hueOff val="29461"/>
            <a:satOff val="-28739"/>
            <a:lumOff val="-1472"/>
            <a:alphaOff val="0"/>
          </a:schemeClr>
        </a:solidFill>
        <a:ln w="12700" cap="flat" cmpd="sng" algn="ctr">
          <a:solidFill>
            <a:schemeClr val="accent2">
              <a:hueOff val="29461"/>
              <a:satOff val="-28739"/>
              <a:lumOff val="-1472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9E0DCE-CA30-4F2D-8135-558C100DED5E}">
      <dsp:nvSpPr>
        <dsp:cNvPr id="0" name=""/>
        <dsp:cNvSpPr/>
      </dsp:nvSpPr>
      <dsp:spPr>
        <a:xfrm>
          <a:off x="4352854" y="4653457"/>
          <a:ext cx="275335" cy="2753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A7BF1-C61E-411F-91ED-AAE6403BBFDD}">
      <dsp:nvSpPr>
        <dsp:cNvPr id="0" name=""/>
        <dsp:cNvSpPr/>
      </dsp:nvSpPr>
      <dsp:spPr>
        <a:xfrm>
          <a:off x="4740826" y="2824956"/>
          <a:ext cx="1208745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96B59-1E51-41C8-8336-588DA0C646F2}">
      <dsp:nvSpPr>
        <dsp:cNvPr id="0" name=""/>
        <dsp:cNvSpPr/>
      </dsp:nvSpPr>
      <dsp:spPr>
        <a:xfrm>
          <a:off x="4740826" y="4497329"/>
          <a:ext cx="1208745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Rosa will purchase the products for the customer</a:t>
          </a:r>
        </a:p>
      </dsp:txBody>
      <dsp:txXfrm>
        <a:off x="4740826" y="4497329"/>
        <a:ext cx="1208745" cy="587590"/>
      </dsp:txXfrm>
    </dsp:sp>
    <dsp:sp modelId="{D18484F9-B747-4ABD-94E7-0BB3BACB7543}">
      <dsp:nvSpPr>
        <dsp:cNvPr id="0" name=""/>
        <dsp:cNvSpPr/>
      </dsp:nvSpPr>
      <dsp:spPr>
        <a:xfrm>
          <a:off x="4490521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29461"/>
              <a:satOff val="-28739"/>
              <a:lumOff val="-1472"/>
              <a:alphaOff val="0"/>
            </a:schemeClr>
          </a:solidFill>
          <a:prstDash val="dash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B2047-1299-4471-97DC-12F0026ED3F1}">
      <dsp:nvSpPr>
        <dsp:cNvPr id="0" name=""/>
        <dsp:cNvSpPr/>
      </dsp:nvSpPr>
      <dsp:spPr>
        <a:xfrm>
          <a:off x="4488957" y="2772072"/>
          <a:ext cx="90109" cy="105766"/>
        </a:xfrm>
        <a:prstGeom prst="ellipse">
          <a:avLst/>
        </a:prstGeom>
        <a:solidFill>
          <a:schemeClr val="accent2">
            <a:hueOff val="29461"/>
            <a:satOff val="-28739"/>
            <a:lumOff val="-1472"/>
            <a:alphaOff val="0"/>
          </a:schemeClr>
        </a:solidFill>
        <a:ln w="6350"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F1D09F-490A-4A53-8F63-DE882D5015A5}">
      <dsp:nvSpPr>
        <dsp:cNvPr id="0" name=""/>
        <dsp:cNvSpPr/>
      </dsp:nvSpPr>
      <dsp:spPr>
        <a:xfrm rot="8100000">
          <a:off x="5161557" y="681794"/>
          <a:ext cx="353984" cy="353984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363198-E836-4EC0-AE06-42EFB6B31454}">
      <dsp:nvSpPr>
        <dsp:cNvPr id="0" name=""/>
        <dsp:cNvSpPr/>
      </dsp:nvSpPr>
      <dsp:spPr>
        <a:xfrm>
          <a:off x="5200882" y="721118"/>
          <a:ext cx="275335" cy="2753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6AC2A-61F7-46B8-8C71-88571033FAE1}">
      <dsp:nvSpPr>
        <dsp:cNvPr id="0" name=""/>
        <dsp:cNvSpPr/>
      </dsp:nvSpPr>
      <dsp:spPr>
        <a:xfrm>
          <a:off x="5588855" y="1152582"/>
          <a:ext cx="1208745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274AB-BB55-4A26-83F2-3DDEC9370478}">
      <dsp:nvSpPr>
        <dsp:cNvPr id="0" name=""/>
        <dsp:cNvSpPr/>
      </dsp:nvSpPr>
      <dsp:spPr>
        <a:xfrm>
          <a:off x="5588855" y="564991"/>
          <a:ext cx="1208745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Rosa will email both the customers with their total and email me separately with my profits</a:t>
          </a:r>
        </a:p>
      </dsp:txBody>
      <dsp:txXfrm>
        <a:off x="5588855" y="564991"/>
        <a:ext cx="1208745" cy="587590"/>
      </dsp:txXfrm>
    </dsp:sp>
    <dsp:sp modelId="{6C68A3FD-6C92-43D6-AFB5-EF11F7A26CB4}">
      <dsp:nvSpPr>
        <dsp:cNvPr id="0" name=""/>
        <dsp:cNvSpPr/>
      </dsp:nvSpPr>
      <dsp:spPr>
        <a:xfrm>
          <a:off x="5338550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95BD9-6476-4FEE-A435-B7E9A8BD5AF7}">
      <dsp:nvSpPr>
        <dsp:cNvPr id="0" name=""/>
        <dsp:cNvSpPr/>
      </dsp:nvSpPr>
      <dsp:spPr>
        <a:xfrm>
          <a:off x="5336985" y="2772072"/>
          <a:ext cx="90109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Rosa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Jonathan Barajas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Inner Workings of Rosa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09080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{8219D245-76C1-494D-85AA-26D37B6F6894}tf11429527_win32</Template>
  <TotalTime>532</TotalTime>
  <Words>96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Rosa Bot</vt:lpstr>
      <vt:lpstr>Inner Workings of Rosa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Rosa Bot</dc:title>
  <dc:creator>joanthan barajas</dc:creator>
  <cp:lastModifiedBy>joanthan barajas</cp:lastModifiedBy>
  <cp:revision>1</cp:revision>
  <dcterms:created xsi:type="dcterms:W3CDTF">2022-05-30T20:10:03Z</dcterms:created>
  <dcterms:modified xsi:type="dcterms:W3CDTF">2022-05-31T05:02:59Z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