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4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5" autoAdjust="0"/>
    <p:restoredTop sz="94660"/>
  </p:normalViewPr>
  <p:slideViewPr>
    <p:cSldViewPr snapToGrid="0">
      <p:cViewPr varScale="1">
        <p:scale>
          <a:sx n="96" d="100"/>
          <a:sy n="96" d="100"/>
        </p:scale>
        <p:origin x="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smtClean="0"/>
              <a:pPr/>
              <a:t>5/29/17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5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smtClean="0"/>
              <a:t>5/29/17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smtClean="0"/>
              <a:t>5/29/17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38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smtClean="0"/>
              <a:t>5/29/17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34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smtClean="0"/>
              <a:t>5/29/17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107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smtClean="0"/>
              <a:t>5/29/17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610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smtClean="0"/>
              <a:t>5/29/17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71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smtClean="0"/>
              <a:t>5/29/17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11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smtClean="0"/>
              <a:t>5/29/17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8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smtClean="0"/>
              <a:t>5/29/17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5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smtClean="0"/>
              <a:t>5/29/17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72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smtClean="0"/>
              <a:t>5/29/17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9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smtClean="0"/>
              <a:t>5/29/17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smtClean="0"/>
              <a:t>5/29/17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6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smtClean="0"/>
              <a:t>5/29/17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84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smtClean="0"/>
              <a:t>5/29/17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2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smtClean="0"/>
              <a:t>5/29/17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4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smtClean="0"/>
              <a:t>5/29/17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8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Administración de proyectos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954960" cy="861420"/>
          </a:xfrm>
        </p:spPr>
        <p:txBody>
          <a:bodyPr/>
          <a:lstStyle/>
          <a:p>
            <a:r>
              <a:rPr lang="es-ES" dirty="0" smtClean="0"/>
              <a:t>“</a:t>
            </a:r>
            <a:r>
              <a:rPr lang="es-ES" sz="2800" dirty="0" smtClean="0"/>
              <a:t>Jueves tecnológico”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9348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Diagrama de hitos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2396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Riesgos y Soluciones</a:t>
            </a:r>
            <a:endParaRPr lang="es-MX" b="1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99339" y="2606040"/>
            <a:ext cx="4828032" cy="576262"/>
          </a:xfrm>
        </p:spPr>
        <p:txBody>
          <a:bodyPr/>
          <a:lstStyle/>
          <a:p>
            <a:r>
              <a:rPr lang="es-ES" b="1" dirty="0" smtClean="0"/>
              <a:t>Riesgos</a:t>
            </a:r>
            <a:endParaRPr lang="es-MX" b="1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2276" y="3182302"/>
            <a:ext cx="5261769" cy="3395535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Desinterés de los alumnos y el cuerpo directivo</a:t>
            </a:r>
          </a:p>
          <a:p>
            <a:r>
              <a:rPr lang="es-ES" dirty="0" smtClean="0"/>
              <a:t>Falta </a:t>
            </a:r>
            <a:r>
              <a:rPr lang="es-ES" dirty="0" smtClean="0"/>
              <a:t>de </a:t>
            </a:r>
            <a:r>
              <a:rPr lang="es-ES" dirty="0" smtClean="0"/>
              <a:t>presupuesto</a:t>
            </a:r>
          </a:p>
          <a:p>
            <a:r>
              <a:rPr lang="es-ES" dirty="0" smtClean="0"/>
              <a:t>Disponibilidad de espacios</a:t>
            </a:r>
          </a:p>
          <a:p>
            <a:r>
              <a:rPr lang="es-ES" dirty="0" smtClean="0"/>
              <a:t>Falta de material</a:t>
            </a:r>
          </a:p>
          <a:p>
            <a:r>
              <a:rPr lang="es-ES" dirty="0" smtClean="0"/>
              <a:t>Interferencia con otras actividades</a:t>
            </a:r>
          </a:p>
          <a:p>
            <a:r>
              <a:rPr lang="es-ES" dirty="0" smtClean="0"/>
              <a:t>Clima</a:t>
            </a:r>
          </a:p>
          <a:p>
            <a:r>
              <a:rPr lang="es-ES" dirty="0" smtClean="0"/>
              <a:t>Desorganización de los organizadores y participantes</a:t>
            </a:r>
          </a:p>
          <a:p>
            <a:r>
              <a:rPr lang="es-ES" dirty="0" smtClean="0"/>
              <a:t>Mal manejo de tiempo</a:t>
            </a:r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b="1" dirty="0" smtClean="0"/>
              <a:t>Soluciones</a:t>
            </a:r>
            <a:endParaRPr lang="es-MX" b="1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 smtClean="0"/>
              <a:t>Organizarse con tiempo</a:t>
            </a:r>
          </a:p>
          <a:p>
            <a:r>
              <a:rPr lang="es-ES" dirty="0" smtClean="0"/>
              <a:t>Buscar patrocinadores</a:t>
            </a:r>
          </a:p>
          <a:p>
            <a:r>
              <a:rPr lang="es-ES" dirty="0" smtClean="0"/>
              <a:t>Distribuir bien los recursos</a:t>
            </a:r>
          </a:p>
          <a:p>
            <a:r>
              <a:rPr lang="es-ES" dirty="0" smtClean="0"/>
              <a:t>Hablar con las autoridades del instituto </a:t>
            </a:r>
          </a:p>
          <a:p>
            <a:r>
              <a:rPr lang="es-ES" dirty="0" smtClean="0"/>
              <a:t>Claridad en las decisiones y en los requerimientos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1713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Matriz de contingencia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942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Descripción del proyecto</a:t>
            </a:r>
            <a:endParaRPr lang="es-MX" b="1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“Jueves tecnológico”</a:t>
            </a: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Desarrollar un área en la cual los estudiantes del instituto de distintas carreras </a:t>
            </a:r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45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8739" y="2290120"/>
            <a:ext cx="3404168" cy="1908391"/>
          </a:xfrm>
        </p:spPr>
        <p:txBody>
          <a:bodyPr/>
          <a:lstStyle/>
          <a:p>
            <a:pPr algn="ctr"/>
            <a:r>
              <a:rPr lang="es-ES" sz="3200" b="1" dirty="0" smtClean="0"/>
              <a:t>Objetivos del proyecto</a:t>
            </a:r>
            <a:endParaRPr lang="es-MX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Hacer trabajar en equipo a las distintas carreras</a:t>
            </a:r>
          </a:p>
          <a:p>
            <a:r>
              <a:rPr lang="es-ES" dirty="0" smtClean="0"/>
              <a:t>Desarrollar proyectos que puedan implementarse a lo largo del tiempo</a:t>
            </a:r>
          </a:p>
          <a:p>
            <a:r>
              <a:rPr lang="es-ES" dirty="0" smtClean="0"/>
              <a:t>Presentar los proyectos a maestros, empresarios o interesados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3107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	</a:t>
            </a:r>
            <a:r>
              <a:rPr lang="es-ES" b="1" dirty="0" smtClean="0"/>
              <a:t>Actividades</a:t>
            </a:r>
            <a:endParaRPr lang="es-MX" b="1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54954" y="2936383"/>
            <a:ext cx="4828032" cy="3105849"/>
          </a:xfrm>
        </p:spPr>
        <p:txBody>
          <a:bodyPr>
            <a:normAutofit/>
          </a:bodyPr>
          <a:lstStyle/>
          <a:p>
            <a:r>
              <a:rPr lang="es-ES" dirty="0" smtClean="0"/>
              <a:t>Propaganda sobre el proyecto “Jueves tecnológico”</a:t>
            </a:r>
          </a:p>
          <a:p>
            <a:r>
              <a:rPr lang="es-ES" dirty="0" smtClean="0"/>
              <a:t>Reclutar a los participantes de distintas carreras</a:t>
            </a:r>
          </a:p>
          <a:p>
            <a:r>
              <a:rPr lang="es-ES" dirty="0" smtClean="0"/>
              <a:t>Conseguir patrocinadores, para los proyectos a realizar</a:t>
            </a:r>
          </a:p>
          <a:p>
            <a:r>
              <a:rPr lang="es-ES" dirty="0" smtClean="0"/>
              <a:t>Conseguir permisos con la institución para la presentación de dichos proyectos</a:t>
            </a:r>
          </a:p>
          <a:p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208711" y="2936383"/>
            <a:ext cx="4825160" cy="3105849"/>
          </a:xfrm>
        </p:spPr>
        <p:txBody>
          <a:bodyPr/>
          <a:lstStyle/>
          <a:p>
            <a:r>
              <a:rPr lang="es-ES" dirty="0" smtClean="0"/>
              <a:t>Conseguir material necesario para que los estudiantes realicen sus proyectos sin ningún costo</a:t>
            </a:r>
          </a:p>
          <a:p>
            <a:r>
              <a:rPr lang="es-ES" dirty="0"/>
              <a:t>Buscar un área para desarrollar los </a:t>
            </a:r>
            <a:r>
              <a:rPr lang="es-ES" dirty="0" smtClean="0"/>
              <a:t>proyectos</a:t>
            </a:r>
          </a:p>
          <a:p>
            <a:r>
              <a:rPr lang="es-ES" dirty="0" smtClean="0"/>
              <a:t>Invitar a maestro o empresas a cada presentación de proyectos </a:t>
            </a:r>
            <a:endParaRPr lang="es-E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464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Estructura de División de trabajo</a:t>
            </a:r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4778062" y="2601532"/>
            <a:ext cx="244698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Autorización de la institución</a:t>
            </a:r>
          </a:p>
          <a:p>
            <a:pPr algn="ctr"/>
            <a:r>
              <a:rPr lang="es-ES" b="1" dirty="0" smtClean="0"/>
              <a:t>Karen</a:t>
            </a:r>
          </a:p>
        </p:txBody>
      </p:sp>
      <p:cxnSp>
        <p:nvCxnSpPr>
          <p:cNvPr id="6" name="Conector recto 5"/>
          <p:cNvCxnSpPr>
            <a:stCxn id="4" idx="2"/>
          </p:cNvCxnSpPr>
          <p:nvPr/>
        </p:nvCxnSpPr>
        <p:spPr>
          <a:xfrm>
            <a:off x="6001555" y="3515932"/>
            <a:ext cx="12879" cy="463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262130" y="3979572"/>
            <a:ext cx="7624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262130" y="3979572"/>
            <a:ext cx="12878" cy="373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540913" y="4262907"/>
            <a:ext cx="1674253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Propaganda</a:t>
            </a:r>
          </a:p>
          <a:p>
            <a:pPr algn="ctr"/>
            <a:r>
              <a:rPr lang="es-ES" b="1" dirty="0" smtClean="0"/>
              <a:t>Melisse</a:t>
            </a:r>
            <a:endParaRPr lang="es-MX" b="1" dirty="0"/>
          </a:p>
        </p:txBody>
      </p:sp>
      <p:cxnSp>
        <p:nvCxnSpPr>
          <p:cNvPr id="18" name="Conector recto 17"/>
          <p:cNvCxnSpPr>
            <a:stCxn id="16" idx="2"/>
            <a:endCxn id="19" idx="0"/>
          </p:cNvCxnSpPr>
          <p:nvPr/>
        </p:nvCxnSpPr>
        <p:spPr>
          <a:xfrm flipH="1">
            <a:off x="1378039" y="5009882"/>
            <a:ext cx="1" cy="412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412123" y="5422006"/>
            <a:ext cx="19318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Reclutamiento de estudiantes</a:t>
            </a:r>
          </a:p>
          <a:p>
            <a:pPr algn="ctr"/>
            <a:r>
              <a:rPr lang="es-ES" b="1" dirty="0" smtClean="0"/>
              <a:t>Diego</a:t>
            </a:r>
            <a:endParaRPr lang="es-MX" b="1" dirty="0"/>
          </a:p>
        </p:txBody>
      </p:sp>
      <p:cxnSp>
        <p:nvCxnSpPr>
          <p:cNvPr id="24" name="Conector recto 23"/>
          <p:cNvCxnSpPr/>
          <p:nvPr/>
        </p:nvCxnSpPr>
        <p:spPr>
          <a:xfrm>
            <a:off x="3554569" y="3979572"/>
            <a:ext cx="12879" cy="28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2743200" y="4262907"/>
            <a:ext cx="1918952" cy="837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Conseguir patrocinadores</a:t>
            </a:r>
          </a:p>
          <a:p>
            <a:pPr algn="ctr"/>
            <a:r>
              <a:rPr lang="es-ES" b="1" dirty="0" smtClean="0"/>
              <a:t>Jesús</a:t>
            </a:r>
            <a:endParaRPr lang="es-MX" b="1" dirty="0"/>
          </a:p>
        </p:txBody>
      </p:sp>
      <p:cxnSp>
        <p:nvCxnSpPr>
          <p:cNvPr id="27" name="Conector recto 26"/>
          <p:cNvCxnSpPr/>
          <p:nvPr/>
        </p:nvCxnSpPr>
        <p:spPr>
          <a:xfrm>
            <a:off x="6027312" y="3992450"/>
            <a:ext cx="0" cy="270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893972" y="4211393"/>
            <a:ext cx="2215165" cy="1004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Conseguir un área de trabajo</a:t>
            </a:r>
          </a:p>
          <a:p>
            <a:pPr algn="ctr"/>
            <a:r>
              <a:rPr lang="es-ES" b="1" dirty="0" smtClean="0"/>
              <a:t>Karen</a:t>
            </a:r>
          </a:p>
        </p:txBody>
      </p:sp>
      <p:cxnSp>
        <p:nvCxnSpPr>
          <p:cNvPr id="31" name="Conector recto 30"/>
          <p:cNvCxnSpPr>
            <a:stCxn id="28" idx="2"/>
          </p:cNvCxnSpPr>
          <p:nvPr/>
        </p:nvCxnSpPr>
        <p:spPr>
          <a:xfrm>
            <a:off x="6001555" y="5215944"/>
            <a:ext cx="0" cy="206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/>
          <p:cNvSpPr/>
          <p:nvPr/>
        </p:nvSpPr>
        <p:spPr>
          <a:xfrm>
            <a:off x="5067836" y="5447764"/>
            <a:ext cx="1867436" cy="978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Conseguir materiales</a:t>
            </a:r>
          </a:p>
          <a:p>
            <a:pPr algn="ctr"/>
            <a:r>
              <a:rPr lang="es-ES" b="1" dirty="0" smtClean="0"/>
              <a:t>Diego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424430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Matriz de responsabilidades</a:t>
            </a:r>
            <a:endParaRPr lang="es-MX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606103"/>
              </p:ext>
            </p:extLst>
          </p:nvPr>
        </p:nvGraphicFramePr>
        <p:xfrm>
          <a:off x="141667" y="2562893"/>
          <a:ext cx="11912958" cy="406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493"/>
                <a:gridCol w="1985493"/>
                <a:gridCol w="1985493"/>
                <a:gridCol w="1985493"/>
                <a:gridCol w="1985493"/>
                <a:gridCol w="1985493"/>
              </a:tblGrid>
              <a:tr h="483473">
                <a:tc>
                  <a:txBody>
                    <a:bodyPr/>
                    <a:lstStyle/>
                    <a:p>
                      <a:r>
                        <a:rPr lang="es-ES" dirty="0" smtClean="0"/>
                        <a:t>Nº Actividad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Nombre Act.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Karen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Melisse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Diego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Jesús</a:t>
                      </a:r>
                      <a:endParaRPr lang="es-MX" dirty="0"/>
                    </a:p>
                  </a:txBody>
                  <a:tcPr/>
                </a:tc>
              </a:tr>
              <a:tr h="483473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Autorización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</a:tr>
              <a:tr h="483473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Propaganda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</a:tr>
              <a:tr h="642905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Reclutamiento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</a:tr>
              <a:tr h="686776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Conseguir patrocinadores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P</a:t>
                      </a:r>
                      <a:endParaRPr lang="es-MX" dirty="0"/>
                    </a:p>
                  </a:txBody>
                  <a:tcPr/>
                </a:tc>
              </a:tr>
              <a:tr h="640079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Conseguir área de trabajo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</a:tr>
              <a:tr h="640079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Conseguir materiales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56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Estudio de factibilidad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550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Diagrama de red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353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Diagrama de Gantt 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1259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113</TotalTime>
  <Words>259</Words>
  <Application>Microsoft Macintosh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Sala de reuniones Ion</vt:lpstr>
      <vt:lpstr>Administración de proyectos</vt:lpstr>
      <vt:lpstr>Descripción del proyecto</vt:lpstr>
      <vt:lpstr>Objetivos del proyecto</vt:lpstr>
      <vt:lpstr> Actividades</vt:lpstr>
      <vt:lpstr>Estructura de División de trabajo</vt:lpstr>
      <vt:lpstr>Matriz de responsabilidades</vt:lpstr>
      <vt:lpstr>Estudio de factibilidad</vt:lpstr>
      <vt:lpstr>Diagrama de red</vt:lpstr>
      <vt:lpstr>Diagrama de Gantt </vt:lpstr>
      <vt:lpstr>Diagrama de hitos</vt:lpstr>
      <vt:lpstr>Riesgos y Soluciones</vt:lpstr>
      <vt:lpstr>Matriz de contingencia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Administración de proyectos</dc:title>
  <dc:creator>david orlando hernandez bastida</dc:creator>
  <cp:lastModifiedBy>Karen Guadalupe González Velázquez</cp:lastModifiedBy>
  <cp:revision>13</cp:revision>
  <dcterms:created xsi:type="dcterms:W3CDTF">2017-05-23T02:48:56Z</dcterms:created>
  <dcterms:modified xsi:type="dcterms:W3CDTF">2017-05-29T18:36:13Z</dcterms:modified>
</cp:coreProperties>
</file>