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10B0DF-6296-4B60-892A-DAAE98B288D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B05FBA-EA52-482F-9C38-7162A55037E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81000"/>
            <a:ext cx="4072218" cy="35052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867400"/>
            <a:ext cx="8686800" cy="9144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CI/CD </a:t>
            </a:r>
            <a:r>
              <a:rPr lang="en-US" sz="4800" b="1" dirty="0" smtClean="0">
                <a:solidFill>
                  <a:schemeClr val="bg1"/>
                </a:solidFill>
              </a:rPr>
              <a:t>BENEFITS PROPOSAL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4960203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UDAPEOPLE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What does CI/CD stand for?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Current pain-points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CI/CD at rescue 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Challenges in the journey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" cy="104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does CI/CD stand for?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CI/CD </a:t>
            </a:r>
            <a:r>
              <a:rPr lang="en-US" dirty="0" smtClean="0"/>
              <a:t>consist </a:t>
            </a:r>
            <a:r>
              <a:rPr lang="en-US" dirty="0" smtClean="0"/>
              <a:t>of three </a:t>
            </a:r>
            <a:r>
              <a:rPr lang="en-US" dirty="0" smtClean="0"/>
              <a:t>concepts </a:t>
            </a:r>
          </a:p>
          <a:p>
            <a:pPr algn="just">
              <a:lnSpc>
                <a:spcPct val="170000"/>
              </a:lnSpc>
            </a:pPr>
            <a:r>
              <a:rPr lang="en-US" sz="2900" dirty="0" smtClean="0"/>
              <a:t>Continuous </a:t>
            </a:r>
            <a:r>
              <a:rPr lang="en-US" sz="2900" dirty="0" smtClean="0"/>
              <a:t>Integration </a:t>
            </a:r>
            <a:endParaRPr lang="en-US" sz="2900" dirty="0" smtClean="0"/>
          </a:p>
          <a:p>
            <a:pPr lvl="1" algn="just">
              <a:lnSpc>
                <a:spcPct val="170000"/>
              </a:lnSpc>
            </a:pPr>
            <a:r>
              <a:rPr lang="en-US" dirty="0" smtClean="0"/>
              <a:t>Continuous </a:t>
            </a:r>
            <a:r>
              <a:rPr lang="en-US" dirty="0" smtClean="0"/>
              <a:t>Integration </a:t>
            </a:r>
            <a:r>
              <a:rPr lang="en-US" dirty="0" smtClean="0"/>
              <a:t>is </a:t>
            </a:r>
            <a:r>
              <a:rPr lang="en-US" dirty="0" smtClean="0"/>
              <a:t>the process of merging developer </a:t>
            </a:r>
            <a:r>
              <a:rPr lang="en-US" dirty="0" smtClean="0"/>
              <a:t>changes </a:t>
            </a:r>
            <a:r>
              <a:rPr lang="en-US" dirty="0" smtClean="0"/>
              <a:t>to the main branch several times a day. CI puts an emphasis on test automation and </a:t>
            </a:r>
            <a:r>
              <a:rPr lang="en-US" dirty="0" smtClean="0"/>
              <a:t>automated  quality checks  and  finally </a:t>
            </a:r>
            <a:r>
              <a:rPr lang="en-US" dirty="0" smtClean="0"/>
              <a:t>generates a high quality, deployable artifact. </a:t>
            </a:r>
          </a:p>
          <a:p>
            <a:pPr algn="just">
              <a:lnSpc>
                <a:spcPct val="170000"/>
              </a:lnSpc>
            </a:pPr>
            <a:r>
              <a:rPr lang="en-US" sz="2900" dirty="0" smtClean="0"/>
              <a:t>Continuous </a:t>
            </a:r>
            <a:r>
              <a:rPr lang="en-US" sz="2900" dirty="0" smtClean="0"/>
              <a:t>Delivery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/>
              <a:t>Continuous </a:t>
            </a:r>
            <a:r>
              <a:rPr lang="en-US" dirty="0" smtClean="0"/>
              <a:t>Delivery makes sure that changes of a software product can be released quickly to customers in an automated way and at any point in </a:t>
            </a:r>
            <a:r>
              <a:rPr lang="en-US" dirty="0" smtClean="0"/>
              <a:t>time.</a:t>
            </a:r>
          </a:p>
          <a:p>
            <a:pPr algn="just">
              <a:lnSpc>
                <a:spcPct val="170000"/>
              </a:lnSpc>
            </a:pPr>
            <a:r>
              <a:rPr lang="en-US" sz="2900" dirty="0" smtClean="0"/>
              <a:t>Continuous Deployment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/>
              <a:t>Continuous </a:t>
            </a:r>
            <a:r>
              <a:rPr lang="en-US" dirty="0" smtClean="0"/>
              <a:t>Deployment extends Continuous Delivery in such a way that it allows frequent automated deployments without any human interaction. </a:t>
            </a:r>
            <a:r>
              <a:rPr lang="en-US" dirty="0" smtClean="0"/>
              <a:t>It solves issues related to deployments like Infrastructure Provisioning, Smoke Testing, Production Deployments and automated Rollbacks.</a:t>
            </a:r>
            <a:endParaRPr lang="en-US" dirty="0"/>
          </a:p>
        </p:txBody>
      </p:sp>
      <p:pic>
        <p:nvPicPr>
          <p:cNvPr id="4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" cy="104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Current Pain-Points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680"/>
            <a:ext cx="8458200" cy="522732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Manual Release Process :</a:t>
            </a:r>
            <a:r>
              <a:rPr lang="en-US" dirty="0" smtClean="0"/>
              <a:t> Our </a:t>
            </a:r>
            <a:r>
              <a:rPr lang="en-US" dirty="0" smtClean="0"/>
              <a:t>manual release process is </a:t>
            </a:r>
            <a:r>
              <a:rPr lang="en-US" dirty="0" smtClean="0"/>
              <a:t>not reliable and often leads to oversight of upcoming failures.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Reputation Loss</a:t>
            </a:r>
            <a:r>
              <a:rPr lang="en-US" dirty="0" smtClean="0"/>
              <a:t> : Manual process leads to Poor software quality which in turn leads to reputation loss and extra costs to fix and improve quality post production.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Resource Dependency </a:t>
            </a:r>
            <a:r>
              <a:rPr lang="en-US" dirty="0" smtClean="0"/>
              <a:t>: Deployments are pretty complex. Only a chosen few experts owns and understand the whole process with the help of tons of hand crafted helper scripts.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No Automated che</a:t>
            </a:r>
            <a:r>
              <a:rPr lang="en-US" b="1" dirty="0" smtClean="0"/>
              <a:t>c</a:t>
            </a:r>
            <a:r>
              <a:rPr lang="en-US" b="1" dirty="0" smtClean="0"/>
              <a:t>ks </a:t>
            </a:r>
            <a:r>
              <a:rPr lang="en-US" dirty="0" smtClean="0"/>
              <a:t>: Current process doesn’t have automated steps to find issues during or before production. It also doesn’t contain smoke tests and rollback mechanisms.</a:t>
            </a:r>
          </a:p>
        </p:txBody>
      </p:sp>
      <p:pic>
        <p:nvPicPr>
          <p:cNvPr id="4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" cy="104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CI/CD at rescue – 1/3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Manual Release Process </a:t>
            </a:r>
            <a:r>
              <a:rPr lang="en-US" dirty="0" smtClean="0"/>
              <a:t>&amp; Reputation Loss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Solution: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Implement </a:t>
            </a:r>
            <a:r>
              <a:rPr lang="en-US" dirty="0" smtClean="0"/>
              <a:t>Continuous Integration: automate compiling, testing, code analysis and artifact storage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Automate </a:t>
            </a:r>
            <a:r>
              <a:rPr lang="en-US" dirty="0" smtClean="0"/>
              <a:t>Infrastructure Creation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Benefits</a:t>
            </a:r>
            <a:r>
              <a:rPr lang="en-US" dirty="0" smtClean="0"/>
              <a:t>: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Cost Reduction due to automated process.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Reduce </a:t>
            </a:r>
            <a:r>
              <a:rPr lang="en-US" dirty="0" smtClean="0"/>
              <a:t>complexity and </a:t>
            </a:r>
            <a:r>
              <a:rPr lang="en-US" dirty="0" smtClean="0"/>
              <a:t>infra management costs.</a:t>
            </a:r>
            <a:endParaRPr lang="en-US" dirty="0"/>
          </a:p>
        </p:txBody>
      </p:sp>
      <p:pic>
        <p:nvPicPr>
          <p:cNvPr id="4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" cy="104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CI/CD at rescue – 2/3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Resource Dependency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Solution: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Automated process for infrastructure creation.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Automated process for  deployment release artifacts.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Benefits: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Same infrastructure every-time which leads to reduce infra management cost and troubleshooting cost.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Better control on quality via automated deployments.</a:t>
            </a:r>
            <a:endParaRPr lang="en-US" dirty="0" smtClean="0"/>
          </a:p>
        </p:txBody>
      </p:sp>
      <p:pic>
        <p:nvPicPr>
          <p:cNvPr id="4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" cy="104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CI/CD at rescue – 3/3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No Automated checks 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Solution: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Automate complete deployment process including smoke testing and rollbacks.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Remove all manual steps and scattered scripts from process.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Benefits: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Better  software quality via automated smoke tests before publishing to customers.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Better control on rollbacks in case of unforeseen issues during smoke testing etc.</a:t>
            </a:r>
            <a:endParaRPr lang="en-US" dirty="0" smtClean="0"/>
          </a:p>
        </p:txBody>
      </p:sp>
      <p:pic>
        <p:nvPicPr>
          <p:cNvPr id="4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" cy="104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Challenges in the </a:t>
            </a:r>
            <a:r>
              <a:rPr lang="en-US" dirty="0" smtClean="0"/>
              <a:t>CI/CD Journey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50292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Establishing CI/CD comes with a high amount of initial cost and learning. 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Delivering </a:t>
            </a:r>
            <a:r>
              <a:rPr lang="en-US" dirty="0" smtClean="0"/>
              <a:t>CI/CD pipelines is not a one time effort, but </a:t>
            </a:r>
            <a:r>
              <a:rPr lang="en-US" dirty="0" smtClean="0"/>
              <a:t>it need to be embedded as culture in our teams for better results.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Despite of above challenges, </a:t>
            </a:r>
            <a:r>
              <a:rPr lang="en-US" dirty="0" smtClean="0"/>
              <a:t>CI/CD will improve overall </a:t>
            </a:r>
            <a:r>
              <a:rPr lang="en-US" dirty="0" smtClean="0"/>
              <a:t>processes </a:t>
            </a:r>
            <a:r>
              <a:rPr lang="en-US" dirty="0" smtClean="0"/>
              <a:t>and dramatically reduce costs on the long </a:t>
            </a:r>
            <a:r>
              <a:rPr lang="en-US" dirty="0" smtClean="0"/>
              <a:t>run.</a:t>
            </a:r>
          </a:p>
        </p:txBody>
      </p:sp>
      <p:pic>
        <p:nvPicPr>
          <p:cNvPr id="4" name="Picture 2" descr="D:\CICD\UdacityProject3-CICD\udapeo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" cy="104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473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OVERVIEW</vt:lpstr>
      <vt:lpstr>What does CI/CD stand for? </vt:lpstr>
      <vt:lpstr>Current Pain-Points</vt:lpstr>
      <vt:lpstr>CI/CD at rescue – 1/3</vt:lpstr>
      <vt:lpstr>CI/CD at rescue – 2/3</vt:lpstr>
      <vt:lpstr>CI/CD at rescue – 3/3</vt:lpstr>
      <vt:lpstr>Challenges in the CI/CD Journey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 Barak</dc:creator>
  <cp:lastModifiedBy>Amit Barak</cp:lastModifiedBy>
  <cp:revision>2</cp:revision>
  <dcterms:created xsi:type="dcterms:W3CDTF">2021-08-15T19:05:40Z</dcterms:created>
  <dcterms:modified xsi:type="dcterms:W3CDTF">2021-08-15T20:17:56Z</dcterms:modified>
</cp:coreProperties>
</file>