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70" r:id="rId4"/>
    <p:sldId id="258" r:id="rId5"/>
    <p:sldId id="266" r:id="rId6"/>
    <p:sldId id="267" r:id="rId7"/>
    <p:sldId id="268" r:id="rId8"/>
    <p:sldId id="269" r:id="rId9"/>
    <p:sldId id="263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BEC"/>
    <a:srgbClr val="A5D028"/>
    <a:srgbClr val="009688"/>
    <a:srgbClr val="08CC78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8" autoAdjust="0"/>
    <p:restoredTop sz="88065" autoAdjust="0"/>
  </p:normalViewPr>
  <p:slideViewPr>
    <p:cSldViewPr>
      <p:cViewPr varScale="1">
        <p:scale>
          <a:sx n="75" d="100"/>
          <a:sy n="75" d="100"/>
        </p:scale>
        <p:origin x="9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1FD9C-E000-451C-9EDE-47B140D29F5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FA03D-9E8C-40B6-A77D-E51498FC42C6}">
      <dgm:prSet phldrT="[טקסט]" custT="1"/>
      <dgm:spPr>
        <a:solidFill>
          <a:srgbClr val="A5D028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Operating Rooms</a:t>
          </a:r>
        </a:p>
      </dgm:t>
    </dgm:pt>
    <dgm:pt modelId="{6A7CF3E1-F950-422A-8F09-056A456DE58C}" type="parTrans" cxnId="{926E896F-19EA-4C78-8CEC-B583337862F0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EEFB65E0-7BDC-48C1-A6C9-6390ED5DEF4F}" type="sibTrans" cxnId="{926E896F-19EA-4C78-8CEC-B583337862F0}">
      <dgm:prSet/>
      <dgm:spPr>
        <a:solidFill>
          <a:srgbClr val="3ECBEC"/>
        </a:solidFill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08587E0-3E7A-49B5-9EC7-65661AA5E70D}">
      <dgm:prSet phldrT="[טקסט]" custT="1"/>
      <dgm:spPr>
        <a:solidFill>
          <a:srgbClr val="A5D028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Nurses</a:t>
          </a:r>
        </a:p>
      </dgm:t>
    </dgm:pt>
    <dgm:pt modelId="{E5C2AC0C-946B-4DAA-8F36-F75B77DA5DB3}" type="parTrans" cxnId="{B7508F7A-E22F-4FAB-9D06-4EBE0DFE63D4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9EAD3F74-B10B-4E6B-B4C8-CBD941CDC994}" type="sibTrans" cxnId="{B7508F7A-E22F-4FAB-9D06-4EBE0DFE63D4}">
      <dgm:prSet/>
      <dgm:spPr>
        <a:solidFill>
          <a:srgbClr val="3ECBEC"/>
        </a:solidFill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13A7264-24B6-492B-A0D4-263149426708}">
      <dgm:prSet phldrT="[טקסט]" custT="1"/>
      <dgm:spPr>
        <a:solidFill>
          <a:srgbClr val="A5D028"/>
        </a:solidFill>
      </dgm:spPr>
      <dgm:t>
        <a:bodyPr/>
        <a:lstStyle/>
        <a:p>
          <a:endParaRPr lang="en-US" sz="1400" b="0" dirty="0">
            <a:solidFill>
              <a:schemeClr val="tx1"/>
            </a:solidFill>
          </a:endParaRPr>
        </a:p>
      </dgm:t>
    </dgm:pt>
    <dgm:pt modelId="{3E3209C4-BC90-42EC-8168-1914E4A0541A}" type="parTrans" cxnId="{C9F8F6BF-5D48-4D35-B179-D96269E431D6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424BAEC-52E5-45E4-911C-97E45BCB6F41}" type="sibTrans" cxnId="{C9F8F6BF-5D48-4D35-B179-D96269E431D6}">
      <dgm:prSet/>
      <dgm:spPr>
        <a:solidFill>
          <a:srgbClr val="3ECBEC"/>
        </a:solidFill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9FEC629-CBF6-4775-96D5-C450A7D369E8}">
      <dgm:prSet phldrT="[טקסט]"/>
      <dgm:spPr/>
      <dgm:t>
        <a:bodyPr/>
        <a:lstStyle/>
        <a:p>
          <a:endParaRPr lang="en-US"/>
        </a:p>
      </dgm:t>
    </dgm:pt>
    <dgm:pt modelId="{DC2AA4B7-9700-4FCF-BD65-21D4937B1550}" type="parTrans" cxnId="{3B0F4977-9BAB-42AA-B5FA-28DBA157F4D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5EF5FCA-4CB5-4FA9-9368-F0B0EA186AE7}" type="sibTrans" cxnId="{3B0F4977-9BAB-42AA-B5FA-28DBA157F4D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6403C58C-1DF4-460E-B7D9-1F0C111402CC}">
      <dgm:prSet phldrT="[טקסט]"/>
      <dgm:spPr/>
      <dgm:t>
        <a:bodyPr/>
        <a:lstStyle/>
        <a:p>
          <a:endParaRPr lang="en-US"/>
        </a:p>
      </dgm:t>
    </dgm:pt>
    <dgm:pt modelId="{F8E48B06-30D9-4A56-9852-58391EEC1825}" type="parTrans" cxnId="{5A3CD2F0-CECF-4625-9C74-A58151F4076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6DABF9C-0EBC-4D15-96B0-39487929DA68}" type="sibTrans" cxnId="{5A3CD2F0-CECF-4625-9C74-A58151F4076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D9E3DE3A-0B75-4328-B40C-53A79DD9B1DB}" type="pres">
      <dgm:prSet presAssocID="{D261FD9C-E000-451C-9EDE-47B140D29F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888B7B5-DD23-4C9A-B13C-C69A86ADAD9F}" type="pres">
      <dgm:prSet presAssocID="{AE4FA03D-9E8C-40B6-A77D-E51498FC42C6}" presName="gear1" presStyleLbl="node1" presStyleIdx="0" presStyleCnt="3" custLinFactNeighborX="-13187" custLinFactNeighborY="-6305">
        <dgm:presLayoutVars>
          <dgm:chMax val="1"/>
          <dgm:bulletEnabled val="1"/>
        </dgm:presLayoutVars>
      </dgm:prSet>
      <dgm:spPr/>
    </dgm:pt>
    <dgm:pt modelId="{E910B56C-86DF-45F9-8E6F-88E8634978EE}" type="pres">
      <dgm:prSet presAssocID="{AE4FA03D-9E8C-40B6-A77D-E51498FC42C6}" presName="gear1srcNode" presStyleLbl="node1" presStyleIdx="0" presStyleCnt="3"/>
      <dgm:spPr/>
    </dgm:pt>
    <dgm:pt modelId="{BB85C265-D59D-4FC3-A021-C95002E06589}" type="pres">
      <dgm:prSet presAssocID="{AE4FA03D-9E8C-40B6-A77D-E51498FC42C6}" presName="gear1dstNode" presStyleLbl="node1" presStyleIdx="0" presStyleCnt="3"/>
      <dgm:spPr/>
    </dgm:pt>
    <dgm:pt modelId="{C93B0DA9-9BCD-4AF7-B26B-360D9A5C5994}" type="pres">
      <dgm:prSet presAssocID="{308587E0-3E7A-49B5-9EC7-65661AA5E70D}" presName="gear2" presStyleLbl="node1" presStyleIdx="1" presStyleCnt="3" custLinFactNeighborX="-15788" custLinFactNeighborY="-17066">
        <dgm:presLayoutVars>
          <dgm:chMax val="1"/>
          <dgm:bulletEnabled val="1"/>
        </dgm:presLayoutVars>
      </dgm:prSet>
      <dgm:spPr/>
    </dgm:pt>
    <dgm:pt modelId="{4EC9F3D7-08C3-40BD-AAF3-B9BB4F462A4F}" type="pres">
      <dgm:prSet presAssocID="{308587E0-3E7A-49B5-9EC7-65661AA5E70D}" presName="gear2srcNode" presStyleLbl="node1" presStyleIdx="1" presStyleCnt="3"/>
      <dgm:spPr/>
    </dgm:pt>
    <dgm:pt modelId="{FA7857B2-C92D-4184-A7F9-008FF1A33593}" type="pres">
      <dgm:prSet presAssocID="{308587E0-3E7A-49B5-9EC7-65661AA5E70D}" presName="gear2dstNode" presStyleLbl="node1" presStyleIdx="1" presStyleCnt="3"/>
      <dgm:spPr/>
    </dgm:pt>
    <dgm:pt modelId="{5FC0D76E-259C-4284-9674-B5F873BF5869}" type="pres">
      <dgm:prSet presAssocID="{E13A7264-24B6-492B-A0D4-263149426708}" presName="gear3" presStyleLbl="node1" presStyleIdx="2" presStyleCnt="3" custAng="2185913" custScaleX="111314" custScaleY="114854" custLinFactNeighborX="13064" custLinFactNeighborY="-3082"/>
      <dgm:spPr/>
    </dgm:pt>
    <dgm:pt modelId="{28DECCC6-790D-4E99-A387-FF192783CF9D}" type="pres">
      <dgm:prSet presAssocID="{E13A7264-24B6-492B-A0D4-26314942670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D8530B4-233E-4034-850A-C62B9953409B}" type="pres">
      <dgm:prSet presAssocID="{E13A7264-24B6-492B-A0D4-263149426708}" presName="gear3srcNode" presStyleLbl="node1" presStyleIdx="2" presStyleCnt="3"/>
      <dgm:spPr/>
    </dgm:pt>
    <dgm:pt modelId="{A753ECD6-AFC3-40DA-A967-3975A4DB7EC8}" type="pres">
      <dgm:prSet presAssocID="{E13A7264-24B6-492B-A0D4-263149426708}" presName="gear3dstNode" presStyleLbl="node1" presStyleIdx="2" presStyleCnt="3"/>
      <dgm:spPr/>
    </dgm:pt>
    <dgm:pt modelId="{597E2512-6BB5-4018-84E6-E40872CDA5F9}" type="pres">
      <dgm:prSet presAssocID="{EEFB65E0-7BDC-48C1-A6C9-6390ED5DEF4F}" presName="connector1" presStyleLbl="sibTrans2D1" presStyleIdx="0" presStyleCnt="3" custAng="2703248" custLinFactNeighborX="-6838" custLinFactNeighborY="8468"/>
      <dgm:spPr/>
    </dgm:pt>
    <dgm:pt modelId="{06744077-7AF1-4E99-9339-4D33EFC94650}" type="pres">
      <dgm:prSet presAssocID="{9EAD3F74-B10B-4E6B-B4C8-CBD941CDC994}" presName="connector2" presStyleLbl="sibTrans2D1" presStyleIdx="1" presStyleCnt="3" custAng="17865725" custLinFactNeighborX="-68578" custLinFactNeighborY="44315"/>
      <dgm:spPr/>
    </dgm:pt>
    <dgm:pt modelId="{3BA490BA-FB45-4F84-B7D2-17A7D773939A}" type="pres">
      <dgm:prSet presAssocID="{A424BAEC-52E5-45E4-911C-97E45BCB6F41}" presName="connector3" presStyleLbl="sibTrans2D1" presStyleIdx="2" presStyleCnt="3" custAng="1426408" custLinFactNeighborX="-6003" custLinFactNeighborY="9571"/>
      <dgm:spPr/>
    </dgm:pt>
  </dgm:ptLst>
  <dgm:cxnLst>
    <dgm:cxn modelId="{AF57DC21-1555-4B09-B9AB-9AC17366B94A}" type="presOf" srcId="{AE4FA03D-9E8C-40B6-A77D-E51498FC42C6}" destId="{9888B7B5-DD23-4C9A-B13C-C69A86ADAD9F}" srcOrd="0" destOrd="0" presId="urn:microsoft.com/office/officeart/2005/8/layout/gear1"/>
    <dgm:cxn modelId="{F543E422-7567-4CBA-A4A5-E2AF0CC97385}" type="presOf" srcId="{E13A7264-24B6-492B-A0D4-263149426708}" destId="{A753ECD6-AFC3-40DA-A967-3975A4DB7EC8}" srcOrd="3" destOrd="0" presId="urn:microsoft.com/office/officeart/2005/8/layout/gear1"/>
    <dgm:cxn modelId="{37EC622E-056B-4048-9601-641F7D5B9654}" type="presOf" srcId="{308587E0-3E7A-49B5-9EC7-65661AA5E70D}" destId="{C93B0DA9-9BCD-4AF7-B26B-360D9A5C5994}" srcOrd="0" destOrd="0" presId="urn:microsoft.com/office/officeart/2005/8/layout/gear1"/>
    <dgm:cxn modelId="{1E428A36-A056-48FB-98DE-8C2C86C16446}" type="presOf" srcId="{AE4FA03D-9E8C-40B6-A77D-E51498FC42C6}" destId="{BB85C265-D59D-4FC3-A021-C95002E06589}" srcOrd="2" destOrd="0" presId="urn:microsoft.com/office/officeart/2005/8/layout/gear1"/>
    <dgm:cxn modelId="{8B9CCE37-0F22-4CA4-94B8-DA8BF8CEC3A1}" type="presOf" srcId="{D261FD9C-E000-451C-9EDE-47B140D29F57}" destId="{D9E3DE3A-0B75-4328-B40C-53A79DD9B1DB}" srcOrd="0" destOrd="0" presId="urn:microsoft.com/office/officeart/2005/8/layout/gear1"/>
    <dgm:cxn modelId="{10ED0E3C-3D72-4C28-95EB-B4768A639794}" type="presOf" srcId="{E13A7264-24B6-492B-A0D4-263149426708}" destId="{28DECCC6-790D-4E99-A387-FF192783CF9D}" srcOrd="1" destOrd="0" presId="urn:microsoft.com/office/officeart/2005/8/layout/gear1"/>
    <dgm:cxn modelId="{4751AF46-B6E5-4596-827C-957534C6E755}" type="presOf" srcId="{308587E0-3E7A-49B5-9EC7-65661AA5E70D}" destId="{4EC9F3D7-08C3-40BD-AAF3-B9BB4F462A4F}" srcOrd="1" destOrd="0" presId="urn:microsoft.com/office/officeart/2005/8/layout/gear1"/>
    <dgm:cxn modelId="{3847BF46-28B7-43E8-AF0B-B505CB40761D}" type="presOf" srcId="{E13A7264-24B6-492B-A0D4-263149426708}" destId="{5FC0D76E-259C-4284-9674-B5F873BF5869}" srcOrd="0" destOrd="0" presId="urn:microsoft.com/office/officeart/2005/8/layout/gear1"/>
    <dgm:cxn modelId="{926E896F-19EA-4C78-8CEC-B583337862F0}" srcId="{D261FD9C-E000-451C-9EDE-47B140D29F57}" destId="{AE4FA03D-9E8C-40B6-A77D-E51498FC42C6}" srcOrd="0" destOrd="0" parTransId="{6A7CF3E1-F950-422A-8F09-056A456DE58C}" sibTransId="{EEFB65E0-7BDC-48C1-A6C9-6390ED5DEF4F}"/>
    <dgm:cxn modelId="{D70E3B51-F15C-46F5-A0E1-484450B16CFD}" type="presOf" srcId="{AE4FA03D-9E8C-40B6-A77D-E51498FC42C6}" destId="{E910B56C-86DF-45F9-8E6F-88E8634978EE}" srcOrd="1" destOrd="0" presId="urn:microsoft.com/office/officeart/2005/8/layout/gear1"/>
    <dgm:cxn modelId="{3B0F4977-9BAB-42AA-B5FA-28DBA157F4DD}" srcId="{D261FD9C-E000-451C-9EDE-47B140D29F57}" destId="{29FEC629-CBF6-4775-96D5-C450A7D369E8}" srcOrd="3" destOrd="0" parTransId="{DC2AA4B7-9700-4FCF-BD65-21D4937B1550}" sibTransId="{35EF5FCA-4CB5-4FA9-9368-F0B0EA186AE7}"/>
    <dgm:cxn modelId="{B7508F7A-E22F-4FAB-9D06-4EBE0DFE63D4}" srcId="{D261FD9C-E000-451C-9EDE-47B140D29F57}" destId="{308587E0-3E7A-49B5-9EC7-65661AA5E70D}" srcOrd="1" destOrd="0" parTransId="{E5C2AC0C-946B-4DAA-8F36-F75B77DA5DB3}" sibTransId="{9EAD3F74-B10B-4E6B-B4C8-CBD941CDC994}"/>
    <dgm:cxn modelId="{010C3087-E11E-496C-9A90-B8B47B23DF8D}" type="presOf" srcId="{E13A7264-24B6-492B-A0D4-263149426708}" destId="{ED8530B4-233E-4034-850A-C62B9953409B}" srcOrd="2" destOrd="0" presId="urn:microsoft.com/office/officeart/2005/8/layout/gear1"/>
    <dgm:cxn modelId="{94027E90-7388-4B2C-88B4-F13391BB2EDF}" type="presOf" srcId="{EEFB65E0-7BDC-48C1-A6C9-6390ED5DEF4F}" destId="{597E2512-6BB5-4018-84E6-E40872CDA5F9}" srcOrd="0" destOrd="0" presId="urn:microsoft.com/office/officeart/2005/8/layout/gear1"/>
    <dgm:cxn modelId="{F707C297-536C-4234-A34C-11FB456CB3D2}" type="presOf" srcId="{A424BAEC-52E5-45E4-911C-97E45BCB6F41}" destId="{3BA490BA-FB45-4F84-B7D2-17A7D773939A}" srcOrd="0" destOrd="0" presId="urn:microsoft.com/office/officeart/2005/8/layout/gear1"/>
    <dgm:cxn modelId="{C6C024B8-E7F8-4628-A6DC-26B594180DC3}" type="presOf" srcId="{9EAD3F74-B10B-4E6B-B4C8-CBD941CDC994}" destId="{06744077-7AF1-4E99-9339-4D33EFC94650}" srcOrd="0" destOrd="0" presId="urn:microsoft.com/office/officeart/2005/8/layout/gear1"/>
    <dgm:cxn modelId="{C9F8F6BF-5D48-4D35-B179-D96269E431D6}" srcId="{D261FD9C-E000-451C-9EDE-47B140D29F57}" destId="{E13A7264-24B6-492B-A0D4-263149426708}" srcOrd="2" destOrd="0" parTransId="{3E3209C4-BC90-42EC-8168-1914E4A0541A}" sibTransId="{A424BAEC-52E5-45E4-911C-97E45BCB6F41}"/>
    <dgm:cxn modelId="{99EAF2EE-9225-4105-8080-28CCD5966780}" type="presOf" srcId="{308587E0-3E7A-49B5-9EC7-65661AA5E70D}" destId="{FA7857B2-C92D-4184-A7F9-008FF1A33593}" srcOrd="2" destOrd="0" presId="urn:microsoft.com/office/officeart/2005/8/layout/gear1"/>
    <dgm:cxn modelId="{5A3CD2F0-CECF-4625-9C74-A58151F40767}" srcId="{D261FD9C-E000-451C-9EDE-47B140D29F57}" destId="{6403C58C-1DF4-460E-B7D9-1F0C111402CC}" srcOrd="4" destOrd="0" parTransId="{F8E48B06-30D9-4A56-9852-58391EEC1825}" sibTransId="{46DABF9C-0EBC-4D15-96B0-39487929DA68}"/>
    <dgm:cxn modelId="{18A3FC0B-0C1A-4EA2-BED1-E2225AC89408}" type="presParOf" srcId="{D9E3DE3A-0B75-4328-B40C-53A79DD9B1DB}" destId="{9888B7B5-DD23-4C9A-B13C-C69A86ADAD9F}" srcOrd="0" destOrd="0" presId="urn:microsoft.com/office/officeart/2005/8/layout/gear1"/>
    <dgm:cxn modelId="{EDD785B8-27CC-45BC-9BAD-37B061760BD6}" type="presParOf" srcId="{D9E3DE3A-0B75-4328-B40C-53A79DD9B1DB}" destId="{E910B56C-86DF-45F9-8E6F-88E8634978EE}" srcOrd="1" destOrd="0" presId="urn:microsoft.com/office/officeart/2005/8/layout/gear1"/>
    <dgm:cxn modelId="{E116E83D-CE40-42A5-AB73-868C3B60FBE1}" type="presParOf" srcId="{D9E3DE3A-0B75-4328-B40C-53A79DD9B1DB}" destId="{BB85C265-D59D-4FC3-A021-C95002E06589}" srcOrd="2" destOrd="0" presId="urn:microsoft.com/office/officeart/2005/8/layout/gear1"/>
    <dgm:cxn modelId="{A8E348CB-54EE-4968-96AB-8431B94435F4}" type="presParOf" srcId="{D9E3DE3A-0B75-4328-B40C-53A79DD9B1DB}" destId="{C93B0DA9-9BCD-4AF7-B26B-360D9A5C5994}" srcOrd="3" destOrd="0" presId="urn:microsoft.com/office/officeart/2005/8/layout/gear1"/>
    <dgm:cxn modelId="{A20519F5-086D-41BE-A07B-ADA3EFD75377}" type="presParOf" srcId="{D9E3DE3A-0B75-4328-B40C-53A79DD9B1DB}" destId="{4EC9F3D7-08C3-40BD-AAF3-B9BB4F462A4F}" srcOrd="4" destOrd="0" presId="urn:microsoft.com/office/officeart/2005/8/layout/gear1"/>
    <dgm:cxn modelId="{06914E2C-7980-4405-A6C7-220569A2EE78}" type="presParOf" srcId="{D9E3DE3A-0B75-4328-B40C-53A79DD9B1DB}" destId="{FA7857B2-C92D-4184-A7F9-008FF1A33593}" srcOrd="5" destOrd="0" presId="urn:microsoft.com/office/officeart/2005/8/layout/gear1"/>
    <dgm:cxn modelId="{1BBF0B79-F0FC-48E9-B742-A35D1975200E}" type="presParOf" srcId="{D9E3DE3A-0B75-4328-B40C-53A79DD9B1DB}" destId="{5FC0D76E-259C-4284-9674-B5F873BF5869}" srcOrd="6" destOrd="0" presId="urn:microsoft.com/office/officeart/2005/8/layout/gear1"/>
    <dgm:cxn modelId="{1ADACE6E-B5B7-4839-A93D-D17BF427FF23}" type="presParOf" srcId="{D9E3DE3A-0B75-4328-B40C-53A79DD9B1DB}" destId="{28DECCC6-790D-4E99-A387-FF192783CF9D}" srcOrd="7" destOrd="0" presId="urn:microsoft.com/office/officeart/2005/8/layout/gear1"/>
    <dgm:cxn modelId="{ACD5117C-076E-46C7-8821-BFBF6133DF9E}" type="presParOf" srcId="{D9E3DE3A-0B75-4328-B40C-53A79DD9B1DB}" destId="{ED8530B4-233E-4034-850A-C62B9953409B}" srcOrd="8" destOrd="0" presId="urn:microsoft.com/office/officeart/2005/8/layout/gear1"/>
    <dgm:cxn modelId="{EE5174D1-F73A-4234-BCF4-DF8CE362FECD}" type="presParOf" srcId="{D9E3DE3A-0B75-4328-B40C-53A79DD9B1DB}" destId="{A753ECD6-AFC3-40DA-A967-3975A4DB7EC8}" srcOrd="9" destOrd="0" presId="urn:microsoft.com/office/officeart/2005/8/layout/gear1"/>
    <dgm:cxn modelId="{5739483E-8C26-4318-AABD-1F0AAB55D9F8}" type="presParOf" srcId="{D9E3DE3A-0B75-4328-B40C-53A79DD9B1DB}" destId="{597E2512-6BB5-4018-84E6-E40872CDA5F9}" srcOrd="10" destOrd="0" presId="urn:microsoft.com/office/officeart/2005/8/layout/gear1"/>
    <dgm:cxn modelId="{7D610413-B522-45E7-97D4-D808BBAA7AB2}" type="presParOf" srcId="{D9E3DE3A-0B75-4328-B40C-53A79DD9B1DB}" destId="{06744077-7AF1-4E99-9339-4D33EFC94650}" srcOrd="11" destOrd="0" presId="urn:microsoft.com/office/officeart/2005/8/layout/gear1"/>
    <dgm:cxn modelId="{56030D53-CEE9-43E5-880F-C4EE4DD77459}" type="presParOf" srcId="{D9E3DE3A-0B75-4328-B40C-53A79DD9B1DB}" destId="{3BA490BA-FB45-4F84-B7D2-17A7D773939A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AF9CC-DE14-4919-96B1-08BD56D057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0FB064-6A00-4CCC-A078-ABE21BCB8DD1}">
      <dgm:prSet/>
      <dgm:spPr/>
      <dgm:t>
        <a:bodyPr/>
        <a:lstStyle/>
        <a:p>
          <a:r>
            <a:rPr lang="en-US" b="1" dirty="0"/>
            <a:t>IOT</a:t>
          </a:r>
        </a:p>
      </dgm:t>
    </dgm:pt>
    <dgm:pt modelId="{D69A8920-E4CC-4A6A-A6EB-5FE890768F2D}" type="parTrans" cxnId="{E20662AE-05FC-4C48-9EA5-ED0A266CE4B9}">
      <dgm:prSet/>
      <dgm:spPr/>
      <dgm:t>
        <a:bodyPr/>
        <a:lstStyle/>
        <a:p>
          <a:endParaRPr lang="en-US"/>
        </a:p>
      </dgm:t>
    </dgm:pt>
    <dgm:pt modelId="{FCBDE20B-6402-4157-B57C-2DA2FEDB138F}" type="sibTrans" cxnId="{E20662AE-05FC-4C48-9EA5-ED0A266CE4B9}">
      <dgm:prSet/>
      <dgm:spPr/>
      <dgm:t>
        <a:bodyPr/>
        <a:lstStyle/>
        <a:p>
          <a:endParaRPr lang="en-US"/>
        </a:p>
      </dgm:t>
    </dgm:pt>
    <dgm:pt modelId="{CE4BE924-F5CD-4FEF-AA3A-CD36B9DD44C6}">
      <dgm:prSet/>
      <dgm:spPr/>
      <dgm:t>
        <a:bodyPr/>
        <a:lstStyle/>
        <a:p>
          <a:r>
            <a:rPr lang="en-US" b="1" dirty="0"/>
            <a:t>ML</a:t>
          </a:r>
        </a:p>
      </dgm:t>
    </dgm:pt>
    <dgm:pt modelId="{872E0EA3-6238-4039-B2C8-AFBB67879F57}" type="parTrans" cxnId="{C5C68E9A-3D78-419C-AF76-A2B0AAC395E9}">
      <dgm:prSet/>
      <dgm:spPr/>
      <dgm:t>
        <a:bodyPr/>
        <a:lstStyle/>
        <a:p>
          <a:endParaRPr lang="en-US"/>
        </a:p>
      </dgm:t>
    </dgm:pt>
    <dgm:pt modelId="{397F0349-8076-440A-AF74-89C3EBAA6DFC}" type="sibTrans" cxnId="{C5C68E9A-3D78-419C-AF76-A2B0AAC395E9}">
      <dgm:prSet/>
      <dgm:spPr/>
      <dgm:t>
        <a:bodyPr/>
        <a:lstStyle/>
        <a:p>
          <a:endParaRPr lang="en-US"/>
        </a:p>
      </dgm:t>
    </dgm:pt>
    <dgm:pt modelId="{761A9CB0-E356-42C5-A5A0-14A536F597A5}">
      <dgm:prSet/>
      <dgm:spPr/>
      <dgm:t>
        <a:bodyPr/>
        <a:lstStyle/>
        <a:p>
          <a:r>
            <a:rPr lang="en-US" b="1" dirty="0"/>
            <a:t>AI</a:t>
          </a:r>
          <a:br>
            <a:rPr lang="en-US" b="1" dirty="0"/>
          </a:br>
          <a:br>
            <a:rPr lang="en-US" b="1" dirty="0"/>
          </a:br>
          <a:endParaRPr lang="en-US" b="1" dirty="0"/>
        </a:p>
      </dgm:t>
    </dgm:pt>
    <dgm:pt modelId="{40D3E989-BE16-4C32-BEEF-C91A015D8140}" type="parTrans" cxnId="{CB5886A3-27DE-43C3-AB46-8C797201704C}">
      <dgm:prSet/>
      <dgm:spPr/>
      <dgm:t>
        <a:bodyPr/>
        <a:lstStyle/>
        <a:p>
          <a:endParaRPr lang="en-US"/>
        </a:p>
      </dgm:t>
    </dgm:pt>
    <dgm:pt modelId="{B6D78B5D-C991-4021-BFB8-3551B4E2A8D8}" type="sibTrans" cxnId="{CB5886A3-27DE-43C3-AB46-8C797201704C}">
      <dgm:prSet/>
      <dgm:spPr/>
      <dgm:t>
        <a:bodyPr/>
        <a:lstStyle/>
        <a:p>
          <a:endParaRPr lang="en-US"/>
        </a:p>
      </dgm:t>
    </dgm:pt>
    <dgm:pt modelId="{4629A692-C360-4234-A39C-6DF216754CCF}">
      <dgm:prSet/>
      <dgm:spPr/>
      <dgm:t>
        <a:bodyPr/>
        <a:lstStyle/>
        <a:p>
          <a:r>
            <a:rPr lang="en-US" b="1" dirty="0"/>
            <a:t>Python work environment </a:t>
          </a:r>
        </a:p>
      </dgm:t>
    </dgm:pt>
    <dgm:pt modelId="{9D5BBC63-7ACE-47E9-9FEE-944B70CDDA4B}" type="parTrans" cxnId="{A70FA522-9A3B-455B-A388-3193A531B7A8}">
      <dgm:prSet/>
      <dgm:spPr/>
      <dgm:t>
        <a:bodyPr/>
        <a:lstStyle/>
        <a:p>
          <a:endParaRPr lang="en-US"/>
        </a:p>
      </dgm:t>
    </dgm:pt>
    <dgm:pt modelId="{DD32DD00-5BE8-489E-B5E2-32E39B8318F0}" type="sibTrans" cxnId="{A70FA522-9A3B-455B-A388-3193A531B7A8}">
      <dgm:prSet/>
      <dgm:spPr/>
      <dgm:t>
        <a:bodyPr/>
        <a:lstStyle/>
        <a:p>
          <a:endParaRPr lang="en-US"/>
        </a:p>
      </dgm:t>
    </dgm:pt>
    <dgm:pt modelId="{F4392A6F-6854-4514-9369-22A33BA7BC40}">
      <dgm:prSet/>
      <dgm:spPr/>
      <dgm:t>
        <a:bodyPr/>
        <a:lstStyle/>
        <a:p>
          <a:r>
            <a:rPr lang="en-US" b="1" dirty="0"/>
            <a:t>Simulation</a:t>
          </a:r>
        </a:p>
      </dgm:t>
    </dgm:pt>
    <dgm:pt modelId="{120A3B8D-420C-4373-B466-8075367CC4FE}" type="parTrans" cxnId="{73B08BA1-B4EA-4A98-A0C8-078ECFC4EBBC}">
      <dgm:prSet/>
      <dgm:spPr/>
      <dgm:t>
        <a:bodyPr/>
        <a:lstStyle/>
        <a:p>
          <a:endParaRPr lang="en-US"/>
        </a:p>
      </dgm:t>
    </dgm:pt>
    <dgm:pt modelId="{3B413B97-D078-4866-B7EF-4BA3FEA0ADDA}" type="sibTrans" cxnId="{73B08BA1-B4EA-4A98-A0C8-078ECFC4EBBC}">
      <dgm:prSet/>
      <dgm:spPr/>
      <dgm:t>
        <a:bodyPr/>
        <a:lstStyle/>
        <a:p>
          <a:endParaRPr lang="en-US"/>
        </a:p>
      </dgm:t>
    </dgm:pt>
    <dgm:pt modelId="{E3C79906-8DDA-4737-BD58-6B4D35433022}" type="pres">
      <dgm:prSet presAssocID="{233AF9CC-DE14-4919-96B1-08BD56D057E7}" presName="root" presStyleCnt="0">
        <dgm:presLayoutVars>
          <dgm:dir/>
          <dgm:resizeHandles val="exact"/>
        </dgm:presLayoutVars>
      </dgm:prSet>
      <dgm:spPr/>
    </dgm:pt>
    <dgm:pt modelId="{BFF5D165-9D01-4D33-AEEC-B592A5604B7C}" type="pres">
      <dgm:prSet presAssocID="{720FB064-6A00-4CCC-A078-ABE21BCB8DD1}" presName="compNode" presStyleCnt="0"/>
      <dgm:spPr/>
    </dgm:pt>
    <dgm:pt modelId="{7976FAC9-68FD-4F80-8E07-EBC969FC2EE2}" type="pres">
      <dgm:prSet presAssocID="{720FB064-6A00-4CCC-A078-ABE21BCB8DD1}" presName="bgRect" presStyleLbl="bgShp" presStyleIdx="0" presStyleCnt="5"/>
      <dgm:spPr/>
    </dgm:pt>
    <dgm:pt modelId="{8B59FC05-41F8-4DDD-81C1-F44A072EC7BA}" type="pres">
      <dgm:prSet presAssocID="{720FB064-6A00-4CCC-A078-ABE21BCB8D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רשת חברתית עם מילוי מלא"/>
        </a:ext>
      </dgm:extLst>
    </dgm:pt>
    <dgm:pt modelId="{17C9D016-6528-4F17-80F6-22DD53F9D8BB}" type="pres">
      <dgm:prSet presAssocID="{720FB064-6A00-4CCC-A078-ABE21BCB8DD1}" presName="spaceRect" presStyleCnt="0"/>
      <dgm:spPr/>
    </dgm:pt>
    <dgm:pt modelId="{10ECDBA8-9753-4816-A84B-F01C1A2DDB76}" type="pres">
      <dgm:prSet presAssocID="{720FB064-6A00-4CCC-A078-ABE21BCB8DD1}" presName="parTx" presStyleLbl="revTx" presStyleIdx="0" presStyleCnt="5">
        <dgm:presLayoutVars>
          <dgm:chMax val="0"/>
          <dgm:chPref val="0"/>
        </dgm:presLayoutVars>
      </dgm:prSet>
      <dgm:spPr/>
    </dgm:pt>
    <dgm:pt modelId="{85A6098D-4CF9-436E-8580-DA5CCECCAEFE}" type="pres">
      <dgm:prSet presAssocID="{FCBDE20B-6402-4157-B57C-2DA2FEDB138F}" presName="sibTrans" presStyleCnt="0"/>
      <dgm:spPr/>
    </dgm:pt>
    <dgm:pt modelId="{55F1BD23-0BF7-4328-B03A-92D9A12E3C6B}" type="pres">
      <dgm:prSet presAssocID="{CE4BE924-F5CD-4FEF-AA3A-CD36B9DD44C6}" presName="compNode" presStyleCnt="0"/>
      <dgm:spPr/>
    </dgm:pt>
    <dgm:pt modelId="{29563B2A-C817-49AA-ABDC-7263B7CA384F}" type="pres">
      <dgm:prSet presAssocID="{CE4BE924-F5CD-4FEF-AA3A-CD36B9DD44C6}" presName="bgRect" presStyleLbl="bgShp" presStyleIdx="1" presStyleCnt="5"/>
      <dgm:spPr/>
    </dgm:pt>
    <dgm:pt modelId="{B1118E10-447B-40AC-A8A7-E7F1D04A68AD}" type="pres">
      <dgm:prSet presAssocID="{CE4BE924-F5CD-4FEF-AA3A-CD36B9DD44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רובוט עם מילוי מלא"/>
        </a:ext>
      </dgm:extLst>
    </dgm:pt>
    <dgm:pt modelId="{864AB266-CD3B-4E89-BD17-DCBE8149CC9E}" type="pres">
      <dgm:prSet presAssocID="{CE4BE924-F5CD-4FEF-AA3A-CD36B9DD44C6}" presName="spaceRect" presStyleCnt="0"/>
      <dgm:spPr/>
    </dgm:pt>
    <dgm:pt modelId="{45066CB8-B424-4B0B-9799-4A4C892CCF00}" type="pres">
      <dgm:prSet presAssocID="{CE4BE924-F5CD-4FEF-AA3A-CD36B9DD44C6}" presName="parTx" presStyleLbl="revTx" presStyleIdx="1" presStyleCnt="5">
        <dgm:presLayoutVars>
          <dgm:chMax val="0"/>
          <dgm:chPref val="0"/>
        </dgm:presLayoutVars>
      </dgm:prSet>
      <dgm:spPr/>
    </dgm:pt>
    <dgm:pt modelId="{813628A2-CC69-47EE-B73F-478819A1E700}" type="pres">
      <dgm:prSet presAssocID="{397F0349-8076-440A-AF74-89C3EBAA6DFC}" presName="sibTrans" presStyleCnt="0"/>
      <dgm:spPr/>
    </dgm:pt>
    <dgm:pt modelId="{35C29BB4-DDEA-42E9-89A2-1A941DC34A31}" type="pres">
      <dgm:prSet presAssocID="{761A9CB0-E356-42C5-A5A0-14A536F597A5}" presName="compNode" presStyleCnt="0"/>
      <dgm:spPr/>
    </dgm:pt>
    <dgm:pt modelId="{9DFB66D9-4FC0-4FEF-BCC5-2F52FED146A5}" type="pres">
      <dgm:prSet presAssocID="{761A9CB0-E356-42C5-A5A0-14A536F597A5}" presName="bgRect" presStyleLbl="bgShp" presStyleIdx="2" presStyleCnt="5"/>
      <dgm:spPr/>
    </dgm:pt>
    <dgm:pt modelId="{29351E83-FF70-498D-B348-B0E1C29A7A8F}" type="pres">
      <dgm:prSet presAssocID="{761A9CB0-E356-42C5-A5A0-14A536F597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6CA887-F401-478C-87A8-3681BAC87225}" type="pres">
      <dgm:prSet presAssocID="{761A9CB0-E356-42C5-A5A0-14A536F597A5}" presName="spaceRect" presStyleCnt="0"/>
      <dgm:spPr/>
    </dgm:pt>
    <dgm:pt modelId="{25DC2AE4-D976-4BD5-ADE9-8648C97374BD}" type="pres">
      <dgm:prSet presAssocID="{761A9CB0-E356-42C5-A5A0-14A536F597A5}" presName="parTx" presStyleLbl="revTx" presStyleIdx="2" presStyleCnt="5">
        <dgm:presLayoutVars>
          <dgm:chMax val="0"/>
          <dgm:chPref val="0"/>
        </dgm:presLayoutVars>
      </dgm:prSet>
      <dgm:spPr/>
    </dgm:pt>
    <dgm:pt modelId="{AF28250A-A1AD-4478-9C7F-5D14F0450ADB}" type="pres">
      <dgm:prSet presAssocID="{B6D78B5D-C991-4021-BFB8-3551B4E2A8D8}" presName="sibTrans" presStyleCnt="0"/>
      <dgm:spPr/>
    </dgm:pt>
    <dgm:pt modelId="{4F281603-715C-404C-8181-F3EA2EAF3502}" type="pres">
      <dgm:prSet presAssocID="{4629A692-C360-4234-A39C-6DF216754CCF}" presName="compNode" presStyleCnt="0"/>
      <dgm:spPr/>
    </dgm:pt>
    <dgm:pt modelId="{4AEE35B4-101C-4D0B-B01A-82B965C0B66E}" type="pres">
      <dgm:prSet presAssocID="{4629A692-C360-4234-A39C-6DF216754CCF}" presName="bgRect" presStyleLbl="bgShp" presStyleIdx="3" presStyleCnt="5"/>
      <dgm:spPr/>
    </dgm:pt>
    <dgm:pt modelId="{CE8D9530-5B09-4DAA-8BFC-FA64EF2F3516}" type="pres">
      <dgm:prSet presAssocID="{4629A692-C360-4234-A39C-6DF216754C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"/>
        </a:ext>
      </dgm:extLst>
    </dgm:pt>
    <dgm:pt modelId="{F46536A6-F787-4F3B-99BE-74A2B16A04BA}" type="pres">
      <dgm:prSet presAssocID="{4629A692-C360-4234-A39C-6DF216754CCF}" presName="spaceRect" presStyleCnt="0"/>
      <dgm:spPr/>
    </dgm:pt>
    <dgm:pt modelId="{647646BC-90B8-4B7D-A211-65543D5AA6B9}" type="pres">
      <dgm:prSet presAssocID="{4629A692-C360-4234-A39C-6DF216754CCF}" presName="parTx" presStyleLbl="revTx" presStyleIdx="3" presStyleCnt="5">
        <dgm:presLayoutVars>
          <dgm:chMax val="0"/>
          <dgm:chPref val="0"/>
        </dgm:presLayoutVars>
      </dgm:prSet>
      <dgm:spPr/>
    </dgm:pt>
    <dgm:pt modelId="{30F3A758-A5A4-4D34-AAF5-59F6735D56CF}" type="pres">
      <dgm:prSet presAssocID="{DD32DD00-5BE8-489E-B5E2-32E39B8318F0}" presName="sibTrans" presStyleCnt="0"/>
      <dgm:spPr/>
    </dgm:pt>
    <dgm:pt modelId="{5216048C-0995-4337-9A9F-895B5E719DB2}" type="pres">
      <dgm:prSet presAssocID="{F4392A6F-6854-4514-9369-22A33BA7BC40}" presName="compNode" presStyleCnt="0"/>
      <dgm:spPr/>
    </dgm:pt>
    <dgm:pt modelId="{10A564F5-8D72-4FA5-B14E-16E065C27BF6}" type="pres">
      <dgm:prSet presAssocID="{F4392A6F-6854-4514-9369-22A33BA7BC40}" presName="bgRect" presStyleLbl="bgShp" presStyleIdx="4" presStyleCnt="5"/>
      <dgm:spPr/>
    </dgm:pt>
    <dgm:pt modelId="{71A86013-2FF9-4B8A-B457-4FB9C937C0BC}" type="pres">
      <dgm:prSet presAssocID="{F4392A6F-6854-4514-9369-22A33BA7BC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2990F6DA-6CA3-4658-BDA7-3260CED03146}" type="pres">
      <dgm:prSet presAssocID="{F4392A6F-6854-4514-9369-22A33BA7BC40}" presName="spaceRect" presStyleCnt="0"/>
      <dgm:spPr/>
    </dgm:pt>
    <dgm:pt modelId="{ABED81E1-E2E8-418C-899F-8518F70CDB72}" type="pres">
      <dgm:prSet presAssocID="{F4392A6F-6854-4514-9369-22A33BA7BC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8AF009-2499-4235-9BB4-D2E57BFC62B9}" type="presOf" srcId="{720FB064-6A00-4CCC-A078-ABE21BCB8DD1}" destId="{10ECDBA8-9753-4816-A84B-F01C1A2DDB76}" srcOrd="0" destOrd="0" presId="urn:microsoft.com/office/officeart/2018/2/layout/IconVerticalSolidList"/>
    <dgm:cxn modelId="{A70FA522-9A3B-455B-A388-3193A531B7A8}" srcId="{233AF9CC-DE14-4919-96B1-08BD56D057E7}" destId="{4629A692-C360-4234-A39C-6DF216754CCF}" srcOrd="3" destOrd="0" parTransId="{9D5BBC63-7ACE-47E9-9FEE-944B70CDDA4B}" sibTransId="{DD32DD00-5BE8-489E-B5E2-32E39B8318F0}"/>
    <dgm:cxn modelId="{483AC226-0B9A-4FA7-A599-48801E34C104}" type="presOf" srcId="{CE4BE924-F5CD-4FEF-AA3A-CD36B9DD44C6}" destId="{45066CB8-B424-4B0B-9799-4A4C892CCF00}" srcOrd="0" destOrd="0" presId="urn:microsoft.com/office/officeart/2018/2/layout/IconVerticalSolidList"/>
    <dgm:cxn modelId="{3D2DE46C-FF80-4A55-A248-476679CA1D6E}" type="presOf" srcId="{761A9CB0-E356-42C5-A5A0-14A536F597A5}" destId="{25DC2AE4-D976-4BD5-ADE9-8648C97374BD}" srcOrd="0" destOrd="0" presId="urn:microsoft.com/office/officeart/2018/2/layout/IconVerticalSolidList"/>
    <dgm:cxn modelId="{804E567D-E45B-4107-9CAA-9EBB87D369DB}" type="presOf" srcId="{233AF9CC-DE14-4919-96B1-08BD56D057E7}" destId="{E3C79906-8DDA-4737-BD58-6B4D35433022}" srcOrd="0" destOrd="0" presId="urn:microsoft.com/office/officeart/2018/2/layout/IconVerticalSolidList"/>
    <dgm:cxn modelId="{481FC283-06C7-4B30-940A-C5B5AF42A4F5}" type="presOf" srcId="{4629A692-C360-4234-A39C-6DF216754CCF}" destId="{647646BC-90B8-4B7D-A211-65543D5AA6B9}" srcOrd="0" destOrd="0" presId="urn:microsoft.com/office/officeart/2018/2/layout/IconVerticalSolidList"/>
    <dgm:cxn modelId="{9C57CB8C-B6A6-4E0F-8C83-98199671F080}" type="presOf" srcId="{F4392A6F-6854-4514-9369-22A33BA7BC40}" destId="{ABED81E1-E2E8-418C-899F-8518F70CDB72}" srcOrd="0" destOrd="0" presId="urn:microsoft.com/office/officeart/2018/2/layout/IconVerticalSolidList"/>
    <dgm:cxn modelId="{C5C68E9A-3D78-419C-AF76-A2B0AAC395E9}" srcId="{233AF9CC-DE14-4919-96B1-08BD56D057E7}" destId="{CE4BE924-F5CD-4FEF-AA3A-CD36B9DD44C6}" srcOrd="1" destOrd="0" parTransId="{872E0EA3-6238-4039-B2C8-AFBB67879F57}" sibTransId="{397F0349-8076-440A-AF74-89C3EBAA6DFC}"/>
    <dgm:cxn modelId="{73B08BA1-B4EA-4A98-A0C8-078ECFC4EBBC}" srcId="{233AF9CC-DE14-4919-96B1-08BD56D057E7}" destId="{F4392A6F-6854-4514-9369-22A33BA7BC40}" srcOrd="4" destOrd="0" parTransId="{120A3B8D-420C-4373-B466-8075367CC4FE}" sibTransId="{3B413B97-D078-4866-B7EF-4BA3FEA0ADDA}"/>
    <dgm:cxn modelId="{CB5886A3-27DE-43C3-AB46-8C797201704C}" srcId="{233AF9CC-DE14-4919-96B1-08BD56D057E7}" destId="{761A9CB0-E356-42C5-A5A0-14A536F597A5}" srcOrd="2" destOrd="0" parTransId="{40D3E989-BE16-4C32-BEEF-C91A015D8140}" sibTransId="{B6D78B5D-C991-4021-BFB8-3551B4E2A8D8}"/>
    <dgm:cxn modelId="{E20662AE-05FC-4C48-9EA5-ED0A266CE4B9}" srcId="{233AF9CC-DE14-4919-96B1-08BD56D057E7}" destId="{720FB064-6A00-4CCC-A078-ABE21BCB8DD1}" srcOrd="0" destOrd="0" parTransId="{D69A8920-E4CC-4A6A-A6EB-5FE890768F2D}" sibTransId="{FCBDE20B-6402-4157-B57C-2DA2FEDB138F}"/>
    <dgm:cxn modelId="{5F191880-86DB-4A6F-A0C4-B39FCD820F2E}" type="presParOf" srcId="{E3C79906-8DDA-4737-BD58-6B4D35433022}" destId="{BFF5D165-9D01-4D33-AEEC-B592A5604B7C}" srcOrd="0" destOrd="0" presId="urn:microsoft.com/office/officeart/2018/2/layout/IconVerticalSolidList"/>
    <dgm:cxn modelId="{8F1F4B24-23BD-4D50-A939-59D4426C1788}" type="presParOf" srcId="{BFF5D165-9D01-4D33-AEEC-B592A5604B7C}" destId="{7976FAC9-68FD-4F80-8E07-EBC969FC2EE2}" srcOrd="0" destOrd="0" presId="urn:microsoft.com/office/officeart/2018/2/layout/IconVerticalSolidList"/>
    <dgm:cxn modelId="{589924D0-BE80-4DF0-9481-9EA49B323E79}" type="presParOf" srcId="{BFF5D165-9D01-4D33-AEEC-B592A5604B7C}" destId="{8B59FC05-41F8-4DDD-81C1-F44A072EC7BA}" srcOrd="1" destOrd="0" presId="urn:microsoft.com/office/officeart/2018/2/layout/IconVerticalSolidList"/>
    <dgm:cxn modelId="{DE1B9057-29B6-4876-92B4-627B9F8BD31D}" type="presParOf" srcId="{BFF5D165-9D01-4D33-AEEC-B592A5604B7C}" destId="{17C9D016-6528-4F17-80F6-22DD53F9D8BB}" srcOrd="2" destOrd="0" presId="urn:microsoft.com/office/officeart/2018/2/layout/IconVerticalSolidList"/>
    <dgm:cxn modelId="{E7C38BAD-26BF-44E6-AD21-F5F9863BAE96}" type="presParOf" srcId="{BFF5D165-9D01-4D33-AEEC-B592A5604B7C}" destId="{10ECDBA8-9753-4816-A84B-F01C1A2DDB76}" srcOrd="3" destOrd="0" presId="urn:microsoft.com/office/officeart/2018/2/layout/IconVerticalSolidList"/>
    <dgm:cxn modelId="{E2AA3816-FCAC-4AD5-AA8D-0B6578B6F653}" type="presParOf" srcId="{E3C79906-8DDA-4737-BD58-6B4D35433022}" destId="{85A6098D-4CF9-436E-8580-DA5CCECCAEFE}" srcOrd="1" destOrd="0" presId="urn:microsoft.com/office/officeart/2018/2/layout/IconVerticalSolidList"/>
    <dgm:cxn modelId="{F0D8F7A9-C20C-4A65-8F60-C19310702012}" type="presParOf" srcId="{E3C79906-8DDA-4737-BD58-6B4D35433022}" destId="{55F1BD23-0BF7-4328-B03A-92D9A12E3C6B}" srcOrd="2" destOrd="0" presId="urn:microsoft.com/office/officeart/2018/2/layout/IconVerticalSolidList"/>
    <dgm:cxn modelId="{7208B03A-8194-4769-B584-C4C8FBAF2F6C}" type="presParOf" srcId="{55F1BD23-0BF7-4328-B03A-92D9A12E3C6B}" destId="{29563B2A-C817-49AA-ABDC-7263B7CA384F}" srcOrd="0" destOrd="0" presId="urn:microsoft.com/office/officeart/2018/2/layout/IconVerticalSolidList"/>
    <dgm:cxn modelId="{216BE967-2C62-46EE-A200-1A0FE1E68C1E}" type="presParOf" srcId="{55F1BD23-0BF7-4328-B03A-92D9A12E3C6B}" destId="{B1118E10-447B-40AC-A8A7-E7F1D04A68AD}" srcOrd="1" destOrd="0" presId="urn:microsoft.com/office/officeart/2018/2/layout/IconVerticalSolidList"/>
    <dgm:cxn modelId="{B7AA769A-DDA3-4C67-B80D-D4B966D5B7BF}" type="presParOf" srcId="{55F1BD23-0BF7-4328-B03A-92D9A12E3C6B}" destId="{864AB266-CD3B-4E89-BD17-DCBE8149CC9E}" srcOrd="2" destOrd="0" presId="urn:microsoft.com/office/officeart/2018/2/layout/IconVerticalSolidList"/>
    <dgm:cxn modelId="{2EF96E68-055F-4BFE-A903-D93C81305F37}" type="presParOf" srcId="{55F1BD23-0BF7-4328-B03A-92D9A12E3C6B}" destId="{45066CB8-B424-4B0B-9799-4A4C892CCF00}" srcOrd="3" destOrd="0" presId="urn:microsoft.com/office/officeart/2018/2/layout/IconVerticalSolidList"/>
    <dgm:cxn modelId="{C433C593-EE33-4827-8661-FFFF4A359D0F}" type="presParOf" srcId="{E3C79906-8DDA-4737-BD58-6B4D35433022}" destId="{813628A2-CC69-47EE-B73F-478819A1E700}" srcOrd="3" destOrd="0" presId="urn:microsoft.com/office/officeart/2018/2/layout/IconVerticalSolidList"/>
    <dgm:cxn modelId="{DC2F62C2-6640-4C2F-B6B9-381FBA37F71B}" type="presParOf" srcId="{E3C79906-8DDA-4737-BD58-6B4D35433022}" destId="{35C29BB4-DDEA-42E9-89A2-1A941DC34A31}" srcOrd="4" destOrd="0" presId="urn:microsoft.com/office/officeart/2018/2/layout/IconVerticalSolidList"/>
    <dgm:cxn modelId="{B09C0D9F-9A6E-4E69-9C20-1D78EC8A5D8F}" type="presParOf" srcId="{35C29BB4-DDEA-42E9-89A2-1A941DC34A31}" destId="{9DFB66D9-4FC0-4FEF-BCC5-2F52FED146A5}" srcOrd="0" destOrd="0" presId="urn:microsoft.com/office/officeart/2018/2/layout/IconVerticalSolidList"/>
    <dgm:cxn modelId="{1FA713AF-CE31-43C5-B735-EFD64E63FC05}" type="presParOf" srcId="{35C29BB4-DDEA-42E9-89A2-1A941DC34A31}" destId="{29351E83-FF70-498D-B348-B0E1C29A7A8F}" srcOrd="1" destOrd="0" presId="urn:microsoft.com/office/officeart/2018/2/layout/IconVerticalSolidList"/>
    <dgm:cxn modelId="{0005A9A2-1E90-42C6-807D-F6185E4C7ED3}" type="presParOf" srcId="{35C29BB4-DDEA-42E9-89A2-1A941DC34A31}" destId="{E76CA887-F401-478C-87A8-3681BAC87225}" srcOrd="2" destOrd="0" presId="urn:microsoft.com/office/officeart/2018/2/layout/IconVerticalSolidList"/>
    <dgm:cxn modelId="{6F42BDFA-B4A5-4F70-8A5A-D7EBB34968E2}" type="presParOf" srcId="{35C29BB4-DDEA-42E9-89A2-1A941DC34A31}" destId="{25DC2AE4-D976-4BD5-ADE9-8648C97374BD}" srcOrd="3" destOrd="0" presId="urn:microsoft.com/office/officeart/2018/2/layout/IconVerticalSolidList"/>
    <dgm:cxn modelId="{2A50066D-6BC6-4C0E-9D1F-22F81D70B72B}" type="presParOf" srcId="{E3C79906-8DDA-4737-BD58-6B4D35433022}" destId="{AF28250A-A1AD-4478-9C7F-5D14F0450ADB}" srcOrd="5" destOrd="0" presId="urn:microsoft.com/office/officeart/2018/2/layout/IconVerticalSolidList"/>
    <dgm:cxn modelId="{F41ABC96-BDD0-41D7-86DB-A188B515EE97}" type="presParOf" srcId="{E3C79906-8DDA-4737-BD58-6B4D35433022}" destId="{4F281603-715C-404C-8181-F3EA2EAF3502}" srcOrd="6" destOrd="0" presId="urn:microsoft.com/office/officeart/2018/2/layout/IconVerticalSolidList"/>
    <dgm:cxn modelId="{E1DC0793-4C4B-48FF-A1EB-032BA5DBC68A}" type="presParOf" srcId="{4F281603-715C-404C-8181-F3EA2EAF3502}" destId="{4AEE35B4-101C-4D0B-B01A-82B965C0B66E}" srcOrd="0" destOrd="0" presId="urn:microsoft.com/office/officeart/2018/2/layout/IconVerticalSolidList"/>
    <dgm:cxn modelId="{D5A3BB9B-26C8-4166-AB36-FE505254BDDF}" type="presParOf" srcId="{4F281603-715C-404C-8181-F3EA2EAF3502}" destId="{CE8D9530-5B09-4DAA-8BFC-FA64EF2F3516}" srcOrd="1" destOrd="0" presId="urn:microsoft.com/office/officeart/2018/2/layout/IconVerticalSolidList"/>
    <dgm:cxn modelId="{CB90D936-5FD8-4B5D-93F1-A657272FD224}" type="presParOf" srcId="{4F281603-715C-404C-8181-F3EA2EAF3502}" destId="{F46536A6-F787-4F3B-99BE-74A2B16A04BA}" srcOrd="2" destOrd="0" presId="urn:microsoft.com/office/officeart/2018/2/layout/IconVerticalSolidList"/>
    <dgm:cxn modelId="{7870A856-ED57-4FD6-B4B4-14F6FC8FEFBB}" type="presParOf" srcId="{4F281603-715C-404C-8181-F3EA2EAF3502}" destId="{647646BC-90B8-4B7D-A211-65543D5AA6B9}" srcOrd="3" destOrd="0" presId="urn:microsoft.com/office/officeart/2018/2/layout/IconVerticalSolidList"/>
    <dgm:cxn modelId="{AA71CEA6-C04C-45A2-A3CE-4A3D745E03C2}" type="presParOf" srcId="{E3C79906-8DDA-4737-BD58-6B4D35433022}" destId="{30F3A758-A5A4-4D34-AAF5-59F6735D56CF}" srcOrd="7" destOrd="0" presId="urn:microsoft.com/office/officeart/2018/2/layout/IconVerticalSolidList"/>
    <dgm:cxn modelId="{9122387A-DDAC-4DDC-B8AC-99AE98DAC207}" type="presParOf" srcId="{E3C79906-8DDA-4737-BD58-6B4D35433022}" destId="{5216048C-0995-4337-9A9F-895B5E719DB2}" srcOrd="8" destOrd="0" presId="urn:microsoft.com/office/officeart/2018/2/layout/IconVerticalSolidList"/>
    <dgm:cxn modelId="{28B29B85-1A39-43D0-B224-F6493DDB4DD2}" type="presParOf" srcId="{5216048C-0995-4337-9A9F-895B5E719DB2}" destId="{10A564F5-8D72-4FA5-B14E-16E065C27BF6}" srcOrd="0" destOrd="0" presId="urn:microsoft.com/office/officeart/2018/2/layout/IconVerticalSolidList"/>
    <dgm:cxn modelId="{944504BA-3166-42C8-8CF6-C61274EDA048}" type="presParOf" srcId="{5216048C-0995-4337-9A9F-895B5E719DB2}" destId="{71A86013-2FF9-4B8A-B457-4FB9C937C0BC}" srcOrd="1" destOrd="0" presId="urn:microsoft.com/office/officeart/2018/2/layout/IconVerticalSolidList"/>
    <dgm:cxn modelId="{95599D9F-88B7-46F1-87BB-BA919199D0D5}" type="presParOf" srcId="{5216048C-0995-4337-9A9F-895B5E719DB2}" destId="{2990F6DA-6CA3-4658-BDA7-3260CED03146}" srcOrd="2" destOrd="0" presId="urn:microsoft.com/office/officeart/2018/2/layout/IconVerticalSolidList"/>
    <dgm:cxn modelId="{138DB244-D68A-4071-9A34-9CEE668A484D}" type="presParOf" srcId="{5216048C-0995-4337-9A9F-895B5E719DB2}" destId="{ABED81E1-E2E8-418C-899F-8518F70CDB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28DA1-57D8-46B4-A4EF-B8E7791227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65FBCF-1A9D-40FA-81F7-13C9D7B23E95}">
      <dgm:prSet/>
      <dgm:spPr/>
      <dgm:t>
        <a:bodyPr/>
        <a:lstStyle/>
        <a:p>
          <a:pPr>
            <a:defRPr cap="all"/>
          </a:pPr>
          <a:r>
            <a:rPr lang="en-US"/>
            <a:t>Python project code</a:t>
          </a:r>
        </a:p>
      </dgm:t>
    </dgm:pt>
    <dgm:pt modelId="{01811AB4-41CA-4574-8F19-6FB17396AE72}" type="parTrans" cxnId="{3E2C1DE0-33DB-4AD7-BF53-BA699F0DC564}">
      <dgm:prSet/>
      <dgm:spPr/>
      <dgm:t>
        <a:bodyPr/>
        <a:lstStyle/>
        <a:p>
          <a:endParaRPr lang="en-US"/>
        </a:p>
      </dgm:t>
    </dgm:pt>
    <dgm:pt modelId="{70040044-A4EF-4BB6-94B9-AC498DA7EE8F}" type="sibTrans" cxnId="{3E2C1DE0-33DB-4AD7-BF53-BA699F0DC564}">
      <dgm:prSet/>
      <dgm:spPr/>
      <dgm:t>
        <a:bodyPr/>
        <a:lstStyle/>
        <a:p>
          <a:endParaRPr lang="en-US"/>
        </a:p>
      </dgm:t>
    </dgm:pt>
    <dgm:pt modelId="{502F83BD-ECBD-44D2-8DE3-71B2AD1EF087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BA103B46-79BB-4DE0-A648-F10D19C656EC}" type="parTrans" cxnId="{D082E026-7150-4A6A-BB3B-92A076D66C17}">
      <dgm:prSet/>
      <dgm:spPr/>
      <dgm:t>
        <a:bodyPr/>
        <a:lstStyle/>
        <a:p>
          <a:endParaRPr lang="en-US"/>
        </a:p>
      </dgm:t>
    </dgm:pt>
    <dgm:pt modelId="{66C9BE4F-291D-4CA4-B97D-EC0A738FE451}" type="sibTrans" cxnId="{D082E026-7150-4A6A-BB3B-92A076D66C17}">
      <dgm:prSet/>
      <dgm:spPr/>
      <dgm:t>
        <a:bodyPr/>
        <a:lstStyle/>
        <a:p>
          <a:endParaRPr lang="en-US"/>
        </a:p>
      </dgm:t>
    </dgm:pt>
    <dgm:pt modelId="{51A34A15-5855-413F-B00B-08FB61276A0C}" type="pres">
      <dgm:prSet presAssocID="{F8C28DA1-57D8-46B4-A4EF-B8E77912271D}" presName="root" presStyleCnt="0">
        <dgm:presLayoutVars>
          <dgm:dir/>
          <dgm:resizeHandles val="exact"/>
        </dgm:presLayoutVars>
      </dgm:prSet>
      <dgm:spPr/>
    </dgm:pt>
    <dgm:pt modelId="{D2C193EF-3F92-4B23-BCEF-BF464A924702}" type="pres">
      <dgm:prSet presAssocID="{CB65FBCF-1A9D-40FA-81F7-13C9D7B23E95}" presName="compNode" presStyleCnt="0"/>
      <dgm:spPr/>
    </dgm:pt>
    <dgm:pt modelId="{B6AC14AF-B43A-47F1-A962-12D360A74F39}" type="pres">
      <dgm:prSet presAssocID="{CB65FBCF-1A9D-40FA-81F7-13C9D7B23E95}" presName="iconBgRect" presStyleLbl="bgShp" presStyleIdx="0" presStyleCnt="2"/>
      <dgm:spPr>
        <a:solidFill>
          <a:srgbClr val="A5D028"/>
        </a:solidFill>
      </dgm:spPr>
    </dgm:pt>
    <dgm:pt modelId="{A6BB6FD3-AED3-4186-AAB2-121179E99F1F}" type="pres">
      <dgm:prSet presAssocID="{CB65FBCF-1A9D-40FA-81F7-13C9D7B23E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3700B14B-7556-4A2E-B950-E00140736C5E}" type="pres">
      <dgm:prSet presAssocID="{CB65FBCF-1A9D-40FA-81F7-13C9D7B23E95}" presName="spaceRect" presStyleCnt="0"/>
      <dgm:spPr/>
    </dgm:pt>
    <dgm:pt modelId="{0A99CBBA-334A-4CDD-AE6F-7FE682EE2B3F}" type="pres">
      <dgm:prSet presAssocID="{CB65FBCF-1A9D-40FA-81F7-13C9D7B23E95}" presName="textRect" presStyleLbl="revTx" presStyleIdx="0" presStyleCnt="2">
        <dgm:presLayoutVars>
          <dgm:chMax val="1"/>
          <dgm:chPref val="1"/>
        </dgm:presLayoutVars>
      </dgm:prSet>
      <dgm:spPr/>
    </dgm:pt>
    <dgm:pt modelId="{4825A108-05D1-46E4-AFAD-7D7B2567156E}" type="pres">
      <dgm:prSet presAssocID="{70040044-A4EF-4BB6-94B9-AC498DA7EE8F}" presName="sibTrans" presStyleCnt="0"/>
      <dgm:spPr/>
    </dgm:pt>
    <dgm:pt modelId="{353B726D-329D-48BB-A6B4-2A53FAD7BD58}" type="pres">
      <dgm:prSet presAssocID="{502F83BD-ECBD-44D2-8DE3-71B2AD1EF087}" presName="compNode" presStyleCnt="0"/>
      <dgm:spPr/>
    </dgm:pt>
    <dgm:pt modelId="{F2FB1A26-74C9-4963-8FD2-9533BE0A56E8}" type="pres">
      <dgm:prSet presAssocID="{502F83BD-ECBD-44D2-8DE3-71B2AD1EF087}" presName="iconBgRect" presStyleLbl="bgShp" presStyleIdx="1" presStyleCnt="2"/>
      <dgm:spPr>
        <a:ln>
          <a:solidFill>
            <a:srgbClr val="08CC78"/>
          </a:solidFill>
        </a:ln>
      </dgm:spPr>
    </dgm:pt>
    <dgm:pt modelId="{DC95EC8F-8AED-4313-9D78-80BF77885987}" type="pres">
      <dgm:prSet presAssocID="{502F83BD-ECBD-44D2-8DE3-71B2AD1EF0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אהבתי"/>
        </a:ext>
      </dgm:extLst>
    </dgm:pt>
    <dgm:pt modelId="{775C7633-BC0C-45F4-ADB6-AC1E1E95CAAC}" type="pres">
      <dgm:prSet presAssocID="{502F83BD-ECBD-44D2-8DE3-71B2AD1EF087}" presName="spaceRect" presStyleCnt="0"/>
      <dgm:spPr/>
    </dgm:pt>
    <dgm:pt modelId="{B67679C0-428B-41DA-80E7-A0D6C116571B}" type="pres">
      <dgm:prSet presAssocID="{502F83BD-ECBD-44D2-8DE3-71B2AD1EF0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082E026-7150-4A6A-BB3B-92A076D66C17}" srcId="{F8C28DA1-57D8-46B4-A4EF-B8E77912271D}" destId="{502F83BD-ECBD-44D2-8DE3-71B2AD1EF087}" srcOrd="1" destOrd="0" parTransId="{BA103B46-79BB-4DE0-A648-F10D19C656EC}" sibTransId="{66C9BE4F-291D-4CA4-B97D-EC0A738FE451}"/>
    <dgm:cxn modelId="{0F0B3334-BC05-466F-A3EC-1B9ADF86DC45}" type="presOf" srcId="{502F83BD-ECBD-44D2-8DE3-71B2AD1EF087}" destId="{B67679C0-428B-41DA-80E7-A0D6C116571B}" srcOrd="0" destOrd="0" presId="urn:microsoft.com/office/officeart/2018/5/layout/IconCircleLabelList"/>
    <dgm:cxn modelId="{E1C652C3-C6C8-4A57-B08C-485D9D1D85C9}" type="presOf" srcId="{CB65FBCF-1A9D-40FA-81F7-13C9D7B23E95}" destId="{0A99CBBA-334A-4CDD-AE6F-7FE682EE2B3F}" srcOrd="0" destOrd="0" presId="urn:microsoft.com/office/officeart/2018/5/layout/IconCircleLabelList"/>
    <dgm:cxn modelId="{7906B2C7-D032-48EC-B0E9-C08A4570560D}" type="presOf" srcId="{F8C28DA1-57D8-46B4-A4EF-B8E77912271D}" destId="{51A34A15-5855-413F-B00B-08FB61276A0C}" srcOrd="0" destOrd="0" presId="urn:microsoft.com/office/officeart/2018/5/layout/IconCircleLabelList"/>
    <dgm:cxn modelId="{3E2C1DE0-33DB-4AD7-BF53-BA699F0DC564}" srcId="{F8C28DA1-57D8-46B4-A4EF-B8E77912271D}" destId="{CB65FBCF-1A9D-40FA-81F7-13C9D7B23E95}" srcOrd="0" destOrd="0" parTransId="{01811AB4-41CA-4574-8F19-6FB17396AE72}" sibTransId="{70040044-A4EF-4BB6-94B9-AC498DA7EE8F}"/>
    <dgm:cxn modelId="{B587B132-FCE5-448B-99B1-0E1CA22CCD89}" type="presParOf" srcId="{51A34A15-5855-413F-B00B-08FB61276A0C}" destId="{D2C193EF-3F92-4B23-BCEF-BF464A924702}" srcOrd="0" destOrd="0" presId="urn:microsoft.com/office/officeart/2018/5/layout/IconCircleLabelList"/>
    <dgm:cxn modelId="{D3328D4D-F3C8-40DE-BF78-6CC9B3CCB4F0}" type="presParOf" srcId="{D2C193EF-3F92-4B23-BCEF-BF464A924702}" destId="{B6AC14AF-B43A-47F1-A962-12D360A74F39}" srcOrd="0" destOrd="0" presId="urn:microsoft.com/office/officeart/2018/5/layout/IconCircleLabelList"/>
    <dgm:cxn modelId="{FE47EC90-E870-4525-BB56-E151114B386C}" type="presParOf" srcId="{D2C193EF-3F92-4B23-BCEF-BF464A924702}" destId="{A6BB6FD3-AED3-4186-AAB2-121179E99F1F}" srcOrd="1" destOrd="0" presId="urn:microsoft.com/office/officeart/2018/5/layout/IconCircleLabelList"/>
    <dgm:cxn modelId="{45A5AF42-269E-4D13-B07F-B88EB380A5A5}" type="presParOf" srcId="{D2C193EF-3F92-4B23-BCEF-BF464A924702}" destId="{3700B14B-7556-4A2E-B950-E00140736C5E}" srcOrd="2" destOrd="0" presId="urn:microsoft.com/office/officeart/2018/5/layout/IconCircleLabelList"/>
    <dgm:cxn modelId="{4142F47F-DDBD-4F26-830A-F63BF66C3B30}" type="presParOf" srcId="{D2C193EF-3F92-4B23-BCEF-BF464A924702}" destId="{0A99CBBA-334A-4CDD-AE6F-7FE682EE2B3F}" srcOrd="3" destOrd="0" presId="urn:microsoft.com/office/officeart/2018/5/layout/IconCircleLabelList"/>
    <dgm:cxn modelId="{1A4F7BDD-B5C4-42DC-8B9F-7BB5E4377F25}" type="presParOf" srcId="{51A34A15-5855-413F-B00B-08FB61276A0C}" destId="{4825A108-05D1-46E4-AFAD-7D7B2567156E}" srcOrd="1" destOrd="0" presId="urn:microsoft.com/office/officeart/2018/5/layout/IconCircleLabelList"/>
    <dgm:cxn modelId="{4EE71C0D-E9D3-4ED3-A619-612126301856}" type="presParOf" srcId="{51A34A15-5855-413F-B00B-08FB61276A0C}" destId="{353B726D-329D-48BB-A6B4-2A53FAD7BD58}" srcOrd="2" destOrd="0" presId="urn:microsoft.com/office/officeart/2018/5/layout/IconCircleLabelList"/>
    <dgm:cxn modelId="{51987182-FCF2-4370-A8C8-02D6390A2B59}" type="presParOf" srcId="{353B726D-329D-48BB-A6B4-2A53FAD7BD58}" destId="{F2FB1A26-74C9-4963-8FD2-9533BE0A56E8}" srcOrd="0" destOrd="0" presId="urn:microsoft.com/office/officeart/2018/5/layout/IconCircleLabelList"/>
    <dgm:cxn modelId="{E455CBDE-D4B9-4C72-8462-A207B6479900}" type="presParOf" srcId="{353B726D-329D-48BB-A6B4-2A53FAD7BD58}" destId="{DC95EC8F-8AED-4313-9D78-80BF77885987}" srcOrd="1" destOrd="0" presId="urn:microsoft.com/office/officeart/2018/5/layout/IconCircleLabelList"/>
    <dgm:cxn modelId="{99D8FF65-F4E7-4181-9F6E-3F04B22F3CB5}" type="presParOf" srcId="{353B726D-329D-48BB-A6B4-2A53FAD7BD58}" destId="{775C7633-BC0C-45F4-ADB6-AC1E1E95CAAC}" srcOrd="2" destOrd="0" presId="urn:microsoft.com/office/officeart/2018/5/layout/IconCircleLabelList"/>
    <dgm:cxn modelId="{F4808DCA-A48B-408E-981B-672E0DE87845}" type="presParOf" srcId="{353B726D-329D-48BB-A6B4-2A53FAD7BD58}" destId="{B67679C0-428B-41DA-80E7-A0D6C11657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E5D2C8-9D73-48CF-831E-79597379E1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11C9A4-53F5-4E61-9D1F-AB98CFDDD817}">
      <dgm:prSet/>
      <dgm:spPr/>
      <dgm:t>
        <a:bodyPr/>
        <a:lstStyle/>
        <a:p>
          <a:r>
            <a:rPr lang="en-US"/>
            <a:t>Self learn of Reinforcement Learning</a:t>
          </a:r>
        </a:p>
      </dgm:t>
    </dgm:pt>
    <dgm:pt modelId="{4C11A21C-8BFC-4EC4-AE1D-78C105397CC5}" type="parTrans" cxnId="{73B46C38-2B61-4A50-B290-CF85F5D41AA5}">
      <dgm:prSet/>
      <dgm:spPr/>
      <dgm:t>
        <a:bodyPr/>
        <a:lstStyle/>
        <a:p>
          <a:endParaRPr lang="en-US"/>
        </a:p>
      </dgm:t>
    </dgm:pt>
    <dgm:pt modelId="{6A7D82E7-98D5-42AF-BF45-E10B265FB76F}" type="sibTrans" cxnId="{73B46C38-2B61-4A50-B290-CF85F5D41AA5}">
      <dgm:prSet/>
      <dgm:spPr/>
      <dgm:t>
        <a:bodyPr/>
        <a:lstStyle/>
        <a:p>
          <a:endParaRPr lang="en-US"/>
        </a:p>
      </dgm:t>
    </dgm:pt>
    <dgm:pt modelId="{FB59576D-17C8-4F2F-93C5-1DEF42CCA5C5}">
      <dgm:prSet/>
      <dgm:spPr/>
      <dgm:t>
        <a:bodyPr/>
        <a:lstStyle/>
        <a:p>
          <a:r>
            <a:rPr lang="en-US" dirty="0"/>
            <a:t>Implementation of existing model to a dynamic environment system</a:t>
          </a:r>
        </a:p>
      </dgm:t>
    </dgm:pt>
    <dgm:pt modelId="{A8B9C819-8004-4015-B694-3710D4ED6560}" type="parTrans" cxnId="{A605E72F-685C-4A00-B57A-8AF3B77CDC9E}">
      <dgm:prSet/>
      <dgm:spPr/>
      <dgm:t>
        <a:bodyPr/>
        <a:lstStyle/>
        <a:p>
          <a:endParaRPr lang="en-US"/>
        </a:p>
      </dgm:t>
    </dgm:pt>
    <dgm:pt modelId="{96CAAD10-79FF-4462-9130-FF0457399FDF}" type="sibTrans" cxnId="{A605E72F-685C-4A00-B57A-8AF3B77CDC9E}">
      <dgm:prSet/>
      <dgm:spPr/>
      <dgm:t>
        <a:bodyPr/>
        <a:lstStyle/>
        <a:p>
          <a:endParaRPr lang="en-US"/>
        </a:p>
      </dgm:t>
    </dgm:pt>
    <dgm:pt modelId="{91B33347-ED98-4915-B4F2-FEB8B49DECEA}" type="pres">
      <dgm:prSet presAssocID="{7AE5D2C8-9D73-48CF-831E-79597379E1F3}" presName="root" presStyleCnt="0">
        <dgm:presLayoutVars>
          <dgm:dir/>
          <dgm:resizeHandles val="exact"/>
        </dgm:presLayoutVars>
      </dgm:prSet>
      <dgm:spPr/>
    </dgm:pt>
    <dgm:pt modelId="{9AE07E74-D482-4C98-9C72-764BF6959B25}" type="pres">
      <dgm:prSet presAssocID="{D511C9A4-53F5-4E61-9D1F-AB98CFDDD817}" presName="compNode" presStyleCnt="0"/>
      <dgm:spPr/>
    </dgm:pt>
    <dgm:pt modelId="{CCE7AF9A-89AD-4A6F-AF44-F7BCFF6B0574}" type="pres">
      <dgm:prSet presAssocID="{D511C9A4-53F5-4E61-9D1F-AB98CFDDD817}" presName="bgRect" presStyleLbl="bgShp" presStyleIdx="0" presStyleCnt="2"/>
      <dgm:spPr/>
    </dgm:pt>
    <dgm:pt modelId="{B35F8341-CB5D-406F-8F18-8E30046AEBE7}" type="pres">
      <dgm:prSet presAssocID="{D511C9A4-53F5-4E61-9D1F-AB98CFDDD8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DB82B4-6668-448F-946A-1DAC122502BF}" type="pres">
      <dgm:prSet presAssocID="{D511C9A4-53F5-4E61-9D1F-AB98CFDDD817}" presName="spaceRect" presStyleCnt="0"/>
      <dgm:spPr/>
    </dgm:pt>
    <dgm:pt modelId="{279B1FA4-3CC8-46F0-B5AB-2425CD7EDA7F}" type="pres">
      <dgm:prSet presAssocID="{D511C9A4-53F5-4E61-9D1F-AB98CFDDD817}" presName="parTx" presStyleLbl="revTx" presStyleIdx="0" presStyleCnt="2">
        <dgm:presLayoutVars>
          <dgm:chMax val="0"/>
          <dgm:chPref val="0"/>
        </dgm:presLayoutVars>
      </dgm:prSet>
      <dgm:spPr/>
    </dgm:pt>
    <dgm:pt modelId="{FEFD9AE3-B58C-4CE4-B578-597F697014E2}" type="pres">
      <dgm:prSet presAssocID="{6A7D82E7-98D5-42AF-BF45-E10B265FB76F}" presName="sibTrans" presStyleCnt="0"/>
      <dgm:spPr/>
    </dgm:pt>
    <dgm:pt modelId="{0AE07A1B-FC7C-469F-96C0-3CF1F6A452FE}" type="pres">
      <dgm:prSet presAssocID="{FB59576D-17C8-4F2F-93C5-1DEF42CCA5C5}" presName="compNode" presStyleCnt="0"/>
      <dgm:spPr/>
    </dgm:pt>
    <dgm:pt modelId="{21A09FF3-9310-42F3-99AE-3448986BB89C}" type="pres">
      <dgm:prSet presAssocID="{FB59576D-17C8-4F2F-93C5-1DEF42CCA5C5}" presName="bgRect" presStyleLbl="bgShp" presStyleIdx="1" presStyleCnt="2"/>
      <dgm:spPr/>
    </dgm:pt>
    <dgm:pt modelId="{45EC5A90-04BA-483C-BDEA-64AE440C8B3C}" type="pres">
      <dgm:prSet presAssocID="{FB59576D-17C8-4F2F-93C5-1DEF42CCA5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CD2A275A-EB71-4D86-A3AC-F51B405732A7}" type="pres">
      <dgm:prSet presAssocID="{FB59576D-17C8-4F2F-93C5-1DEF42CCA5C5}" presName="spaceRect" presStyleCnt="0"/>
      <dgm:spPr/>
    </dgm:pt>
    <dgm:pt modelId="{1C6D3AC5-6C4A-4289-ABC9-E9C04BF27481}" type="pres">
      <dgm:prSet presAssocID="{FB59576D-17C8-4F2F-93C5-1DEF42CCA5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05E72F-685C-4A00-B57A-8AF3B77CDC9E}" srcId="{7AE5D2C8-9D73-48CF-831E-79597379E1F3}" destId="{FB59576D-17C8-4F2F-93C5-1DEF42CCA5C5}" srcOrd="1" destOrd="0" parTransId="{A8B9C819-8004-4015-B694-3710D4ED6560}" sibTransId="{96CAAD10-79FF-4462-9130-FF0457399FDF}"/>
    <dgm:cxn modelId="{73B46C38-2B61-4A50-B290-CF85F5D41AA5}" srcId="{7AE5D2C8-9D73-48CF-831E-79597379E1F3}" destId="{D511C9A4-53F5-4E61-9D1F-AB98CFDDD817}" srcOrd="0" destOrd="0" parTransId="{4C11A21C-8BFC-4EC4-AE1D-78C105397CC5}" sibTransId="{6A7D82E7-98D5-42AF-BF45-E10B265FB76F}"/>
    <dgm:cxn modelId="{1A44F075-3D2E-4EC3-A089-FD62456F8EA9}" type="presOf" srcId="{D511C9A4-53F5-4E61-9D1F-AB98CFDDD817}" destId="{279B1FA4-3CC8-46F0-B5AB-2425CD7EDA7F}" srcOrd="0" destOrd="0" presId="urn:microsoft.com/office/officeart/2018/2/layout/IconVerticalSolidList"/>
    <dgm:cxn modelId="{39C6C5E9-911B-4B3B-9672-DA98F710AE92}" type="presOf" srcId="{FB59576D-17C8-4F2F-93C5-1DEF42CCA5C5}" destId="{1C6D3AC5-6C4A-4289-ABC9-E9C04BF27481}" srcOrd="0" destOrd="0" presId="urn:microsoft.com/office/officeart/2018/2/layout/IconVerticalSolidList"/>
    <dgm:cxn modelId="{215446EA-2BFD-4AD0-8501-7EF049843496}" type="presOf" srcId="{7AE5D2C8-9D73-48CF-831E-79597379E1F3}" destId="{91B33347-ED98-4915-B4F2-FEB8B49DECEA}" srcOrd="0" destOrd="0" presId="urn:microsoft.com/office/officeart/2018/2/layout/IconVerticalSolidList"/>
    <dgm:cxn modelId="{717943AA-42BD-40CE-91E9-7883442867B7}" type="presParOf" srcId="{91B33347-ED98-4915-B4F2-FEB8B49DECEA}" destId="{9AE07E74-D482-4C98-9C72-764BF6959B25}" srcOrd="0" destOrd="0" presId="urn:microsoft.com/office/officeart/2018/2/layout/IconVerticalSolidList"/>
    <dgm:cxn modelId="{F6A292BC-06E4-4F98-9B59-7785AB7B1B14}" type="presParOf" srcId="{9AE07E74-D482-4C98-9C72-764BF6959B25}" destId="{CCE7AF9A-89AD-4A6F-AF44-F7BCFF6B0574}" srcOrd="0" destOrd="0" presId="urn:microsoft.com/office/officeart/2018/2/layout/IconVerticalSolidList"/>
    <dgm:cxn modelId="{8EEE71F0-52EB-4294-9962-AFE91EDFA568}" type="presParOf" srcId="{9AE07E74-D482-4C98-9C72-764BF6959B25}" destId="{B35F8341-CB5D-406F-8F18-8E30046AEBE7}" srcOrd="1" destOrd="0" presId="urn:microsoft.com/office/officeart/2018/2/layout/IconVerticalSolidList"/>
    <dgm:cxn modelId="{CCFF8650-7A3B-488A-BD53-798FBDACDB1D}" type="presParOf" srcId="{9AE07E74-D482-4C98-9C72-764BF6959B25}" destId="{E5DB82B4-6668-448F-946A-1DAC122502BF}" srcOrd="2" destOrd="0" presId="urn:microsoft.com/office/officeart/2018/2/layout/IconVerticalSolidList"/>
    <dgm:cxn modelId="{F815D6D5-1FA3-42F9-8CA2-FBFABAE2CF5F}" type="presParOf" srcId="{9AE07E74-D482-4C98-9C72-764BF6959B25}" destId="{279B1FA4-3CC8-46F0-B5AB-2425CD7EDA7F}" srcOrd="3" destOrd="0" presId="urn:microsoft.com/office/officeart/2018/2/layout/IconVerticalSolidList"/>
    <dgm:cxn modelId="{59544CBA-99D4-44FB-B0F4-A7978D8EC326}" type="presParOf" srcId="{91B33347-ED98-4915-B4F2-FEB8B49DECEA}" destId="{FEFD9AE3-B58C-4CE4-B578-597F697014E2}" srcOrd="1" destOrd="0" presId="urn:microsoft.com/office/officeart/2018/2/layout/IconVerticalSolidList"/>
    <dgm:cxn modelId="{65E6954F-3FE5-491B-866C-2F9446AD9887}" type="presParOf" srcId="{91B33347-ED98-4915-B4F2-FEB8B49DECEA}" destId="{0AE07A1B-FC7C-469F-96C0-3CF1F6A452FE}" srcOrd="2" destOrd="0" presId="urn:microsoft.com/office/officeart/2018/2/layout/IconVerticalSolidList"/>
    <dgm:cxn modelId="{48DF3B6A-7B66-49FF-AF5C-3A90022F4218}" type="presParOf" srcId="{0AE07A1B-FC7C-469F-96C0-3CF1F6A452FE}" destId="{21A09FF3-9310-42F3-99AE-3448986BB89C}" srcOrd="0" destOrd="0" presId="urn:microsoft.com/office/officeart/2018/2/layout/IconVerticalSolidList"/>
    <dgm:cxn modelId="{7D9ADE94-5689-4704-AAEC-F845DFDB7A2E}" type="presParOf" srcId="{0AE07A1B-FC7C-469F-96C0-3CF1F6A452FE}" destId="{45EC5A90-04BA-483C-BDEA-64AE440C8B3C}" srcOrd="1" destOrd="0" presId="urn:microsoft.com/office/officeart/2018/2/layout/IconVerticalSolidList"/>
    <dgm:cxn modelId="{FDAC7A68-6C65-409A-83DE-63CA0E3FF5E7}" type="presParOf" srcId="{0AE07A1B-FC7C-469F-96C0-3CF1F6A452FE}" destId="{CD2A275A-EB71-4D86-A3AC-F51B405732A7}" srcOrd="2" destOrd="0" presId="urn:microsoft.com/office/officeart/2018/2/layout/IconVerticalSolidList"/>
    <dgm:cxn modelId="{89D0532E-2BD2-42C4-AAF4-3A9B8AC0D831}" type="presParOf" srcId="{0AE07A1B-FC7C-469F-96C0-3CF1F6A452FE}" destId="{1C6D3AC5-6C4A-4289-ABC9-E9C04BF274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8B7B5-DD23-4C9A-B13C-C69A86ADAD9F}">
      <dsp:nvSpPr>
        <dsp:cNvPr id="0" name=""/>
        <dsp:cNvSpPr/>
      </dsp:nvSpPr>
      <dsp:spPr>
        <a:xfrm>
          <a:off x="1600453" y="1621069"/>
          <a:ext cx="2058394" cy="2058394"/>
        </a:xfrm>
        <a:prstGeom prst="gear9">
          <a:avLst/>
        </a:prstGeom>
        <a:solidFill>
          <a:srgbClr val="A5D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Operating Rooms</a:t>
          </a:r>
        </a:p>
      </dsp:txBody>
      <dsp:txXfrm>
        <a:off x="2014282" y="2103238"/>
        <a:ext cx="1230736" cy="1058057"/>
      </dsp:txXfrm>
    </dsp:sp>
    <dsp:sp modelId="{C93B0DA9-9BCD-4AF7-B26B-360D9A5C5994}">
      <dsp:nvSpPr>
        <dsp:cNvPr id="0" name=""/>
        <dsp:cNvSpPr/>
      </dsp:nvSpPr>
      <dsp:spPr>
        <a:xfrm>
          <a:off x="437933" y="1008840"/>
          <a:ext cx="1497014" cy="1497014"/>
        </a:xfrm>
        <a:prstGeom prst="gear6">
          <a:avLst/>
        </a:prstGeom>
        <a:solidFill>
          <a:srgbClr val="A5D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Nurses</a:t>
          </a:r>
        </a:p>
      </dsp:txBody>
      <dsp:txXfrm>
        <a:off x="814811" y="1387996"/>
        <a:ext cx="743258" cy="738702"/>
      </dsp:txXfrm>
    </dsp:sp>
    <dsp:sp modelId="{5FC0D76E-259C-4284-9674-B5F873BF5869}">
      <dsp:nvSpPr>
        <dsp:cNvPr id="0" name=""/>
        <dsp:cNvSpPr/>
      </dsp:nvSpPr>
      <dsp:spPr>
        <a:xfrm rot="1285913">
          <a:off x="1673974" y="113094"/>
          <a:ext cx="1613713" cy="1703647"/>
        </a:xfrm>
        <a:prstGeom prst="gear6">
          <a:avLst/>
        </a:prstGeom>
        <a:solidFill>
          <a:srgbClr val="A5D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>
            <a:solidFill>
              <a:schemeClr val="tx1"/>
            </a:solidFill>
          </a:endParaRPr>
        </a:p>
      </dsp:txBody>
      <dsp:txXfrm rot="900000">
        <a:off x="2022574" y="492088"/>
        <a:ext cx="916512" cy="945659"/>
      </dsp:txXfrm>
    </dsp:sp>
    <dsp:sp modelId="{597E2512-6BB5-4018-84E6-E40872CDA5F9}">
      <dsp:nvSpPr>
        <dsp:cNvPr id="0" name=""/>
        <dsp:cNvSpPr/>
      </dsp:nvSpPr>
      <dsp:spPr>
        <a:xfrm rot="2703248">
          <a:off x="1528558" y="1666127"/>
          <a:ext cx="2634745" cy="2634745"/>
        </a:xfrm>
        <a:prstGeom prst="circularArrow">
          <a:avLst>
            <a:gd name="adj1" fmla="val 4687"/>
            <a:gd name="adj2" fmla="val 299029"/>
            <a:gd name="adj3" fmla="val 2504473"/>
            <a:gd name="adj4" fmla="val 15886698"/>
            <a:gd name="adj5" fmla="val 5469"/>
          </a:avLst>
        </a:prstGeom>
        <a:solidFill>
          <a:srgbClr val="3ECB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44077-7AF1-4E99-9339-4D33EFC94650}">
      <dsp:nvSpPr>
        <dsp:cNvPr id="0" name=""/>
        <dsp:cNvSpPr/>
      </dsp:nvSpPr>
      <dsp:spPr>
        <a:xfrm rot="17865725">
          <a:off x="-903629" y="1783352"/>
          <a:ext cx="1914307" cy="19143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3ECB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90BA-FB45-4F84-B7D2-17A7D773939A}">
      <dsp:nvSpPr>
        <dsp:cNvPr id="0" name=""/>
        <dsp:cNvSpPr/>
      </dsp:nvSpPr>
      <dsp:spPr>
        <a:xfrm rot="1426408">
          <a:off x="1049581" y="109741"/>
          <a:ext cx="2064008" cy="20640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3ECBE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6FAC9-68FD-4F80-8E07-EBC969FC2EE2}">
      <dsp:nvSpPr>
        <dsp:cNvPr id="0" name=""/>
        <dsp:cNvSpPr/>
      </dsp:nvSpPr>
      <dsp:spPr>
        <a:xfrm>
          <a:off x="0" y="3915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9FC05-41F8-4DDD-81C1-F44A072EC7BA}">
      <dsp:nvSpPr>
        <dsp:cNvPr id="0" name=""/>
        <dsp:cNvSpPr/>
      </dsp:nvSpPr>
      <dsp:spPr>
        <a:xfrm>
          <a:off x="252259" y="191545"/>
          <a:ext cx="458653" cy="458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DBA8-9753-4816-A84B-F01C1A2DDB76}">
      <dsp:nvSpPr>
        <dsp:cNvPr id="0" name=""/>
        <dsp:cNvSpPr/>
      </dsp:nvSpPr>
      <dsp:spPr>
        <a:xfrm>
          <a:off x="963171" y="3915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IOT</a:t>
          </a:r>
        </a:p>
      </dsp:txBody>
      <dsp:txXfrm>
        <a:off x="963171" y="3915"/>
        <a:ext cx="3241573" cy="833915"/>
      </dsp:txXfrm>
    </dsp:sp>
    <dsp:sp modelId="{29563B2A-C817-49AA-ABDC-7263B7CA384F}">
      <dsp:nvSpPr>
        <dsp:cNvPr id="0" name=""/>
        <dsp:cNvSpPr/>
      </dsp:nvSpPr>
      <dsp:spPr>
        <a:xfrm>
          <a:off x="0" y="1046309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18E10-447B-40AC-A8A7-E7F1D04A68AD}">
      <dsp:nvSpPr>
        <dsp:cNvPr id="0" name=""/>
        <dsp:cNvSpPr/>
      </dsp:nvSpPr>
      <dsp:spPr>
        <a:xfrm>
          <a:off x="252259" y="1233939"/>
          <a:ext cx="458653" cy="4586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66CB8-B424-4B0B-9799-4A4C892CCF00}">
      <dsp:nvSpPr>
        <dsp:cNvPr id="0" name=""/>
        <dsp:cNvSpPr/>
      </dsp:nvSpPr>
      <dsp:spPr>
        <a:xfrm>
          <a:off x="963171" y="1046309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ML</a:t>
          </a:r>
        </a:p>
      </dsp:txBody>
      <dsp:txXfrm>
        <a:off x="963171" y="1046309"/>
        <a:ext cx="3241573" cy="833915"/>
      </dsp:txXfrm>
    </dsp:sp>
    <dsp:sp modelId="{9DFB66D9-4FC0-4FEF-BCC5-2F52FED146A5}">
      <dsp:nvSpPr>
        <dsp:cNvPr id="0" name=""/>
        <dsp:cNvSpPr/>
      </dsp:nvSpPr>
      <dsp:spPr>
        <a:xfrm>
          <a:off x="0" y="2088702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51E83-FF70-498D-B348-B0E1C29A7A8F}">
      <dsp:nvSpPr>
        <dsp:cNvPr id="0" name=""/>
        <dsp:cNvSpPr/>
      </dsp:nvSpPr>
      <dsp:spPr>
        <a:xfrm>
          <a:off x="252259" y="2276333"/>
          <a:ext cx="458653" cy="4586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C2AE4-D976-4BD5-ADE9-8648C97374BD}">
      <dsp:nvSpPr>
        <dsp:cNvPr id="0" name=""/>
        <dsp:cNvSpPr/>
      </dsp:nvSpPr>
      <dsp:spPr>
        <a:xfrm>
          <a:off x="963171" y="2088702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</a:t>
          </a:r>
          <a:br>
            <a:rPr lang="en-US" sz="1500" b="1" kern="1200" dirty="0"/>
          </a:br>
          <a:br>
            <a:rPr lang="en-US" sz="1500" b="1" kern="1200" dirty="0"/>
          </a:br>
          <a:endParaRPr lang="en-US" sz="1500" b="1" kern="1200" dirty="0"/>
        </a:p>
      </dsp:txBody>
      <dsp:txXfrm>
        <a:off x="963171" y="2088702"/>
        <a:ext cx="3241573" cy="833915"/>
      </dsp:txXfrm>
    </dsp:sp>
    <dsp:sp modelId="{4AEE35B4-101C-4D0B-B01A-82B965C0B66E}">
      <dsp:nvSpPr>
        <dsp:cNvPr id="0" name=""/>
        <dsp:cNvSpPr/>
      </dsp:nvSpPr>
      <dsp:spPr>
        <a:xfrm>
          <a:off x="0" y="3131096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D9530-5B09-4DAA-8BFC-FA64EF2F3516}">
      <dsp:nvSpPr>
        <dsp:cNvPr id="0" name=""/>
        <dsp:cNvSpPr/>
      </dsp:nvSpPr>
      <dsp:spPr>
        <a:xfrm>
          <a:off x="252259" y="3318727"/>
          <a:ext cx="458653" cy="4586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646BC-90B8-4B7D-A211-65543D5AA6B9}">
      <dsp:nvSpPr>
        <dsp:cNvPr id="0" name=""/>
        <dsp:cNvSpPr/>
      </dsp:nvSpPr>
      <dsp:spPr>
        <a:xfrm>
          <a:off x="963171" y="3131096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Python work environment </a:t>
          </a:r>
        </a:p>
      </dsp:txBody>
      <dsp:txXfrm>
        <a:off x="963171" y="3131096"/>
        <a:ext cx="3241573" cy="833915"/>
      </dsp:txXfrm>
    </dsp:sp>
    <dsp:sp modelId="{10A564F5-8D72-4FA5-B14E-16E065C27BF6}">
      <dsp:nvSpPr>
        <dsp:cNvPr id="0" name=""/>
        <dsp:cNvSpPr/>
      </dsp:nvSpPr>
      <dsp:spPr>
        <a:xfrm>
          <a:off x="0" y="4173490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86013-2FF9-4B8A-B457-4FB9C937C0BC}">
      <dsp:nvSpPr>
        <dsp:cNvPr id="0" name=""/>
        <dsp:cNvSpPr/>
      </dsp:nvSpPr>
      <dsp:spPr>
        <a:xfrm>
          <a:off x="252259" y="4361121"/>
          <a:ext cx="458653" cy="4586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D81E1-E2E8-418C-899F-8518F70CDB72}">
      <dsp:nvSpPr>
        <dsp:cNvPr id="0" name=""/>
        <dsp:cNvSpPr/>
      </dsp:nvSpPr>
      <dsp:spPr>
        <a:xfrm>
          <a:off x="963171" y="4173490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Simulation</a:t>
          </a:r>
        </a:p>
      </dsp:txBody>
      <dsp:txXfrm>
        <a:off x="963171" y="4173490"/>
        <a:ext cx="3241573" cy="833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C14AF-B43A-47F1-A962-12D360A74F39}">
      <dsp:nvSpPr>
        <dsp:cNvPr id="0" name=""/>
        <dsp:cNvSpPr/>
      </dsp:nvSpPr>
      <dsp:spPr>
        <a:xfrm>
          <a:off x="706927" y="20602"/>
          <a:ext cx="2024437" cy="2024437"/>
        </a:xfrm>
        <a:prstGeom prst="ellipse">
          <a:avLst/>
        </a:prstGeom>
        <a:solidFill>
          <a:srgbClr val="A5D02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B6FD3-AED3-4186-AAB2-121179E99F1F}">
      <dsp:nvSpPr>
        <dsp:cNvPr id="0" name=""/>
        <dsp:cNvSpPr/>
      </dsp:nvSpPr>
      <dsp:spPr>
        <a:xfrm>
          <a:off x="1138364" y="45203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CBBA-334A-4CDD-AE6F-7FE682EE2B3F}">
      <dsp:nvSpPr>
        <dsp:cNvPr id="0" name=""/>
        <dsp:cNvSpPr/>
      </dsp:nvSpPr>
      <dsp:spPr>
        <a:xfrm>
          <a:off x="59770" y="26756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Python project code</a:t>
          </a:r>
        </a:p>
      </dsp:txBody>
      <dsp:txXfrm>
        <a:off x="59770" y="2675602"/>
        <a:ext cx="3318750" cy="720000"/>
      </dsp:txXfrm>
    </dsp:sp>
    <dsp:sp modelId="{F2FB1A26-74C9-4963-8FD2-9533BE0A56E8}">
      <dsp:nvSpPr>
        <dsp:cNvPr id="0" name=""/>
        <dsp:cNvSpPr/>
      </dsp:nvSpPr>
      <dsp:spPr>
        <a:xfrm>
          <a:off x="4606458" y="20602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rgbClr val="08CC78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5EC8F-8AED-4313-9D78-80BF77885987}">
      <dsp:nvSpPr>
        <dsp:cNvPr id="0" name=""/>
        <dsp:cNvSpPr/>
      </dsp:nvSpPr>
      <dsp:spPr>
        <a:xfrm>
          <a:off x="5037895" y="45203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79C0-428B-41DA-80E7-A0D6C116571B}">
      <dsp:nvSpPr>
        <dsp:cNvPr id="0" name=""/>
        <dsp:cNvSpPr/>
      </dsp:nvSpPr>
      <dsp:spPr>
        <a:xfrm>
          <a:off x="3959302" y="26756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Introduction</a:t>
          </a:r>
        </a:p>
      </dsp:txBody>
      <dsp:txXfrm>
        <a:off x="3959302" y="2675602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7AF9A-89AD-4A6F-AF44-F7BCFF6B0574}">
      <dsp:nvSpPr>
        <dsp:cNvPr id="0" name=""/>
        <dsp:cNvSpPr/>
      </dsp:nvSpPr>
      <dsp:spPr>
        <a:xfrm>
          <a:off x="0" y="814339"/>
          <a:ext cx="4204745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F8341-CB5D-406F-8F18-8E30046AEBE7}">
      <dsp:nvSpPr>
        <dsp:cNvPr id="0" name=""/>
        <dsp:cNvSpPr/>
      </dsp:nvSpPr>
      <dsp:spPr>
        <a:xfrm>
          <a:off x="454777" y="1152603"/>
          <a:ext cx="826867" cy="826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1FA4-3CC8-46F0-B5AB-2425CD7EDA7F}">
      <dsp:nvSpPr>
        <dsp:cNvPr id="0" name=""/>
        <dsp:cNvSpPr/>
      </dsp:nvSpPr>
      <dsp:spPr>
        <a:xfrm>
          <a:off x="1736422" y="814339"/>
          <a:ext cx="2468322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 learn of Reinforcement Learning</a:t>
          </a:r>
        </a:p>
      </dsp:txBody>
      <dsp:txXfrm>
        <a:off x="1736422" y="814339"/>
        <a:ext cx="2468322" cy="1503396"/>
      </dsp:txXfrm>
    </dsp:sp>
    <dsp:sp modelId="{21A09FF3-9310-42F3-99AE-3448986BB89C}">
      <dsp:nvSpPr>
        <dsp:cNvPr id="0" name=""/>
        <dsp:cNvSpPr/>
      </dsp:nvSpPr>
      <dsp:spPr>
        <a:xfrm>
          <a:off x="0" y="2693585"/>
          <a:ext cx="4204745" cy="150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C5A90-04BA-483C-BDEA-64AE440C8B3C}">
      <dsp:nvSpPr>
        <dsp:cNvPr id="0" name=""/>
        <dsp:cNvSpPr/>
      </dsp:nvSpPr>
      <dsp:spPr>
        <a:xfrm>
          <a:off x="454777" y="3031849"/>
          <a:ext cx="826867" cy="826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D3AC5-6C4A-4289-ABC9-E9C04BF27481}">
      <dsp:nvSpPr>
        <dsp:cNvPr id="0" name=""/>
        <dsp:cNvSpPr/>
      </dsp:nvSpPr>
      <dsp:spPr>
        <a:xfrm>
          <a:off x="1736422" y="2693585"/>
          <a:ext cx="2468322" cy="15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09" tIns="159109" rIns="159109" bIns="15910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 of existing model to a dynamic environment system</a:t>
          </a:r>
        </a:p>
      </dsp:txBody>
      <dsp:txXfrm>
        <a:off x="1736422" y="2693585"/>
        <a:ext cx="2468322" cy="150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B8784B8-6F2C-43A1-8071-D2B9D363FD2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C246028-ADD6-497A-8893-53767003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הצגת בית החולים והמוטיבציה לפתרון הבעיה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המטרות שמערכת מרובת סוכנים מעוניינת לייעל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Application of Reinforcement Learning for optimal scheduling policy of surgeries operations in multi-agent dynamic system</a:t>
            </a:r>
          </a:p>
          <a:p>
            <a:r>
              <a:rPr lang="he-IL" sz="1200" dirty="0"/>
              <a:t>הפרויקט מיועד לתמוך בשינויים דינמיים הקורים בזמן אמת</a:t>
            </a:r>
            <a:endParaRPr lang="en-US" sz="1200" dirty="0"/>
          </a:p>
          <a:p>
            <a:r>
              <a:rPr lang="he-IL" sz="1200" dirty="0"/>
              <a:t>שיבוץ המנתחים והמשאבים הנכונים בצורה הטובה ביותר ותיעדוף נכון של סדר השיבוץ. </a:t>
            </a:r>
          </a:p>
          <a:p>
            <a:r>
              <a:rPr lang="he-IL" sz="1200" dirty="0"/>
              <a:t>וזאת אבצע על ידי מידול אלגוריתם </a:t>
            </a:r>
            <a:r>
              <a:rPr lang="en-US" sz="1200" dirty="0"/>
              <a:t>RL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סוכנים נוקטים פעולות בתוך סביבה כדי למקסם את הרווח המצטבר כתוצאה מהפעולות הללו על ידי קבלת פידבק חיובי או שלילי עבור כל פעולה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המוטיבציה לעבוד עם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RL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לעומת שיטות לימוד מכונה אחרות היא שאין צורך בקלט ופלט </a:t>
            </a:r>
            <a:r>
              <a:rPr lang="he-IL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מתוייגים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ההתמקדות היא במציאת איזון בין חקירה (של שטח לא נודע) לבין ניצול (של הידע הנוכחי).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אתגר הפרויקט הוא איך </a:t>
            </a:r>
            <a:r>
              <a:rPr lang="he-IL" sz="1200" dirty="0" err="1"/>
              <a:t>למדל</a:t>
            </a:r>
            <a:r>
              <a:rPr lang="he-IL" sz="1200" dirty="0"/>
              <a:t> את פונקציית ה</a:t>
            </a:r>
            <a:r>
              <a:rPr lang="en-US" sz="1200" dirty="0"/>
              <a:t>policy</a:t>
            </a:r>
            <a:r>
              <a:rPr lang="he-IL" sz="1200" dirty="0"/>
              <a:t>, אשר נותנת את משקל העדיפות של ניתוח בעל הפרמטרים השונים שלו , ואת ערך </a:t>
            </a:r>
            <a:r>
              <a:rPr lang="en-US" sz="1200" dirty="0"/>
              <a:t>stability factor</a:t>
            </a:r>
            <a:r>
              <a:rPr lang="he-IL" sz="1200" dirty="0"/>
              <a:t>, המעריך קנס עבור כל שינוי שהסוכנים עושים עבור ניתוח אשר שובץ כבר במלואו.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רוב הכלים למימוש הפרויקט נלמדים בסמסטר הנוכחי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עד עתה, אני לומד את סביבת העבודה שפיתחה </a:t>
            </a:r>
            <a:r>
              <a:rPr lang="he-IL" sz="1200" dirty="0" err="1"/>
              <a:t>המאסטרנטית</a:t>
            </a:r>
            <a:r>
              <a:rPr lang="he-IL" sz="1200" dirty="0"/>
              <a:t> מהמחלקה נועם גאון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46028-ADD6-497A-8893-53767003C8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1F37-1DE7-49CE-A473-C10FAE8348AF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EFB-9C89-4024-8029-906DCC816077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9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A1F97CE-F438-40EB-A8D0-5AF51BD1D532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8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C71-C27D-4707-BAFB-BE141FA9FF09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6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E73EF-B109-4844-8BE7-25BB11B88261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3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D04B-D50C-4E0A-AAB2-821ED8BC9996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0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D9AA-22CB-41B7-A463-C00F47EA165A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4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6B23-3C14-4E5D-A725-74D76FCF0FD3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3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881F-B882-4EC8-B6BC-FD65938BE8EF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0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32F4-260F-4B2E-9BD5-464A64870874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1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2965-BBBC-4F29-B59E-3BA1F8ACC418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6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128E43-C457-44A4-A283-B693AE5CACA7}" type="datetime8">
              <a:rPr lang="he-IL" smtClean="0"/>
              <a:t>02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47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he-IL" sz="3100" dirty="0">
                <a:solidFill>
                  <a:schemeClr val="tx1"/>
                </a:solidFill>
              </a:rPr>
              <a:t>2022-01-222</a:t>
            </a:r>
            <a:br>
              <a:rPr lang="he-IL" dirty="0">
                <a:solidFill>
                  <a:schemeClr val="tx1"/>
                </a:solidFill>
              </a:rPr>
            </a:br>
            <a:r>
              <a:rPr lang="he-IL" sz="3100" b="1" i="0" dirty="0">
                <a:solidFill>
                  <a:schemeClr val="tx1"/>
                </a:solidFill>
                <a:effectLst/>
                <a:latin typeface="-apple-system"/>
              </a:rPr>
              <a:t>מערכת מרובת סוכנים לתאום לו"ז ניתוחים בבית חולים</a:t>
            </a:r>
            <a:br>
              <a:rPr lang="he-IL" b="1" dirty="0">
                <a:solidFill>
                  <a:schemeClr val="tx1"/>
                </a:solidFill>
              </a:rPr>
            </a:br>
            <a:r>
              <a:rPr lang="en-US" sz="3100" b="1" dirty="0">
                <a:solidFill>
                  <a:schemeClr val="tx1"/>
                </a:solidFill>
                <a:latin typeface="-apple-system"/>
              </a:rPr>
              <a:t>Multi-Agent System for Scheduling Operating Rooms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5608" y="5085184"/>
            <a:ext cx="3384376" cy="1296144"/>
          </a:xfrm>
        </p:spPr>
        <p:txBody>
          <a:bodyPr>
            <a:normAutofit/>
          </a:bodyPr>
          <a:lstStyle/>
          <a:p>
            <a:pPr algn="r"/>
            <a:r>
              <a:rPr lang="he-IL" sz="1800" b="1" dirty="0"/>
              <a:t>צוות הפרויקט</a:t>
            </a:r>
            <a:r>
              <a:rPr lang="he-IL" sz="1800" dirty="0"/>
              <a:t>: ברק לביא</a:t>
            </a:r>
          </a:p>
          <a:p>
            <a:pPr algn="r"/>
            <a:r>
              <a:rPr lang="he-IL" sz="1800" b="1" dirty="0"/>
              <a:t>הנחיה אקדמית: </a:t>
            </a:r>
            <a:r>
              <a:rPr lang="he-IL" sz="1800" dirty="0"/>
              <a:t>פרופ' רועי זיוון</a:t>
            </a:r>
          </a:p>
          <a:p>
            <a:pPr algn="r"/>
            <a:endParaRPr lang="he-IL" dirty="0"/>
          </a:p>
          <a:p>
            <a:pPr algn="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2DDDC0-062E-4366-A646-0556CEF1DD7C}"/>
              </a:ext>
            </a:extLst>
          </p:cNvPr>
          <p:cNvSpPr txBox="1"/>
          <p:nvPr/>
        </p:nvSpPr>
        <p:spPr>
          <a:xfrm>
            <a:off x="397076" y="5085184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/>
              <a:t>קבוצת סמינר מס' 3</a:t>
            </a:r>
          </a:p>
          <a:p>
            <a:pPr algn="r"/>
            <a:r>
              <a:rPr lang="he-IL" dirty="0"/>
              <a:t>מנחה הסמינר: דר' אלה שגב</a:t>
            </a:r>
          </a:p>
          <a:p>
            <a:pPr algn="r"/>
            <a:r>
              <a:rPr lang="he-IL" dirty="0"/>
              <a:t>מפגש מספר 1, 15/11/2021</a:t>
            </a:r>
          </a:p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67B7CB7-A861-48B1-83FE-D8CA08C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9348"/>
            <a:ext cx="694437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1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679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AA96AC-E2A8-42FB-AA4C-A52CE19D5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 for listening.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236C85-B154-490B-96DC-7B59D2DC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6067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10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758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D29EE4-AEB1-49E1-AE74-9760F9D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אקסטרה דברים שאולי נשתמש בהמשך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FACF10-3BF8-4432-842B-4D50CB46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819CFA4-F9D3-427F-82AF-E18A3908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11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7324CD-46BF-41C5-A52E-B7CB8AE5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572" y="3429000"/>
            <a:ext cx="3845227" cy="1522888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280354BC-59F6-492A-BFF0-BBD3CD5E7EEB}"/>
              </a:ext>
            </a:extLst>
          </p:cNvPr>
          <p:cNvSpPr/>
          <p:nvPr/>
        </p:nvSpPr>
        <p:spPr>
          <a:xfrm>
            <a:off x="4841572" y="4869161"/>
            <a:ext cx="3845227" cy="158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A385335-CCBC-448F-91A9-F706837B42E2}"/>
                  </a:ext>
                </a:extLst>
              </p:cNvPr>
              <p:cNvSpPr txBox="1"/>
              <p:nvPr/>
            </p:nvSpPr>
            <p:spPr>
              <a:xfrm>
                <a:off x="5292080" y="5078328"/>
                <a:ext cx="2610749" cy="995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000" b="1" i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grow m:val="on"/>
                                  <m:subHide m:val="on"/>
                                  <m:supHide m:val="on"/>
                                  <m:ctrlPr>
                                    <a:rPr lang="en-US" sz="2000" b="1" i="1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000" b="1" i="1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sz="2000" b="1" i="1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nary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A385335-CCBC-448F-91A9-F706837B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078328"/>
                <a:ext cx="2610749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58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B6572F-3D1A-42CD-8773-EC2569E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552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he-IL" sz="2400" b="1" i="0" dirty="0">
                <a:solidFill>
                  <a:srgbClr val="099BDD"/>
                </a:solidFill>
                <a:effectLst/>
                <a:latin typeface="-apple-system"/>
              </a:rPr>
              <a:t>מערכת מרובת סוכנים לתאום לו"ז ניתוחים בבית חולים</a:t>
            </a:r>
            <a:br>
              <a:rPr lang="he-IL" sz="2400" b="1" dirty="0">
                <a:solidFill>
                  <a:srgbClr val="099BDD"/>
                </a:solidFill>
              </a:rPr>
            </a:br>
            <a:r>
              <a:rPr lang="en-US" sz="2400" b="1" dirty="0">
                <a:solidFill>
                  <a:srgbClr val="099BDD"/>
                </a:solidFill>
                <a:latin typeface="-apple-system"/>
              </a:rPr>
              <a:t>Multi-Agent System for Scheduling Operating Rooms</a:t>
            </a:r>
            <a:endParaRPr lang="en-US" sz="2400" b="1" dirty="0">
              <a:solidFill>
                <a:srgbClr val="099BDD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4A60E02-6647-4E89-B587-03AFFBC60B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73" b="9540"/>
          <a:stretch/>
        </p:blipFill>
        <p:spPr>
          <a:xfrm>
            <a:off x="5579345" y="1854318"/>
            <a:ext cx="3564655" cy="4320480"/>
          </a:xfrm>
          <a:noFill/>
          <a:ln>
            <a:noFill/>
          </a:ln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83662A9A-5655-4A55-8D68-0C3DA64B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53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407E645E-AA2E-48F5-BAFD-915D582C34C3}"/>
              </a:ext>
            </a:extLst>
          </p:cNvPr>
          <p:cNvGrpSpPr/>
          <p:nvPr/>
        </p:nvGrpSpPr>
        <p:grpSpPr>
          <a:xfrm>
            <a:off x="251520" y="1702053"/>
            <a:ext cx="4917052" cy="5155947"/>
            <a:chOff x="829402" y="1678830"/>
            <a:chExt cx="4559710" cy="4786241"/>
          </a:xfrm>
        </p:grpSpPr>
        <p:graphicFrame>
          <p:nvGraphicFramePr>
            <p:cNvPr id="16" name="דיאגרמה 15">
              <a:extLst>
                <a:ext uri="{FF2B5EF4-FFF2-40B4-BE49-F238E27FC236}">
                  <a16:creationId xmlns:a16="http://schemas.microsoft.com/office/drawing/2014/main" id="{D04DC3B5-17B6-4729-AC48-D79F5C9057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9129438"/>
                </p:ext>
              </p:extLst>
            </p:nvPr>
          </p:nvGraphicFramePr>
          <p:xfrm>
            <a:off x="1570346" y="1678830"/>
            <a:ext cx="3818766" cy="34741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7" name="קבוצה 16">
              <a:extLst>
                <a:ext uri="{FF2B5EF4-FFF2-40B4-BE49-F238E27FC236}">
                  <a16:creationId xmlns:a16="http://schemas.microsoft.com/office/drawing/2014/main" id="{468EC14C-9926-4C1E-8081-D385783AC12F}"/>
                </a:ext>
              </a:extLst>
            </p:cNvPr>
            <p:cNvGrpSpPr/>
            <p:nvPr/>
          </p:nvGrpSpPr>
          <p:grpSpPr>
            <a:xfrm>
              <a:off x="1514379" y="3873564"/>
              <a:ext cx="1638471" cy="1561013"/>
              <a:chOff x="806154" y="1137124"/>
              <a:chExt cx="1072028" cy="1072028"/>
            </a:xfrm>
          </p:grpSpPr>
          <p:sp>
            <p:nvSpPr>
              <p:cNvPr id="18" name="Shape 17">
                <a:extLst>
                  <a:ext uri="{FF2B5EF4-FFF2-40B4-BE49-F238E27FC236}">
                    <a16:creationId xmlns:a16="http://schemas.microsoft.com/office/drawing/2014/main" id="{A6232A0C-E463-4FA6-B94A-A4E3F362FFA3}"/>
                  </a:ext>
                </a:extLst>
              </p:cNvPr>
              <p:cNvSpPr/>
              <p:nvPr/>
            </p:nvSpPr>
            <p:spPr>
              <a:xfrm>
                <a:off x="806154" y="1137124"/>
                <a:ext cx="1072028" cy="1072028"/>
              </a:xfrm>
              <a:prstGeom prst="gear6">
                <a:avLst/>
              </a:prstGeom>
              <a:solidFill>
                <a:srgbClr val="A5D02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Shape 4">
                <a:extLst>
                  <a:ext uri="{FF2B5EF4-FFF2-40B4-BE49-F238E27FC236}">
                    <a16:creationId xmlns:a16="http://schemas.microsoft.com/office/drawing/2014/main" id="{BB892372-88BE-4D90-AFEE-2786D3971A95}"/>
                  </a:ext>
                </a:extLst>
              </p:cNvPr>
              <p:cNvSpPr txBox="1"/>
              <p:nvPr/>
            </p:nvSpPr>
            <p:spPr>
              <a:xfrm>
                <a:off x="1088808" y="1446574"/>
                <a:ext cx="532256" cy="5289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Surgical equipment</a:t>
                </a:r>
                <a:endParaRPr lang="en-US" sz="14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19353D5A-2B18-4179-8276-52354A2A0668}"/>
                </a:ext>
              </a:extLst>
            </p:cNvPr>
            <p:cNvGrpSpPr/>
            <p:nvPr/>
          </p:nvGrpSpPr>
          <p:grpSpPr>
            <a:xfrm>
              <a:off x="829402" y="2926402"/>
              <a:ext cx="1257473" cy="1316172"/>
              <a:chOff x="834096" y="976926"/>
              <a:chExt cx="1078052" cy="1234944"/>
            </a:xfrm>
          </p:grpSpPr>
          <p:sp>
            <p:nvSpPr>
              <p:cNvPr id="28" name="Shape 27">
                <a:extLst>
                  <a:ext uri="{FF2B5EF4-FFF2-40B4-BE49-F238E27FC236}">
                    <a16:creationId xmlns:a16="http://schemas.microsoft.com/office/drawing/2014/main" id="{51A753F3-2BA2-4E86-9ED9-F733E8999E2C}"/>
                  </a:ext>
                </a:extLst>
              </p:cNvPr>
              <p:cNvSpPr/>
              <p:nvPr/>
            </p:nvSpPr>
            <p:spPr>
              <a:xfrm>
                <a:off x="834096" y="976926"/>
                <a:ext cx="1078052" cy="1234944"/>
              </a:xfrm>
              <a:prstGeom prst="gear6">
                <a:avLst/>
              </a:prstGeom>
              <a:solidFill>
                <a:srgbClr val="A5D02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Shape 4">
                <a:extLst>
                  <a:ext uri="{FF2B5EF4-FFF2-40B4-BE49-F238E27FC236}">
                    <a16:creationId xmlns:a16="http://schemas.microsoft.com/office/drawing/2014/main" id="{7851678F-79F5-4638-B7EB-C052E89AC05E}"/>
                  </a:ext>
                </a:extLst>
              </p:cNvPr>
              <p:cNvSpPr txBox="1"/>
              <p:nvPr/>
            </p:nvSpPr>
            <p:spPr>
              <a:xfrm>
                <a:off x="1131219" y="1323993"/>
                <a:ext cx="532256" cy="5289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atients</a:t>
                </a:r>
              </a:p>
            </p:txBody>
          </p:sp>
        </p:grpSp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71E886A8-4368-4D3D-90DE-9A6AC0935819}"/>
                </a:ext>
              </a:extLst>
            </p:cNvPr>
            <p:cNvGrpSpPr/>
            <p:nvPr/>
          </p:nvGrpSpPr>
          <p:grpSpPr>
            <a:xfrm>
              <a:off x="2569188" y="4904058"/>
              <a:ext cx="1439705" cy="1561013"/>
              <a:chOff x="743939" y="1224814"/>
              <a:chExt cx="1018670" cy="1137906"/>
            </a:xfrm>
          </p:grpSpPr>
          <p:sp>
            <p:nvSpPr>
              <p:cNvPr id="36" name="Shape 35">
                <a:extLst>
                  <a:ext uri="{FF2B5EF4-FFF2-40B4-BE49-F238E27FC236}">
                    <a16:creationId xmlns:a16="http://schemas.microsoft.com/office/drawing/2014/main" id="{678821E5-7747-4163-8844-9743EF34AAB7}"/>
                  </a:ext>
                </a:extLst>
              </p:cNvPr>
              <p:cNvSpPr/>
              <p:nvPr/>
            </p:nvSpPr>
            <p:spPr>
              <a:xfrm>
                <a:off x="743939" y="1224814"/>
                <a:ext cx="1018670" cy="1137906"/>
              </a:xfrm>
              <a:prstGeom prst="gear6">
                <a:avLst/>
              </a:prstGeom>
              <a:solidFill>
                <a:srgbClr val="A5D02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Shape 4">
                <a:extLst>
                  <a:ext uri="{FF2B5EF4-FFF2-40B4-BE49-F238E27FC236}">
                    <a16:creationId xmlns:a16="http://schemas.microsoft.com/office/drawing/2014/main" id="{36F11DBB-5667-4A3D-87CE-14FF394E8CBC}"/>
                  </a:ext>
                </a:extLst>
              </p:cNvPr>
              <p:cNvSpPr txBox="1"/>
              <p:nvPr/>
            </p:nvSpPr>
            <p:spPr>
              <a:xfrm>
                <a:off x="938781" y="1552547"/>
                <a:ext cx="628987" cy="5289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Anesthetist</a:t>
                </a:r>
              </a:p>
            </p:txBody>
          </p:sp>
        </p:grpSp>
      </p:grp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8E7C2109-63CA-4809-86AB-782BFDA8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2</a:t>
            </a:fld>
            <a:endParaRPr lang="he-IL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60E985F-E728-4377-9723-6A2F343C03FA}"/>
              </a:ext>
            </a:extLst>
          </p:cNvPr>
          <p:cNvSpPr txBox="1"/>
          <p:nvPr/>
        </p:nvSpPr>
        <p:spPr>
          <a:xfrm>
            <a:off x="3132125" y="2514729"/>
            <a:ext cx="109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Surgeons</a:t>
            </a:r>
          </a:p>
        </p:txBody>
      </p:sp>
    </p:spTree>
    <p:extLst>
      <p:ext uri="{BB962C8B-B14F-4D97-AF65-F5344CB8AC3E}">
        <p14:creationId xmlns:p14="http://schemas.microsoft.com/office/powerpoint/2010/main" val="12288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2DD2CB-B58D-4FD5-974E-6C68508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>
                <a:solidFill>
                  <a:srgbClr val="099BDD"/>
                </a:solidFill>
              </a:rPr>
              <a:t>environment</a:t>
            </a:r>
            <a:r>
              <a:rPr lang="en-US" b="1" dirty="0"/>
              <a:t>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6B677D6-8387-4ABE-A5D0-A80DC7201531}"/>
              </a:ext>
            </a:extLst>
          </p:cNvPr>
          <p:cNvSpPr/>
          <p:nvPr/>
        </p:nvSpPr>
        <p:spPr>
          <a:xfrm>
            <a:off x="323528" y="2150616"/>
            <a:ext cx="1656184" cy="720080"/>
          </a:xfrm>
          <a:prstGeom prst="roundRect">
            <a:avLst/>
          </a:prstGeom>
          <a:solidFill>
            <a:srgbClr val="08CC7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Nurse Representing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41C87B9-FA66-44F6-8650-37AADEFFECD9}"/>
              </a:ext>
            </a:extLst>
          </p:cNvPr>
          <p:cNvSpPr/>
          <p:nvPr/>
        </p:nvSpPr>
        <p:spPr>
          <a:xfrm>
            <a:off x="335752" y="3086720"/>
            <a:ext cx="1656184" cy="720080"/>
          </a:xfrm>
          <a:prstGeom prst="roundRect">
            <a:avLst/>
          </a:prstGeom>
          <a:solidFill>
            <a:srgbClr val="08CC7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200" dirty="0">
                <a:solidFill>
                  <a:schemeClr val="tx1"/>
                </a:solidFill>
              </a:rPr>
              <a:t>Anesthetist</a:t>
            </a:r>
            <a:r>
              <a:rPr lang="en-US" sz="1800" b="1" dirty="0"/>
              <a:t> Representing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AFA88788-F0D4-41CC-8C13-262230B211CE}"/>
              </a:ext>
            </a:extLst>
          </p:cNvPr>
          <p:cNvSpPr/>
          <p:nvPr/>
        </p:nvSpPr>
        <p:spPr>
          <a:xfrm>
            <a:off x="318096" y="4121140"/>
            <a:ext cx="1656184" cy="720080"/>
          </a:xfrm>
          <a:prstGeom prst="roundRect">
            <a:avLst/>
          </a:prstGeom>
          <a:solidFill>
            <a:srgbClr val="08CC7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Equipment Coordinator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88DAE53-A8EE-4C53-8D55-D53ECAF13E6A}"/>
              </a:ext>
            </a:extLst>
          </p:cNvPr>
          <p:cNvSpPr/>
          <p:nvPr/>
        </p:nvSpPr>
        <p:spPr>
          <a:xfrm>
            <a:off x="2843808" y="2143740"/>
            <a:ext cx="1656184" cy="720080"/>
          </a:xfrm>
          <a:prstGeom prst="roundRect">
            <a:avLst/>
          </a:prstGeom>
          <a:solidFill>
            <a:srgbClr val="A5D02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Ward agent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5C1D302F-A6F1-421F-B8C4-9E166AA06556}"/>
              </a:ext>
            </a:extLst>
          </p:cNvPr>
          <p:cNvSpPr/>
          <p:nvPr/>
        </p:nvSpPr>
        <p:spPr>
          <a:xfrm>
            <a:off x="2849240" y="3105038"/>
            <a:ext cx="1656184" cy="720080"/>
          </a:xfrm>
          <a:prstGeom prst="roundRect">
            <a:avLst/>
          </a:prstGeom>
          <a:solidFill>
            <a:srgbClr val="A5D02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Ward agent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55CC2B70-059C-43D1-B4C6-AA59D8BD06E3}"/>
              </a:ext>
            </a:extLst>
          </p:cNvPr>
          <p:cNvSpPr/>
          <p:nvPr/>
        </p:nvSpPr>
        <p:spPr>
          <a:xfrm>
            <a:off x="2838376" y="4121140"/>
            <a:ext cx="1656184" cy="720080"/>
          </a:xfrm>
          <a:prstGeom prst="roundRect">
            <a:avLst/>
          </a:prstGeom>
          <a:solidFill>
            <a:srgbClr val="A5D028"/>
          </a:solidFill>
          <a:ln>
            <a:solidFill>
              <a:srgbClr val="08C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Ward agent</a:t>
            </a:r>
            <a:endParaRPr lang="en-US" sz="1800" b="1" dirty="0">
              <a:solidFill>
                <a:srgbClr val="7030A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FE2B08B-C9BA-4150-993C-3BEA7D5F19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79712" y="2503780"/>
            <a:ext cx="864096" cy="6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31D426EB-A3AD-4379-BBBF-EA7D3C415DA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979712" y="2510656"/>
            <a:ext cx="869528" cy="954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9C91F9FC-B9BC-4D3D-B27E-8134AB58FE2B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979712" y="2510656"/>
            <a:ext cx="858664" cy="197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358EB159-0C85-4F89-A805-73B2BB8323A2}"/>
              </a:ext>
            </a:extLst>
          </p:cNvPr>
          <p:cNvSpPr/>
          <p:nvPr/>
        </p:nvSpPr>
        <p:spPr>
          <a:xfrm>
            <a:off x="4919816" y="2907186"/>
            <a:ext cx="864096" cy="56227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6077C99-448A-4648-8075-EC27CDC6127A}"/>
              </a:ext>
            </a:extLst>
          </p:cNvPr>
          <p:cNvSpPr/>
          <p:nvPr/>
        </p:nvSpPr>
        <p:spPr>
          <a:xfrm>
            <a:off x="5951868" y="2761716"/>
            <a:ext cx="1800200" cy="8532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Pre-operation</a:t>
            </a:r>
          </a:p>
          <a:p>
            <a:pPr algn="ctr"/>
            <a:endParaRPr lang="en-US" dirty="0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A0E214A7-4A4A-46F3-8028-50DE8D90812D}"/>
              </a:ext>
            </a:extLst>
          </p:cNvPr>
          <p:cNvSpPr/>
          <p:nvPr/>
        </p:nvSpPr>
        <p:spPr>
          <a:xfrm>
            <a:off x="8031752" y="2264070"/>
            <a:ext cx="1076752" cy="4976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</a:t>
            </a:r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04D5AC55-CBF4-4F0B-A114-F030C09F9EB8}"/>
              </a:ext>
            </a:extLst>
          </p:cNvPr>
          <p:cNvSpPr/>
          <p:nvPr/>
        </p:nvSpPr>
        <p:spPr>
          <a:xfrm>
            <a:off x="8037692" y="2946046"/>
            <a:ext cx="1070812" cy="4829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</a:t>
            </a:r>
            <a:endParaRPr lang="en-US" sz="1600" b="1" dirty="0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B179D2C8-2A30-44F0-864F-CD14579BFBF3}"/>
              </a:ext>
            </a:extLst>
          </p:cNvPr>
          <p:cNvSpPr/>
          <p:nvPr/>
        </p:nvSpPr>
        <p:spPr>
          <a:xfrm>
            <a:off x="8043228" y="3614928"/>
            <a:ext cx="1065276" cy="5062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</a:t>
            </a: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645FD053-AE48-46DB-959C-B34DCCB993E5}"/>
              </a:ext>
            </a:extLst>
          </p:cNvPr>
          <p:cNvGrpSpPr/>
          <p:nvPr/>
        </p:nvGrpSpPr>
        <p:grpSpPr>
          <a:xfrm>
            <a:off x="1974280" y="5301208"/>
            <a:ext cx="864096" cy="864096"/>
            <a:chOff x="2339752" y="5445224"/>
            <a:chExt cx="864096" cy="864096"/>
          </a:xfrm>
        </p:grpSpPr>
        <p:sp>
          <p:nvSpPr>
            <p:cNvPr id="31" name="חץ: ימינה 30">
              <a:extLst>
                <a:ext uri="{FF2B5EF4-FFF2-40B4-BE49-F238E27FC236}">
                  <a16:creationId xmlns:a16="http://schemas.microsoft.com/office/drawing/2014/main" id="{55033DFF-6EC9-4B13-83F2-94E43EA6EBCA}"/>
                </a:ext>
              </a:extLst>
            </p:cNvPr>
            <p:cNvSpPr/>
            <p:nvPr/>
          </p:nvSpPr>
          <p:spPr>
            <a:xfrm>
              <a:off x="2339752" y="5733256"/>
              <a:ext cx="864096" cy="57606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42D4EB29-4242-4F3E-9B78-1E163453C4FD}"/>
                </a:ext>
              </a:extLst>
            </p:cNvPr>
            <p:cNvSpPr/>
            <p:nvPr/>
          </p:nvSpPr>
          <p:spPr>
            <a:xfrm>
              <a:off x="2339752" y="5445224"/>
              <a:ext cx="288032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E49B42B5-2580-4F1E-9EA0-2BCB0515A26D}"/>
              </a:ext>
            </a:extLst>
          </p:cNvPr>
          <p:cNvSpPr/>
          <p:nvPr/>
        </p:nvSpPr>
        <p:spPr>
          <a:xfrm>
            <a:off x="4982515" y="5115740"/>
            <a:ext cx="2973861" cy="127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      </a:t>
            </a:r>
            <a:r>
              <a:rPr lang="en-US" b="1" dirty="0"/>
              <a:t>Daily schedule </a:t>
            </a:r>
          </a:p>
        </p:txBody>
      </p:sp>
      <p:pic>
        <p:nvPicPr>
          <p:cNvPr id="39" name="גרפיקה 38" descr="לוח שנה יומי עם מילוי מלא">
            <a:extLst>
              <a:ext uri="{FF2B5EF4-FFF2-40B4-BE49-F238E27FC236}">
                <a16:creationId xmlns:a16="http://schemas.microsoft.com/office/drawing/2014/main" id="{BBD14153-E5C1-4338-8617-F46B9E3B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400" y="5294848"/>
            <a:ext cx="914400" cy="914400"/>
          </a:xfrm>
          <a:prstGeom prst="rect">
            <a:avLst/>
          </a:prstGeom>
        </p:spPr>
      </p:pic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70A4BB3F-9020-4936-961A-EF283A5950B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991936" y="3446760"/>
            <a:ext cx="857304" cy="18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69BDEEE7-AF9C-4D52-9778-C93F0D1048F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74280" y="448118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E5C60CE2-4A16-4C49-946B-DA5E01A535B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991936" y="3446760"/>
            <a:ext cx="846440" cy="103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82988022-1210-4078-AF7C-5C42C1F7923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974280" y="3465078"/>
            <a:ext cx="874960" cy="1016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3F0F1BB8-D430-47CF-91AA-7A255FC894E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974280" y="2503780"/>
            <a:ext cx="869528" cy="197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69E13918-740F-4A79-9844-3EADFA32AB42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1991936" y="2503780"/>
            <a:ext cx="851872" cy="94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A48DE30A-25A8-4745-9CCE-E0C3F2D9773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7752068" y="2512893"/>
            <a:ext cx="279684" cy="675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69958F80-D663-4953-A313-8CB659248366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7752068" y="3187523"/>
            <a:ext cx="285624" cy="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DE8E4355-06F9-41C3-8F63-328AE51BFBFB}"/>
              </a:ext>
            </a:extLst>
          </p:cNvPr>
          <p:cNvCxnSpPr>
            <a:cxnSpLocks/>
            <a:stCxn id="26" idx="3"/>
            <a:endCxn id="29" idx="2"/>
          </p:cNvCxnSpPr>
          <p:nvPr/>
        </p:nvCxnSpPr>
        <p:spPr>
          <a:xfrm>
            <a:off x="7752068" y="3188322"/>
            <a:ext cx="291160" cy="679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73AC7E55-4BE8-4EBD-8D1F-2A4029D6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97" y="6490591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3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588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  <p:bldP spid="1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589640" cy="4608512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4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Scheduling operations in dynamic system </a:t>
            </a:r>
            <a:endParaRPr lang="en-US" sz="2400" dirty="0"/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Uncertainty</a:t>
            </a:r>
            <a:r>
              <a:rPr lang="en-US" sz="2400" dirty="0"/>
              <a:t> of arrival operations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Reschedul</a:t>
            </a:r>
            <a:r>
              <a:rPr lang="en-US" sz="2400" dirty="0"/>
              <a:t>e assign surgeries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he-IL" sz="3000" b="1" dirty="0"/>
            </a:br>
            <a:r>
              <a:rPr lang="en-US" sz="2800" b="1" dirty="0"/>
              <a:t>Content and goals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Application of </a:t>
            </a:r>
            <a:r>
              <a:rPr lang="en-US" sz="2400" b="1" dirty="0"/>
              <a:t>dynamic system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Optimal scheduling</a:t>
            </a:r>
            <a:r>
              <a:rPr lang="en-US" sz="2400" dirty="0"/>
              <a:t> </a:t>
            </a:r>
            <a:r>
              <a:rPr lang="en-US" sz="2400" b="1" dirty="0"/>
              <a:t>policy</a:t>
            </a:r>
            <a:r>
              <a:rPr lang="en-US" sz="2400" dirty="0"/>
              <a:t> of surgeries operations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Minimize</a:t>
            </a:r>
            <a:r>
              <a:rPr lang="en-US" sz="2400" dirty="0"/>
              <a:t> penalty cost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73F623-CCD0-4F45-99D3-4F6A3D59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4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529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E5A77E-09F4-4079-848A-9E0C3065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209B87-C09C-4894-80C0-2D600D8F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4" y="1942264"/>
            <a:ext cx="8467181" cy="236227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Method of </a:t>
            </a:r>
            <a:r>
              <a:rPr lang="en-US" sz="2400" u="sng" dirty="0"/>
              <a:t>rewarding &amp; punishing </a:t>
            </a:r>
            <a:r>
              <a:rPr lang="en-US" sz="2400" dirty="0"/>
              <a:t>behaviors to achieve an optimal solution.</a:t>
            </a:r>
          </a:p>
          <a:p>
            <a:pPr algn="l" rtl="0"/>
            <a:r>
              <a:rPr lang="en-US" sz="24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/>
              <a:t>Agent can </a:t>
            </a:r>
            <a:r>
              <a:rPr lang="en-US" sz="2400" u="sng" dirty="0"/>
              <a:t>interpret</a:t>
            </a:r>
            <a:r>
              <a:rPr lang="en-US" sz="2400" dirty="0"/>
              <a:t> its environment, </a:t>
            </a:r>
            <a:r>
              <a:rPr lang="en-US" sz="2400" u="sng" dirty="0"/>
              <a:t>take actions </a:t>
            </a:r>
            <a:r>
              <a:rPr lang="en-US" sz="2400" dirty="0"/>
              <a:t>and </a:t>
            </a:r>
            <a:r>
              <a:rPr lang="en-US" sz="2400" u="sng" dirty="0"/>
              <a:t>learn through trial and error</a:t>
            </a:r>
            <a:r>
              <a:rPr lang="en-US" sz="2400" dirty="0"/>
              <a:t>.</a:t>
            </a:r>
            <a:endParaRPr lang="he-IL" sz="2400" dirty="0"/>
          </a:p>
          <a:p>
            <a:pPr algn="l" rtl="0"/>
            <a:r>
              <a:rPr lang="en-US" sz="2400" dirty="0"/>
              <a:t>Balance between </a:t>
            </a:r>
            <a:r>
              <a:rPr lang="en-US" sz="2400" u="sng" dirty="0"/>
              <a:t>exploration &amp; exploitation.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7F0BDF7-60A9-487B-AFED-28E06D118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3969"/>
            <a:ext cx="9139168" cy="2574031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7F110F7-ACB9-4830-A806-08A506A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34615"/>
            <a:ext cx="709698" cy="32338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>
                <a:solidFill>
                  <a:srgbClr val="099BDD"/>
                </a:solidFill>
              </a:rPr>
              <a:pPr algn="ctr"/>
              <a:t>5</a:t>
            </a:fld>
            <a:endParaRPr lang="he-IL" b="1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8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49181-3A33-4989-83D6-7FBDB17A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RL Application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0F1018-6331-4F81-8838-41EF3391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114473"/>
            <a:ext cx="4248472" cy="298092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b="1" dirty="0"/>
              <a:t>Policy function</a:t>
            </a:r>
            <a:endParaRPr lang="he-IL" sz="3200" b="1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Number of previous cancellations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Complexity/importance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Expected duration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Age of patient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/>
              <a:t>Urgency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991BB64-83A9-497D-91A0-41C3FF184990}"/>
              </a:ext>
            </a:extLst>
          </p:cNvPr>
          <p:cNvSpPr txBox="1"/>
          <p:nvPr/>
        </p:nvSpPr>
        <p:spPr>
          <a:xfrm>
            <a:off x="4571219" y="2114473"/>
            <a:ext cx="43204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b="1" dirty="0"/>
              <a:t>Stability factor</a:t>
            </a:r>
            <a:endParaRPr lang="he-IL" sz="3200" b="1" dirty="0"/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Penalizes a change in schedule, whenever an operation that was fully scheduled was moved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F5BA47-A468-4133-BA58-04F588A3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6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495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F480E4-7123-46B2-80DD-F8E1525E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</a:rPr>
              <a:t>Toolbox &amp; Content </a:t>
            </a: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783CFDEB-342E-49DF-A0EF-B86645F5E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092221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488E15B-504D-4EC7-8527-74E3A60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0864" y="6492875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>
                <a:solidFill>
                  <a:srgbClr val="099BDD"/>
                </a:solidFill>
              </a:rPr>
              <a:pPr algn="ctr"/>
              <a:t>7</a:t>
            </a:fld>
            <a:endParaRPr lang="he-IL" b="1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388C5C-4ECD-4371-B92A-2FB84115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</p:spPr>
        <p:txBody>
          <a:bodyPr>
            <a:normAutofit/>
          </a:bodyPr>
          <a:lstStyle/>
          <a:p>
            <a:r>
              <a:rPr lang="en-US" b="1" dirty="0"/>
              <a:t>So far so good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07721A26-67E7-4134-B825-739D8DA6B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26792"/>
              </p:ext>
            </p:extLst>
          </p:nvPr>
        </p:nvGraphicFramePr>
        <p:xfrm>
          <a:off x="902493" y="2476595"/>
          <a:ext cx="733782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AC4F09A-E0AC-4DD5-9D31-DB7A4FD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3563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/>
              <a:pPr algn="ctr"/>
              <a:t>8</a:t>
            </a:fld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8916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tx2"/>
                </a:solidFill>
              </a:rPr>
              <a:t>Leading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78C35-116F-4F41-B0DD-61D8C0E8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923405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8D64426-46FD-445C-A25B-7531ACA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93" y="6484451"/>
            <a:ext cx="709698" cy="365125"/>
          </a:xfrm>
        </p:spPr>
        <p:txBody>
          <a:bodyPr/>
          <a:lstStyle/>
          <a:p>
            <a:pPr algn="ctr"/>
            <a:fld id="{DAF22AC9-109E-4E4D-92F9-530E51D9A3A2}" type="slidenum">
              <a:rPr lang="he-IL" b="1" smtClean="0">
                <a:solidFill>
                  <a:srgbClr val="099BDD"/>
                </a:solidFill>
              </a:rPr>
              <a:pPr algn="ctr"/>
              <a:t>9</a:t>
            </a:fld>
            <a:endParaRPr lang="he-IL" b="1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צועות צבע">
  <a:themeElements>
    <a:clrScheme name="רצועות צבע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רצועות צבע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צועות צב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TM03090430[[fn=רצועות צבע]]</Template>
  <TotalTime>5020</TotalTime>
  <Words>432</Words>
  <Application>Microsoft Office PowerPoint</Application>
  <PresentationFormat>‫הצגה על המסך (4:3)</PresentationFormat>
  <Paragraphs>91</Paragraphs>
  <Slides>11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Candara</vt:lpstr>
      <vt:lpstr>Corbel</vt:lpstr>
      <vt:lpstr>Wingdings</vt:lpstr>
      <vt:lpstr>רצועות צבע</vt:lpstr>
      <vt:lpstr>2022-01-222 מערכת מרובת סוכנים לתאום לו"ז ניתוחים בבית חולים Multi-Agent System for Scheduling Operating Rooms</vt:lpstr>
      <vt:lpstr>מערכת מרובת סוכנים לתאום לו"ז ניתוחים בבית חולים Multi-Agent System for Scheduling Operating Rooms</vt:lpstr>
      <vt:lpstr>Project environment </vt:lpstr>
      <vt:lpstr>Project description</vt:lpstr>
      <vt:lpstr>Reinforcement Learning</vt:lpstr>
      <vt:lpstr>RL Application</vt:lpstr>
      <vt:lpstr>Toolbox &amp; Content </vt:lpstr>
      <vt:lpstr>So far so good</vt:lpstr>
      <vt:lpstr>Leading Challenges</vt:lpstr>
      <vt:lpstr>Thank you for listening.</vt:lpstr>
      <vt:lpstr>אקסטרה דברים שאולי נשתמש בהמשך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&lt;כותרת הפרויקט בעברית&gt; &lt;Project Title in English&gt;</dc:title>
  <dc:creator>adir</dc:creator>
  <cp:lastModifiedBy>Barak Lavi</cp:lastModifiedBy>
  <cp:revision>51</cp:revision>
  <dcterms:created xsi:type="dcterms:W3CDTF">2014-10-27T12:18:43Z</dcterms:created>
  <dcterms:modified xsi:type="dcterms:W3CDTF">2022-01-02T18:06:04Z</dcterms:modified>
</cp:coreProperties>
</file>