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C2D161F-016A-48C3-9013-27A0FC62FDD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752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9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90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368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7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43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815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421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284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1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246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01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28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4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10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666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161F-016A-48C3-9013-27A0FC62FDD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2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2D161F-016A-48C3-9013-27A0FC62FDD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E12EC1-8D0C-45E3-A005-323D9696E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5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  <p:sldLayoutId id="2147484043" r:id="rId15"/>
    <p:sldLayoutId id="2147484044" r:id="rId16"/>
    <p:sldLayoutId id="21474840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CartPool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Ofir</a:t>
            </a:r>
            <a:r>
              <a:rPr lang="en-US" dirty="0"/>
              <a:t> </a:t>
            </a:r>
            <a:r>
              <a:rPr lang="en-US" dirty="0" err="1"/>
              <a:t>Lapid</a:t>
            </a:r>
            <a:r>
              <a:rPr lang="en-US" dirty="0"/>
              <a:t>, Barak Cohen, Arik Muller, Guy Bar</a:t>
            </a:r>
          </a:p>
          <a:p>
            <a:r>
              <a:rPr lang="en-US" dirty="0" err="1"/>
              <a:t>HackIDC</a:t>
            </a:r>
            <a:r>
              <a:rPr lang="en-US" dirty="0"/>
              <a:t>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41" y="1674505"/>
            <a:ext cx="1723387" cy="171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3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עשית קניות לעל האש, אבל...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כולם נוהגים, למה כל כך הרבה בירות?</a:t>
            </a:r>
          </a:p>
          <a:p>
            <a:pPr algn="r" rtl="1"/>
            <a:r>
              <a:rPr lang="he-IL" dirty="0"/>
              <a:t>שכחת את החומוס!</a:t>
            </a:r>
          </a:p>
          <a:p>
            <a:pPr algn="r" rtl="1"/>
            <a:r>
              <a:rPr lang="he-IL" dirty="0"/>
              <a:t>איך הגעת לסכום הזה?</a:t>
            </a:r>
          </a:p>
          <a:p>
            <a:pPr algn="r" rtl="1"/>
            <a:r>
              <a:rPr lang="he-IL" dirty="0"/>
              <a:t>לא קנית לי את החטיף שאני אוהב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4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CartPool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שקיפות לכולם</a:t>
            </a:r>
          </a:p>
          <a:p>
            <a:pPr algn="r" rtl="1"/>
            <a:r>
              <a:rPr lang="he-IL" dirty="0"/>
              <a:t>חלוקת אחריות </a:t>
            </a:r>
          </a:p>
          <a:p>
            <a:pPr algn="r" rtl="1"/>
            <a:r>
              <a:rPr lang="he-IL" dirty="0"/>
              <a:t>חלוקת תשלום מדויקת ומידית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41" y="2904637"/>
            <a:ext cx="2871053" cy="28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שימושים יומיומיים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err="1"/>
              <a:t>ארועים</a:t>
            </a:r>
            <a:r>
              <a:rPr lang="he-IL" dirty="0"/>
              <a:t> חברתיים כגון "על האש"</a:t>
            </a:r>
          </a:p>
          <a:p>
            <a:pPr algn="r" rtl="1"/>
            <a:r>
              <a:rPr lang="he-IL" dirty="0"/>
              <a:t>קניות לדירת שותפים</a:t>
            </a:r>
          </a:p>
        </p:txBody>
      </p:sp>
    </p:spTree>
    <p:extLst>
      <p:ext uri="{BB962C8B-B14F-4D97-AF65-F5344CB8AC3E}">
        <p14:creationId xmlns:p14="http://schemas.microsoft.com/office/powerpoint/2010/main" val="112310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צופן העתיד?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תשתית לקניות משותפות (כרטיסים להופעות, לסרטים וכד')</a:t>
            </a:r>
          </a:p>
          <a:p>
            <a:pPr algn="r" rtl="1"/>
            <a:r>
              <a:rPr lang="he-IL" dirty="0"/>
              <a:t>יצירת עגלה לאירועים </a:t>
            </a:r>
            <a:r>
              <a:rPr lang="he-IL" dirty="0" err="1"/>
              <a:t>בפייסבוק</a:t>
            </a:r>
            <a:r>
              <a:rPr lang="he-IL" dirty="0"/>
              <a:t> וצירוף משתתפים לעגלת האירוע</a:t>
            </a:r>
          </a:p>
          <a:p>
            <a:pPr algn="r" rtl="1"/>
            <a:r>
              <a:rPr lang="he-IL" dirty="0"/>
              <a:t>בחירת העגלה הזולה ביותר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8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תודה רבה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sz="3200" dirty="0"/>
              <a:t>שאלות?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7416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</TotalTime>
  <Words>97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Times New Roman</vt:lpstr>
      <vt:lpstr>Organic</vt:lpstr>
      <vt:lpstr>CartPool</vt:lpstr>
      <vt:lpstr>עשית קניות לעל האש, אבל...</vt:lpstr>
      <vt:lpstr>CartPool</vt:lpstr>
      <vt:lpstr>שימושים יומיומיים</vt:lpstr>
      <vt:lpstr>מה צופן העתיד?</vt:lpstr>
      <vt:lpstr>תודה רבה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Pool</dc:title>
  <dc:creator>Shugy</dc:creator>
  <cp:lastModifiedBy>Shugy</cp:lastModifiedBy>
  <cp:revision>13</cp:revision>
  <dcterms:created xsi:type="dcterms:W3CDTF">2017-04-27T14:41:47Z</dcterms:created>
  <dcterms:modified xsi:type="dcterms:W3CDTF">2017-04-27T15:19:45Z</dcterms:modified>
</cp:coreProperties>
</file>