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9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3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8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0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3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4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9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D161F-016A-48C3-9013-27A0FC62FDD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CartPool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/>
              <a:t>Lapid</a:t>
            </a:r>
            <a:r>
              <a:rPr lang="en-US" dirty="0"/>
              <a:t>, Barak Cohen, Arik Muller, Guy Bar</a:t>
            </a:r>
          </a:p>
          <a:p>
            <a:r>
              <a:rPr lang="en-US" dirty="0" err="1"/>
              <a:t>HackIDC</a:t>
            </a:r>
            <a:r>
              <a:rPr lang="en-US" dirty="0"/>
              <a:t>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1674505"/>
            <a:ext cx="1723387" cy="1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עשית קניות לעל האש, אבל...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כולם נוהגים, למה כל כך הרבה בירות?</a:t>
            </a:r>
          </a:p>
          <a:p>
            <a:pPr algn="r" rtl="1"/>
            <a:r>
              <a:rPr lang="he-IL" dirty="0"/>
              <a:t>שכחת את החומוס!</a:t>
            </a:r>
          </a:p>
          <a:p>
            <a:pPr algn="r" rtl="1"/>
            <a:r>
              <a:rPr lang="he-IL" dirty="0"/>
              <a:t>איך הגעת לסכום הזה?</a:t>
            </a:r>
          </a:p>
          <a:p>
            <a:pPr algn="r" rtl="1"/>
            <a:r>
              <a:rPr lang="he-IL" dirty="0"/>
              <a:t>לא קנית לי את החטיף שאני אוהב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770" y="729884"/>
            <a:ext cx="9601196" cy="1303867"/>
          </a:xfrm>
        </p:spPr>
        <p:txBody>
          <a:bodyPr/>
          <a:lstStyle/>
          <a:p>
            <a:r>
              <a:rPr lang="he-IL" dirty="0"/>
              <a:t>עשית קניות לעל האש, אבל...</a:t>
            </a:r>
            <a:endParaRPr lang="en-US" dirty="0"/>
          </a:p>
        </p:txBody>
      </p:sp>
      <p:pic>
        <p:nvPicPr>
          <p:cNvPr id="1026" name="Picture 2" descr="http://4.bp.blogspot.com/-A9SWRZy4M5I/T7TyMaKfnLI/AAAAAAAAGg8/q3BW4hRR-UQ/s1600/IMG_73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0" y="1690993"/>
            <a:ext cx="9785131" cy="45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5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.daysoftheyear.com/wp-content/images/1420462_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21" y="-166523"/>
            <a:ext cx="9532882" cy="71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770" y="729884"/>
            <a:ext cx="9601196" cy="1303867"/>
          </a:xfrm>
        </p:spPr>
        <p:txBody>
          <a:bodyPr/>
          <a:lstStyle/>
          <a:p>
            <a:r>
              <a:rPr lang="he-IL" dirty="0"/>
              <a:t>עשית קניות לעל האש, אבל...</a:t>
            </a:r>
            <a:endParaRPr lang="en-US" dirty="0"/>
          </a:p>
        </p:txBody>
      </p:sp>
      <p:pic>
        <p:nvPicPr>
          <p:cNvPr id="2050" name="Picture 2" descr="https://img.clipartfest.com/40cb02d6afc49e68510ce0f4ace8a3f1_expensive-an-image-of-a-man-expensive-clipart_1300-13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שקיפות לכולם</a:t>
            </a:r>
          </a:p>
          <a:p>
            <a:pPr algn="r" rtl="1"/>
            <a:r>
              <a:rPr lang="he-IL" dirty="0"/>
              <a:t>חלוקת אחריות </a:t>
            </a:r>
          </a:p>
          <a:p>
            <a:pPr algn="r" rtl="1"/>
            <a:r>
              <a:rPr lang="he-IL" dirty="0"/>
              <a:t>חלוקת תשלום מדויקת ומידית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1" y="1762612"/>
            <a:ext cx="4475476" cy="44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שימושים יומיומיים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ארועים</a:t>
            </a:r>
            <a:r>
              <a:rPr lang="he-IL" dirty="0"/>
              <a:t> חברתיים כגון "על האש"</a:t>
            </a:r>
          </a:p>
          <a:p>
            <a:pPr algn="r" rtl="1"/>
            <a:r>
              <a:rPr lang="he-IL" dirty="0"/>
              <a:t>קניות לדירת שותפים</a:t>
            </a:r>
          </a:p>
        </p:txBody>
      </p:sp>
      <p:pic>
        <p:nvPicPr>
          <p:cNvPr id="4098" name="Picture 2" descr="http://theozsafari.com.au/wp-content/uploads/2015/07/barbecue-party-dish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64" y="2556932"/>
            <a:ext cx="5399525" cy="359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צופן העתיד?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תשתית לקניות משותפות (כרטיסים להופעות, לסרטים וכד')</a:t>
            </a:r>
          </a:p>
          <a:p>
            <a:pPr algn="r" rtl="1"/>
            <a:r>
              <a:rPr lang="he-IL" dirty="0"/>
              <a:t>יצירת עגלה לאירועים </a:t>
            </a:r>
            <a:r>
              <a:rPr lang="he-IL" dirty="0" err="1"/>
              <a:t>בפייסבוק</a:t>
            </a:r>
            <a:r>
              <a:rPr lang="he-IL" dirty="0"/>
              <a:t> וצירוף משתתפים לעגלת האירוע</a:t>
            </a:r>
          </a:p>
          <a:p>
            <a:pPr algn="r" rtl="1"/>
            <a:r>
              <a:rPr lang="he-IL" dirty="0"/>
              <a:t>בחירת העגלה הזולה ביותר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שאלות?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41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111</Words>
  <Application>Microsoft Office PowerPoint</Application>
  <PresentationFormat>מסך רחב</PresentationFormat>
  <Paragraphs>23</Paragraphs>
  <Slides>9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אורגני</vt:lpstr>
      <vt:lpstr>CartPool</vt:lpstr>
      <vt:lpstr>עשית קניות לעל האש, אבל...</vt:lpstr>
      <vt:lpstr>עשית קניות לעל האש, אבל...</vt:lpstr>
      <vt:lpstr>מצגת של PowerPoint‏</vt:lpstr>
      <vt:lpstr>עשית קניות לעל האש, אבל...</vt:lpstr>
      <vt:lpstr>CartPool</vt:lpstr>
      <vt:lpstr>שימושים יומיומיים</vt:lpstr>
      <vt:lpstr>מה צופן העתיד?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Pool</dc:title>
  <dc:creator>Shugy</dc:creator>
  <cp:lastModifiedBy>Barak Cohen</cp:lastModifiedBy>
  <cp:revision>14</cp:revision>
  <dcterms:created xsi:type="dcterms:W3CDTF">2017-04-27T14:41:47Z</dcterms:created>
  <dcterms:modified xsi:type="dcterms:W3CDTF">2017-04-28T01:02:50Z</dcterms:modified>
</cp:coreProperties>
</file>