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55b13bd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555b13bd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555b13bd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555b13bd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55b13bd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555b13bd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555b13bd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555b13bd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Optilver predict stocks volatility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&amp;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mission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Predict realized </a:t>
            </a:r>
            <a:r>
              <a:rPr lang="en" sz="1700"/>
              <a:t>volatility</a:t>
            </a:r>
            <a:r>
              <a:rPr lang="en" sz="1700"/>
              <a:t> of stock prices in 10 min time buckets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result is intended as an input for another machine that trades options on these stocks, but that is not a part of this project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Optilver provides </a:t>
            </a:r>
            <a:r>
              <a:rPr lang="en" sz="1700"/>
              <a:t>samples</a:t>
            </a:r>
            <a:r>
              <a:rPr lang="en" sz="1700"/>
              <a:t> of book data she collects, and trade data on the same time buckets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mission is to extract trade signals from the previous time bucket in order to predict the future volatility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77475"/>
            <a:ext cx="70305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Trade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2 files per stock, with </a:t>
            </a:r>
            <a:r>
              <a:rPr lang="en"/>
              <a:t>approximately</a:t>
            </a:r>
            <a:r>
              <a:rPr lang="en"/>
              <a:t> 2M records per stock, 112 stocks. 19GB in total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400" y="3019025"/>
            <a:ext cx="2438287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723350"/>
            <a:ext cx="7332102" cy="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pipeline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the features had to be collected from the data. Since the target is in a time bucket - stock level, all the features are </a:t>
            </a:r>
            <a:r>
              <a:rPr lang="en"/>
              <a:t>aggregations</a:t>
            </a:r>
            <a:r>
              <a:rPr lang="en"/>
              <a:t> of the data on a time bucket level.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features had to be transformed (mostly logged+1 to avoid large negative numbers) due to large tail </a:t>
            </a:r>
            <a:r>
              <a:rPr lang="en"/>
              <a:t>distributions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Outliers</a:t>
            </a:r>
            <a:r>
              <a:rPr lang="en"/>
              <a:t> had removed both on target and some of the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final dataset: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702" y="2797275"/>
            <a:ext cx="6280998" cy="7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375" y="3663275"/>
            <a:ext cx="1930325" cy="14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2038200" y="3742250"/>
            <a:ext cx="41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correlated features were dealt with when necesery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Decision Tree - </a:t>
            </a:r>
            <a:r>
              <a:rPr b="0" lang="en" sz="1300">
                <a:latin typeface="Nunito"/>
                <a:ea typeface="Nunito"/>
                <a:cs typeface="Nunito"/>
                <a:sym typeface="Nunito"/>
              </a:rPr>
              <a:t>max_leaf_nodes=1000</a:t>
            </a:r>
            <a:endParaRPr sz="3900"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648063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Predicted</a:t>
            </a:r>
            <a:r>
              <a:rPr lang="en"/>
              <a:t> VS Actual                                                     Features importance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275" y="2035225"/>
            <a:ext cx="2641185" cy="18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35224"/>
            <a:ext cx="2712025" cy="15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1355275" y="1314250"/>
            <a:ext cx="62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Performance of DT model: R2 score: 0.141, RMSPE: 1.009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1539025" y="3955500"/>
            <a:ext cx="58473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 models were run. Linear Regression, KNN with various n_neighbors, and Decision Trees with various max_leaf_nodes.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best results yet were with the DT with 1000 leafs.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model still predicts a lot of numbers that realize a 0’s.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