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7" r:id="rId5"/>
    <p:sldId id="290" r:id="rId6"/>
    <p:sldId id="288" r:id="rId7"/>
    <p:sldId id="282" r:id="rId8"/>
    <p:sldId id="289" r:id="rId9"/>
    <p:sldId id="284" r:id="rId10"/>
    <p:sldId id="283" r:id="rId11"/>
    <p:sldId id="285" r:id="rId12"/>
    <p:sldId id="296" r:id="rId13"/>
    <p:sldId id="291" r:id="rId14"/>
    <p:sldId id="297" r:id="rId15"/>
    <p:sldId id="292" r:id="rId16"/>
    <p:sldId id="298" r:id="rId17"/>
    <p:sldId id="293" r:id="rId18"/>
    <p:sldId id="300" r:id="rId19"/>
    <p:sldId id="301" r:id="rId20"/>
    <p:sldId id="302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k Moskovich" initials="BM" lastIdx="1" clrIdx="0">
    <p:extLst>
      <p:ext uri="{19B8F6BF-5375-455C-9EA6-DF929625EA0E}">
        <p15:presenceInfo xmlns:p15="http://schemas.microsoft.com/office/powerpoint/2012/main" userId="Barak Moskov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0T11:36:37.05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Zoom as a videotelephony software in earlier days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 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COVID-19 pandemic made the whole world change its lifestyle for the worst and for the best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Evolution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Zoom was forced to evolve at a fast pace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58C95D02-2660-4282-B0E5-4261BC0BF72D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CC59D5AC-EDF1-4ABE-A52D-754D4E4B4FCE}" type="pres">
      <dgm:prSet presAssocID="{E754A2A0-41CE-428B-9DDC-DCD1FD12D16A}" presName="compNode" presStyleCnt="0"/>
      <dgm:spPr/>
    </dgm:pt>
    <dgm:pt modelId="{FF9428E1-22B0-4049-B0D4-3196BBCC2973}" type="pres">
      <dgm:prSet presAssocID="{E754A2A0-41CE-428B-9DDC-DCD1FD12D16A}" presName="bgRect" presStyleLbl="bgShp" presStyleIdx="0" presStyleCnt="3"/>
      <dgm:spPr/>
    </dgm:pt>
    <dgm:pt modelId="{FAB7C9C8-16A8-46B8-B732-EB99EED28D71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46CB001-5931-423A-AFD4-B3EC3F4F9571}" type="pres">
      <dgm:prSet presAssocID="{E754A2A0-41CE-428B-9DDC-DCD1FD12D16A}" presName="spaceRect" presStyleCnt="0"/>
      <dgm:spPr/>
    </dgm:pt>
    <dgm:pt modelId="{7858C14F-D4F7-461F-BB53-5E20CBEC505A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3F70E2F9-10B1-435C-A0C1-966A4157D2AF}" type="pres">
      <dgm:prSet presAssocID="{E754A2A0-41CE-428B-9DDC-DCD1FD12D16A}" presName="desTx" presStyleLbl="revTx" presStyleIdx="1" presStyleCnt="6">
        <dgm:presLayoutVars/>
      </dgm:prSet>
      <dgm:spPr/>
    </dgm:pt>
    <dgm:pt modelId="{4EC2BE24-8705-4D01-9AA5-19A39E2CC83F}" type="pres">
      <dgm:prSet presAssocID="{02D8D4EF-9694-45C7-AF26-E20371B3C352}" presName="sibTrans" presStyleCnt="0"/>
      <dgm:spPr/>
    </dgm:pt>
    <dgm:pt modelId="{EE02322C-201A-4F9A-A30C-2DBE6D411457}" type="pres">
      <dgm:prSet presAssocID="{DCCE571A-4D30-4294-ABAF-6885F619D2D9}" presName="compNode" presStyleCnt="0"/>
      <dgm:spPr/>
    </dgm:pt>
    <dgm:pt modelId="{E64B6F6C-C616-4845-8F26-003F400DC859}" type="pres">
      <dgm:prSet presAssocID="{DCCE571A-4D30-4294-ABAF-6885F619D2D9}" presName="bgRect" presStyleLbl="bgShp" presStyleIdx="1" presStyleCnt="3"/>
      <dgm:spPr/>
    </dgm:pt>
    <dgm:pt modelId="{4DCA94F9-58C6-4A5C-BD8E-9ABA7CB9DBF4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B980CA05-788C-4AA7-84A2-C7FE4128B730}" type="pres">
      <dgm:prSet presAssocID="{DCCE571A-4D30-4294-ABAF-6885F619D2D9}" presName="spaceRect" presStyleCnt="0"/>
      <dgm:spPr/>
    </dgm:pt>
    <dgm:pt modelId="{6EEB9421-FB76-49E0-AEFF-36BD8124AFC1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4FB543FC-A205-4A9F-BBDC-504BAEB8282E}" type="pres">
      <dgm:prSet presAssocID="{DCCE571A-4D30-4294-ABAF-6885F619D2D9}" presName="desTx" presStyleLbl="revTx" presStyleIdx="3" presStyleCnt="6">
        <dgm:presLayoutVars/>
      </dgm:prSet>
      <dgm:spPr/>
    </dgm:pt>
    <dgm:pt modelId="{17F44D38-1A1F-4BE5-AEFE-E77F8C923C3A}" type="pres">
      <dgm:prSet presAssocID="{2C1DF6EC-6090-4926-A556-3D2417B7F2AA}" presName="sibTrans" presStyleCnt="0"/>
      <dgm:spPr/>
    </dgm:pt>
    <dgm:pt modelId="{0B47425D-0F87-4150-BADE-E4CDCF9266DF}" type="pres">
      <dgm:prSet presAssocID="{1C1B28B7-2609-4BAA-AAAB-5801EDFD334C}" presName="compNode" presStyleCnt="0"/>
      <dgm:spPr/>
    </dgm:pt>
    <dgm:pt modelId="{8EB8311B-095B-45BB-BF41-679650DD7832}" type="pres">
      <dgm:prSet presAssocID="{1C1B28B7-2609-4BAA-AAAB-5801EDFD334C}" presName="bgRect" presStyleLbl="bgShp" presStyleIdx="2" presStyleCnt="3" custLinFactNeighborX="-199" custLinFactNeighborY="0"/>
      <dgm:spPr/>
    </dgm:pt>
    <dgm:pt modelId="{53059366-2FA4-49F6-B7B5-55483FF5C423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2BA3915-8059-428F-A96C-0AF130C294F7}" type="pres">
      <dgm:prSet presAssocID="{1C1B28B7-2609-4BAA-AAAB-5801EDFD334C}" presName="spaceRect" presStyleCnt="0"/>
      <dgm:spPr/>
    </dgm:pt>
    <dgm:pt modelId="{CE914C6C-9565-4989-AF97-C39681B5E403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9A2EFEB0-7293-46DC-A51B-4498B4525DFC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F8CB1415-7051-45E0-A57E-3C453083D73C}" type="presOf" srcId="{B4C55E9F-B5C0-4AD1-919B-D2D83AC9CD40}" destId="{4FB543FC-A205-4A9F-BBDC-504BAEB8282E}" srcOrd="0" destOrd="0" presId="urn:microsoft.com/office/officeart/2018/2/layout/IconVerticalSolidList"/>
    <dgm:cxn modelId="{34633B17-A614-49B1-9435-A691048E8820}" type="presOf" srcId="{28C188E4-A3B1-47AF-802E-B2DED21921BA}" destId="{9A2EFEB0-7293-46DC-A51B-4498B4525DFC}" srcOrd="0" destOrd="0" presId="urn:microsoft.com/office/officeart/2018/2/layout/IconVerticalSolidList"/>
    <dgm:cxn modelId="{DC19A81B-97CC-4B87-99DB-58050A6A4E5D}" type="presOf" srcId="{E754A2A0-41CE-428B-9DDC-DCD1FD12D16A}" destId="{7858C14F-D4F7-461F-BB53-5E20CBEC505A}" srcOrd="0" destOrd="0" presId="urn:microsoft.com/office/officeart/2018/2/layout/IconVerticalSolid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606C4637-054F-4604-BE2D-92EC33E9A26E}" type="presOf" srcId="{1C1B28B7-2609-4BAA-AAAB-5801EDFD334C}" destId="{CE914C6C-9565-4989-AF97-C39681B5E403}" srcOrd="0" destOrd="0" presId="urn:microsoft.com/office/officeart/2018/2/layout/IconVerticalSolidList"/>
    <dgm:cxn modelId="{D678975B-D563-4A0C-8E95-D6C93EF157A1}" type="presOf" srcId="{E817CCF5-DA3F-4E5F-BE7C-D8111B2BFEBA}" destId="{58C95D02-2660-4282-B0E5-4261BC0BF72D}" srcOrd="0" destOrd="0" presId="urn:microsoft.com/office/officeart/2018/2/layout/IconVerticalSolidList"/>
    <dgm:cxn modelId="{DA3FB26D-9B8B-4AB2-8447-B18E525B7304}" type="presOf" srcId="{DCCE571A-4D30-4294-ABAF-6885F619D2D9}" destId="{6EEB9421-FB76-49E0-AEFF-36BD8124AFC1}" srcOrd="0" destOrd="0" presId="urn:microsoft.com/office/officeart/2018/2/layout/IconVerticalSolid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FEABC78A-4CE7-49C3-BFA0-7B654DF97C68}" type="presOf" srcId="{C2F66EED-74C3-4F36-A1D4-8AFCBB009938}" destId="{3F70E2F9-10B1-435C-A0C1-966A4157D2AF}" srcOrd="0" destOrd="0" presId="urn:microsoft.com/office/officeart/2018/2/layout/IconVerticalSolid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8EDB1EB-04AF-4D6F-BC2D-2ADD8C16D53E}" type="presParOf" srcId="{58C95D02-2660-4282-B0E5-4261BC0BF72D}" destId="{CC59D5AC-EDF1-4ABE-A52D-754D4E4B4FCE}" srcOrd="0" destOrd="0" presId="urn:microsoft.com/office/officeart/2018/2/layout/IconVerticalSolidList"/>
    <dgm:cxn modelId="{DEAF01E1-C8E6-4C68-A893-C252FDC2E715}" type="presParOf" srcId="{CC59D5AC-EDF1-4ABE-A52D-754D4E4B4FCE}" destId="{FF9428E1-22B0-4049-B0D4-3196BBCC2973}" srcOrd="0" destOrd="0" presId="urn:microsoft.com/office/officeart/2018/2/layout/IconVerticalSolidList"/>
    <dgm:cxn modelId="{BDE33784-2DAD-4EB1-8A6B-7F1A1E98AF1F}" type="presParOf" srcId="{CC59D5AC-EDF1-4ABE-A52D-754D4E4B4FCE}" destId="{FAB7C9C8-16A8-46B8-B732-EB99EED28D71}" srcOrd="1" destOrd="0" presId="urn:microsoft.com/office/officeart/2018/2/layout/IconVerticalSolidList"/>
    <dgm:cxn modelId="{8FD93592-CD29-465C-A6CE-C6AF0F5A7D08}" type="presParOf" srcId="{CC59D5AC-EDF1-4ABE-A52D-754D4E4B4FCE}" destId="{F46CB001-5931-423A-AFD4-B3EC3F4F9571}" srcOrd="2" destOrd="0" presId="urn:microsoft.com/office/officeart/2018/2/layout/IconVerticalSolidList"/>
    <dgm:cxn modelId="{C011EB2E-5E9C-4DAE-BF55-BAF2988673EF}" type="presParOf" srcId="{CC59D5AC-EDF1-4ABE-A52D-754D4E4B4FCE}" destId="{7858C14F-D4F7-461F-BB53-5E20CBEC505A}" srcOrd="3" destOrd="0" presId="urn:microsoft.com/office/officeart/2018/2/layout/IconVerticalSolidList"/>
    <dgm:cxn modelId="{F10BC9DE-FF41-4BCC-81F1-D02814B610A1}" type="presParOf" srcId="{CC59D5AC-EDF1-4ABE-A52D-754D4E4B4FCE}" destId="{3F70E2F9-10B1-435C-A0C1-966A4157D2AF}" srcOrd="4" destOrd="0" presId="urn:microsoft.com/office/officeart/2018/2/layout/IconVerticalSolidList"/>
    <dgm:cxn modelId="{C3A70425-2FFC-4D04-B50F-45BF236563FD}" type="presParOf" srcId="{58C95D02-2660-4282-B0E5-4261BC0BF72D}" destId="{4EC2BE24-8705-4D01-9AA5-19A39E2CC83F}" srcOrd="1" destOrd="0" presId="urn:microsoft.com/office/officeart/2018/2/layout/IconVerticalSolidList"/>
    <dgm:cxn modelId="{5DF09B50-822F-4B73-BFD6-50EA2B87B6A5}" type="presParOf" srcId="{58C95D02-2660-4282-B0E5-4261BC0BF72D}" destId="{EE02322C-201A-4F9A-A30C-2DBE6D411457}" srcOrd="2" destOrd="0" presId="urn:microsoft.com/office/officeart/2018/2/layout/IconVerticalSolidList"/>
    <dgm:cxn modelId="{3E372BC2-FBE7-496F-93EF-58D29911B5B5}" type="presParOf" srcId="{EE02322C-201A-4F9A-A30C-2DBE6D411457}" destId="{E64B6F6C-C616-4845-8F26-003F400DC859}" srcOrd="0" destOrd="0" presId="urn:microsoft.com/office/officeart/2018/2/layout/IconVerticalSolidList"/>
    <dgm:cxn modelId="{71E53808-6F5D-4D9A-BC4E-E4F2AAE941F0}" type="presParOf" srcId="{EE02322C-201A-4F9A-A30C-2DBE6D411457}" destId="{4DCA94F9-58C6-4A5C-BD8E-9ABA7CB9DBF4}" srcOrd="1" destOrd="0" presId="urn:microsoft.com/office/officeart/2018/2/layout/IconVerticalSolidList"/>
    <dgm:cxn modelId="{277BC50F-D42E-447C-84A8-44BC1DF16B2A}" type="presParOf" srcId="{EE02322C-201A-4F9A-A30C-2DBE6D411457}" destId="{B980CA05-788C-4AA7-84A2-C7FE4128B730}" srcOrd="2" destOrd="0" presId="urn:microsoft.com/office/officeart/2018/2/layout/IconVerticalSolidList"/>
    <dgm:cxn modelId="{8B493402-7928-40A9-A39A-A1CD7B3AC43A}" type="presParOf" srcId="{EE02322C-201A-4F9A-A30C-2DBE6D411457}" destId="{6EEB9421-FB76-49E0-AEFF-36BD8124AFC1}" srcOrd="3" destOrd="0" presId="urn:microsoft.com/office/officeart/2018/2/layout/IconVerticalSolidList"/>
    <dgm:cxn modelId="{D8DED57C-D1FF-49A0-B309-F9C62DD434B7}" type="presParOf" srcId="{EE02322C-201A-4F9A-A30C-2DBE6D411457}" destId="{4FB543FC-A205-4A9F-BBDC-504BAEB8282E}" srcOrd="4" destOrd="0" presId="urn:microsoft.com/office/officeart/2018/2/layout/IconVerticalSolidList"/>
    <dgm:cxn modelId="{E8F53949-5324-4C9D-BC6C-5299226D7413}" type="presParOf" srcId="{58C95D02-2660-4282-B0E5-4261BC0BF72D}" destId="{17F44D38-1A1F-4BE5-AEFE-E77F8C923C3A}" srcOrd="3" destOrd="0" presId="urn:microsoft.com/office/officeart/2018/2/layout/IconVerticalSolidList"/>
    <dgm:cxn modelId="{D8B61657-73DE-4E14-BE4A-AD2ACD8DA095}" type="presParOf" srcId="{58C95D02-2660-4282-B0E5-4261BC0BF72D}" destId="{0B47425D-0F87-4150-BADE-E4CDCF9266DF}" srcOrd="4" destOrd="0" presId="urn:microsoft.com/office/officeart/2018/2/layout/IconVerticalSolidList"/>
    <dgm:cxn modelId="{C61983AB-B968-4954-AA09-D03EB34B263D}" type="presParOf" srcId="{0B47425D-0F87-4150-BADE-E4CDCF9266DF}" destId="{8EB8311B-095B-45BB-BF41-679650DD7832}" srcOrd="0" destOrd="0" presId="urn:microsoft.com/office/officeart/2018/2/layout/IconVerticalSolidList"/>
    <dgm:cxn modelId="{B404A766-D37F-439F-8ACE-F928FDEB2B20}" type="presParOf" srcId="{0B47425D-0F87-4150-BADE-E4CDCF9266DF}" destId="{53059366-2FA4-49F6-B7B5-55483FF5C423}" srcOrd="1" destOrd="0" presId="urn:microsoft.com/office/officeart/2018/2/layout/IconVerticalSolidList"/>
    <dgm:cxn modelId="{AFA4AB11-FEE4-4819-9BEE-560A06CA3B75}" type="presParOf" srcId="{0B47425D-0F87-4150-BADE-E4CDCF9266DF}" destId="{C2BA3915-8059-428F-A96C-0AF130C294F7}" srcOrd="2" destOrd="0" presId="urn:microsoft.com/office/officeart/2018/2/layout/IconVerticalSolidList"/>
    <dgm:cxn modelId="{C5EA376C-21F1-4BE8-805C-C9B4CB30DAA6}" type="presParOf" srcId="{0B47425D-0F87-4150-BADE-E4CDCF9266DF}" destId="{CE914C6C-9565-4989-AF97-C39681B5E403}" srcOrd="3" destOrd="0" presId="urn:microsoft.com/office/officeart/2018/2/layout/IconVerticalSolidList"/>
    <dgm:cxn modelId="{777D94BC-A813-4C54-9D99-14BB80E57115}" type="presParOf" srcId="{0B47425D-0F87-4150-BADE-E4CDCF9266DF}" destId="{9A2EFEB0-7293-46DC-A51B-4498B4525D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428E1-22B0-4049-B0D4-3196BBCC2973}">
      <dsp:nvSpPr>
        <dsp:cNvPr id="0" name=""/>
        <dsp:cNvSpPr/>
      </dsp:nvSpPr>
      <dsp:spPr>
        <a:xfrm>
          <a:off x="0" y="569"/>
          <a:ext cx="6675119" cy="1332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7C9C8-16A8-46B8-B732-EB99EED28D71}">
      <dsp:nvSpPr>
        <dsp:cNvPr id="0" name=""/>
        <dsp:cNvSpPr/>
      </dsp:nvSpPr>
      <dsp:spPr>
        <a:xfrm>
          <a:off x="403177" y="300453"/>
          <a:ext cx="733050" cy="733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8C14F-D4F7-461F-BB53-5E20CBEC505A}">
      <dsp:nvSpPr>
        <dsp:cNvPr id="0" name=""/>
        <dsp:cNvSpPr/>
      </dsp:nvSpPr>
      <dsp:spPr>
        <a:xfrm>
          <a:off x="1539406" y="569"/>
          <a:ext cx="3003803" cy="133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57" tIns="141057" rIns="141057" bIns="1410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</a:t>
          </a:r>
        </a:p>
      </dsp:txBody>
      <dsp:txXfrm>
        <a:off x="1539406" y="569"/>
        <a:ext cx="3003803" cy="1332819"/>
      </dsp:txXfrm>
    </dsp:sp>
    <dsp:sp modelId="{3F70E2F9-10B1-435C-A0C1-966A4157D2AF}">
      <dsp:nvSpPr>
        <dsp:cNvPr id="0" name=""/>
        <dsp:cNvSpPr/>
      </dsp:nvSpPr>
      <dsp:spPr>
        <a:xfrm>
          <a:off x="4543210" y="569"/>
          <a:ext cx="2131909" cy="133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57" tIns="141057" rIns="141057" bIns="1410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Zoom as a videotelephony software in earlier days</a:t>
          </a:r>
        </a:p>
      </dsp:txBody>
      <dsp:txXfrm>
        <a:off x="4543210" y="569"/>
        <a:ext cx="2131909" cy="1332819"/>
      </dsp:txXfrm>
    </dsp:sp>
    <dsp:sp modelId="{E64B6F6C-C616-4845-8F26-003F400DC859}">
      <dsp:nvSpPr>
        <dsp:cNvPr id="0" name=""/>
        <dsp:cNvSpPr/>
      </dsp:nvSpPr>
      <dsp:spPr>
        <a:xfrm>
          <a:off x="0" y="1666593"/>
          <a:ext cx="6675119" cy="1332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A94F9-58C6-4A5C-BD8E-9ABA7CB9DBF4}">
      <dsp:nvSpPr>
        <dsp:cNvPr id="0" name=""/>
        <dsp:cNvSpPr/>
      </dsp:nvSpPr>
      <dsp:spPr>
        <a:xfrm>
          <a:off x="403177" y="1966478"/>
          <a:ext cx="733050" cy="733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B9421-FB76-49E0-AEFF-36BD8124AFC1}">
      <dsp:nvSpPr>
        <dsp:cNvPr id="0" name=""/>
        <dsp:cNvSpPr/>
      </dsp:nvSpPr>
      <dsp:spPr>
        <a:xfrm>
          <a:off x="1539406" y="1666593"/>
          <a:ext cx="3003803" cy="133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57" tIns="141057" rIns="141057" bIns="1410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 </a:t>
          </a:r>
        </a:p>
      </dsp:txBody>
      <dsp:txXfrm>
        <a:off x="1539406" y="1666593"/>
        <a:ext cx="3003803" cy="1332819"/>
      </dsp:txXfrm>
    </dsp:sp>
    <dsp:sp modelId="{4FB543FC-A205-4A9F-BBDC-504BAEB8282E}">
      <dsp:nvSpPr>
        <dsp:cNvPr id="0" name=""/>
        <dsp:cNvSpPr/>
      </dsp:nvSpPr>
      <dsp:spPr>
        <a:xfrm>
          <a:off x="4543210" y="1666593"/>
          <a:ext cx="2131909" cy="133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57" tIns="141057" rIns="141057" bIns="1410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COVID-19 pandemic made the whole world change its lifestyle for the worst and for the best</a:t>
          </a:r>
        </a:p>
      </dsp:txBody>
      <dsp:txXfrm>
        <a:off x="4543210" y="1666593"/>
        <a:ext cx="2131909" cy="1332819"/>
      </dsp:txXfrm>
    </dsp:sp>
    <dsp:sp modelId="{8EB8311B-095B-45BB-BF41-679650DD7832}">
      <dsp:nvSpPr>
        <dsp:cNvPr id="0" name=""/>
        <dsp:cNvSpPr/>
      </dsp:nvSpPr>
      <dsp:spPr>
        <a:xfrm>
          <a:off x="0" y="3332618"/>
          <a:ext cx="6675119" cy="13328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59366-2FA4-49F6-B7B5-55483FF5C423}">
      <dsp:nvSpPr>
        <dsp:cNvPr id="0" name=""/>
        <dsp:cNvSpPr/>
      </dsp:nvSpPr>
      <dsp:spPr>
        <a:xfrm>
          <a:off x="403177" y="3632502"/>
          <a:ext cx="733050" cy="733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14C6C-9565-4989-AF97-C39681B5E403}">
      <dsp:nvSpPr>
        <dsp:cNvPr id="0" name=""/>
        <dsp:cNvSpPr/>
      </dsp:nvSpPr>
      <dsp:spPr>
        <a:xfrm>
          <a:off x="1539406" y="3332618"/>
          <a:ext cx="3003803" cy="133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57" tIns="141057" rIns="141057" bIns="14105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Evolution</a:t>
          </a:r>
        </a:p>
      </dsp:txBody>
      <dsp:txXfrm>
        <a:off x="1539406" y="3332618"/>
        <a:ext cx="3003803" cy="1332819"/>
      </dsp:txXfrm>
    </dsp:sp>
    <dsp:sp modelId="{9A2EFEB0-7293-46DC-A51B-4498B4525DFC}">
      <dsp:nvSpPr>
        <dsp:cNvPr id="0" name=""/>
        <dsp:cNvSpPr/>
      </dsp:nvSpPr>
      <dsp:spPr>
        <a:xfrm>
          <a:off x="4543210" y="3332618"/>
          <a:ext cx="2131909" cy="133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57" tIns="141057" rIns="141057" bIns="1410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Zoom was forced to evolve at a fast pace</a:t>
          </a:r>
        </a:p>
      </dsp:txBody>
      <dsp:txXfrm>
        <a:off x="4543210" y="3332618"/>
        <a:ext cx="2131909" cy="1332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40A1563-A4D1-423A-BDD9-3CA918BF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24" y="1946367"/>
            <a:ext cx="3397965" cy="2965265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903B1614-5041-499E-8F5D-523EC7A3520C}"/>
              </a:ext>
            </a:extLst>
          </p:cNvPr>
          <p:cNvSpPr/>
          <p:nvPr/>
        </p:nvSpPr>
        <p:spPr>
          <a:xfrm flipH="1">
            <a:off x="5078731" y="1628999"/>
            <a:ext cx="3600" cy="3600000"/>
          </a:xfrm>
          <a:prstGeom prst="rect">
            <a:avLst/>
          </a:prstGeom>
          <a:solidFill>
            <a:srgbClr val="4A8CFF"/>
          </a:solidFill>
          <a:ln>
            <a:solidFill>
              <a:srgbClr val="4A8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52C69D3-1EEB-4FA4-B5E6-3BDDDE885D98}"/>
              </a:ext>
            </a:extLst>
          </p:cNvPr>
          <p:cNvSpPr txBox="1"/>
          <p:nvPr/>
        </p:nvSpPr>
        <p:spPr>
          <a:xfrm>
            <a:off x="5772073" y="1619698"/>
            <a:ext cx="5825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Database Systems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BA833AB-46F9-4C06-A30A-35E40AADC787}"/>
              </a:ext>
            </a:extLst>
          </p:cNvPr>
          <p:cNvSpPr txBox="1"/>
          <p:nvPr/>
        </p:nvSpPr>
        <p:spPr>
          <a:xfrm>
            <a:off x="5943825" y="4336447"/>
            <a:ext cx="56537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FFFF"/>
                </a:solidFill>
              </a:rPr>
              <a:t>			Barak Moskovich</a:t>
            </a:r>
          </a:p>
          <a:p>
            <a:r>
              <a:rPr lang="en-US" sz="2600" b="1" dirty="0">
                <a:solidFill>
                  <a:srgbClr val="FFFFFF"/>
                </a:solidFill>
              </a:rPr>
              <a:t>			Denis  Karabitski</a:t>
            </a:r>
          </a:p>
        </p:txBody>
      </p:sp>
    </p:spTree>
    <p:extLst>
      <p:ext uri="{BB962C8B-B14F-4D97-AF65-F5344CB8AC3E}">
        <p14:creationId xmlns:p14="http://schemas.microsoft.com/office/powerpoint/2010/main" val="62868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F45151-80BA-4260-BA9A-A72E4B8D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38197"/>
          </a:xfrm>
        </p:spPr>
        <p:txBody>
          <a:bodyPr/>
          <a:lstStyle/>
          <a:p>
            <a:r>
              <a:rPr lang="en-US" dirty="0"/>
              <a:t>Sample Insertion Data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E70C95-DAD6-4194-9FCD-2289D00DA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r="-1"/>
          <a:stretch/>
        </p:blipFill>
        <p:spPr>
          <a:xfrm>
            <a:off x="6425737" y="5381504"/>
            <a:ext cx="3665453" cy="866896"/>
          </a:xfrm>
          <a:prstGeom prst="rect">
            <a:avLst/>
          </a:prstGeo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3A7DBB7E-3B14-440B-A52A-660BFF7F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84" y="1607855"/>
            <a:ext cx="7278116" cy="2553056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CABA90A-9541-41C5-BACB-482ECDEEE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723" y="3630669"/>
            <a:ext cx="4020111" cy="161947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254C9BE-0575-409B-A9CC-C58552DDD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827" y="4160911"/>
            <a:ext cx="446784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C5BA6A-2166-423A-8510-CE140E8B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Client Table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B0D4F9B-1912-4E47-893E-FE2A6062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448" y="2454213"/>
            <a:ext cx="10353675" cy="1949573"/>
          </a:xfrm>
        </p:spPr>
      </p:pic>
    </p:spTree>
    <p:extLst>
      <p:ext uri="{BB962C8B-B14F-4D97-AF65-F5344CB8AC3E}">
        <p14:creationId xmlns:p14="http://schemas.microsoft.com/office/powerpoint/2010/main" val="354179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B32E84-7507-49D4-A5E1-D8FF33A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Queries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3D2556-4F4B-4701-9972-C882BA4B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1579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List all friend names for a specific client.</a:t>
            </a: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friends that live in Israel. 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channels for a specific user. </a:t>
            </a: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participants in a single meeting. 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how many meetings are there that have more than 10 participants in it. (Admin)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List all mutual Channels for 2 participants in the same meeting. (Admin)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meetings name and number of participants that have at least 2 people in it. (Admin)</a:t>
            </a:r>
          </a:p>
          <a:p>
            <a:r>
              <a:rPr lang="en-US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the longest meeting that is currently running. (Admin)</a:t>
            </a: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meeting name for all contact from a specific user friend list. 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public Channels. 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users that are from United States. 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mutual friends between two users. </a:t>
            </a: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Show all mutual Channels between two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B32E84-7507-49D4-A5E1-D8FF33A2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Select Query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FB1698A-DEEA-4EC9-AC35-007FEB8D7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131" y="2634759"/>
            <a:ext cx="6392167" cy="1781424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CBF5226-64D2-400D-B058-3F98FF366F21}"/>
              </a:ext>
            </a:extLst>
          </p:cNvPr>
          <p:cNvSpPr txBox="1"/>
          <p:nvPr/>
        </p:nvSpPr>
        <p:spPr>
          <a:xfrm>
            <a:off x="913795" y="2145134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List all contacts names for a specific client (by name)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79E3183-F8A1-47DD-985C-EFEDB5F9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45" y="5075802"/>
            <a:ext cx="1238250" cy="112395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4411EE4-8773-40DB-B1A4-CB6DEFF89235}"/>
              </a:ext>
            </a:extLst>
          </p:cNvPr>
          <p:cNvSpPr txBox="1"/>
          <p:nvPr/>
        </p:nvSpPr>
        <p:spPr>
          <a:xfrm>
            <a:off x="4884215" y="463760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16363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A1363-FACA-47AD-9B4A-F8235ADF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82" y="-95075"/>
            <a:ext cx="10353762" cy="1319868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5E261B-5AA3-4F4C-A82A-08C267D3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82" y="1105337"/>
            <a:ext cx="3555279" cy="532063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“FREE” users can open a meeting for only 1 hour.</a:t>
            </a:r>
          </a:p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“PAID” users have an unlimited time for a meeting.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2DA20-4CB0-48AE-9748-7391AC128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" t="5260"/>
          <a:stretch/>
        </p:blipFill>
        <p:spPr>
          <a:xfrm>
            <a:off x="4370664" y="1020347"/>
            <a:ext cx="7646990" cy="58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4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A1363-FACA-47AD-9B4A-F8235ADF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82" y="-95075"/>
            <a:ext cx="10353762" cy="1319868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5E261B-5AA3-4F4C-A82A-08C267D3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82" y="1105337"/>
            <a:ext cx="10778200" cy="532063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DCDDDE"/>
                </a:solidFill>
                <a:effectLst/>
                <a:latin typeface="Whitney"/>
              </a:rPr>
              <a:t>When “HOST” leaves a meeting, “kick” all participants and close the meeting.</a:t>
            </a:r>
            <a:endParaRPr lang="en-US" b="0" i="0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F1D1F-C9B6-4E61-B038-615EDE0B6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b="4632"/>
          <a:stretch/>
        </p:blipFill>
        <p:spPr>
          <a:xfrm>
            <a:off x="1367405" y="2155971"/>
            <a:ext cx="9127143" cy="37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6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A1363-FACA-47AD-9B4A-F8235ADF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82" y="-95075"/>
            <a:ext cx="10353762" cy="1319868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5783849-401A-41FD-9BBD-BA08466CB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3"/>
          <a:stretch/>
        </p:blipFill>
        <p:spPr>
          <a:xfrm>
            <a:off x="2231472" y="1531165"/>
            <a:ext cx="6956929" cy="4794509"/>
          </a:xfrm>
        </p:spPr>
      </p:pic>
    </p:spTree>
    <p:extLst>
      <p:ext uri="{BB962C8B-B14F-4D97-AF65-F5344CB8AC3E}">
        <p14:creationId xmlns:p14="http://schemas.microsoft.com/office/powerpoint/2010/main" val="28550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EA1363-FACA-47AD-9B4A-F8235ADF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82" y="-95075"/>
            <a:ext cx="10353762" cy="1319868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201B5D-6DFD-4D33-A8E3-A71B20E06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"/>
          <a:stretch/>
        </p:blipFill>
        <p:spPr>
          <a:xfrm>
            <a:off x="318782" y="1048713"/>
            <a:ext cx="6407244" cy="4320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808FB6-7F51-4DBF-918A-7F8ACC06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34" y="4675751"/>
            <a:ext cx="6832158" cy="20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2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CD40A4-55A3-42ED-813B-A1F4BF95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Security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6DDC68-2258-4092-9B95-E7B5AB95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9830405" cy="3714749"/>
          </a:xfrm>
        </p:spPr>
        <p:txBody>
          <a:bodyPr/>
          <a:lstStyle/>
          <a:p>
            <a:r>
              <a:rPr lang="en-US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Restrict writing a message to a meeting when you are not participating in it. </a:t>
            </a:r>
            <a:endParaRPr lang="en-US" dirty="0">
              <a:solidFill>
                <a:srgbClr val="B9BBBE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3EFE7-4B5D-428B-8D68-CAAA4B79F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"/>
          <a:stretch/>
        </p:blipFill>
        <p:spPr>
          <a:xfrm>
            <a:off x="1837188" y="3289300"/>
            <a:ext cx="8907011" cy="25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99E5B28A-0831-4E1C-AB40-2EBAB851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265" y="1726673"/>
            <a:ext cx="3901470" cy="34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82423"/>
              </p:ext>
            </p:extLst>
          </p:nvPr>
        </p:nvGraphicFramePr>
        <p:xfrm>
          <a:off x="980903" y="1069775"/>
          <a:ext cx="6675120" cy="466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28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821637-F248-4FC2-B2DA-F65194B9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BF6FB7-77C5-4840-9424-8FA71565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Admin – Fill daily reports about meetings and clients.</a:t>
            </a:r>
          </a:p>
          <a:p>
            <a:r>
              <a:rPr lang="en-US" dirty="0"/>
              <a:t>Client – Update his personal data, send private and public messages in a meeting, can create meetings and can see whenever some of his contacts is in a meeting.</a:t>
            </a:r>
          </a:p>
          <a:p>
            <a:r>
              <a:rPr lang="en-US" dirty="0"/>
              <a:t>In a meeting:</a:t>
            </a:r>
          </a:p>
          <a:p>
            <a:pPr lvl="1"/>
            <a:r>
              <a:rPr lang="en-US" dirty="0"/>
              <a:t>Host - Remove and add user to a meeting.</a:t>
            </a:r>
          </a:p>
          <a:p>
            <a:pPr lvl="1"/>
            <a:r>
              <a:rPr lang="en-US" dirty="0"/>
              <a:t>Co-Host - Add user to a meeting.</a:t>
            </a:r>
          </a:p>
          <a:p>
            <a:pPr lvl="1"/>
            <a:r>
              <a:rPr lang="en-US" dirty="0"/>
              <a:t>Viewer - Participate in a meeting (default).</a:t>
            </a:r>
          </a:p>
          <a:p>
            <a:r>
              <a:rPr lang="en-US" dirty="0"/>
              <a:t>Client subscription type:</a:t>
            </a:r>
          </a:p>
          <a:p>
            <a:pPr lvl="1"/>
            <a:r>
              <a:rPr lang="en-US" dirty="0"/>
              <a:t>Free - 1h time limit in a meeting.</a:t>
            </a:r>
          </a:p>
          <a:p>
            <a:pPr lvl="1"/>
            <a:r>
              <a:rPr lang="en-US" dirty="0"/>
              <a:t>Paid - Unlimited.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1753-C3EB-4CC9-891E-BDAA2470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945"/>
            <a:ext cx="10353762" cy="1257300"/>
          </a:xfrm>
        </p:spPr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96FE-FBAE-44E4-AC67-789EC000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3984"/>
            <a:ext cx="10353762" cy="4328033"/>
          </a:xfrm>
        </p:spPr>
        <p:txBody>
          <a:bodyPr>
            <a:normAutofit/>
          </a:bodyPr>
          <a:lstStyle/>
          <a:p>
            <a:r>
              <a:rPr lang="en-US" dirty="0"/>
              <a:t>Client - Participates in a meeting or not, and stores client data.</a:t>
            </a:r>
          </a:p>
          <a:p>
            <a:r>
              <a:rPr lang="en-US" dirty="0"/>
              <a:t>Subscription - Each client has 1 subscription that can be changed.</a:t>
            </a:r>
          </a:p>
          <a:p>
            <a:r>
              <a:rPr lang="en-US" dirty="0"/>
              <a:t>Meeting - There are maximum participants that allowed to join a meeting and each one has its one role and permission.</a:t>
            </a:r>
          </a:p>
          <a:p>
            <a:r>
              <a:rPr lang="en-US" dirty="0"/>
              <a:t>Channel - Group of clients that can communicate with each other and a channel can be private or public.</a:t>
            </a:r>
          </a:p>
          <a:p>
            <a:r>
              <a:rPr lang="en-US" dirty="0"/>
              <a:t>Messages – Store all messages that was sent by each client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1F0BAF-FFDA-4C7A-BFD9-A69168C6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5404"/>
            <a:ext cx="10353762" cy="1257300"/>
          </a:xfrm>
        </p:spPr>
        <p:txBody>
          <a:bodyPr/>
          <a:lstStyle/>
          <a:p>
            <a:r>
              <a:rPr lang="en-US" dirty="0"/>
              <a:t>The Entities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A7CBF6-A0E0-45B9-87DC-ADCF6230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9048"/>
            <a:ext cx="10353762" cy="469669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Country (</a:t>
            </a:r>
            <a:r>
              <a:rPr lang="en-US" sz="2000" b="1" u="sng" dirty="0"/>
              <a:t>country_id</a:t>
            </a:r>
            <a:r>
              <a:rPr lang="en-US" sz="2000" dirty="0"/>
              <a:t>, country)</a:t>
            </a:r>
          </a:p>
          <a:p>
            <a:r>
              <a:rPr lang="en-US" sz="2000" dirty="0"/>
              <a:t>City (</a:t>
            </a:r>
            <a:r>
              <a:rPr lang="en-US" sz="2000" b="1" u="sng" dirty="0"/>
              <a:t>city_id</a:t>
            </a:r>
            <a:r>
              <a:rPr lang="en-US" sz="2000" dirty="0"/>
              <a:t>, </a:t>
            </a:r>
            <a:r>
              <a:rPr lang="en-US" sz="2000" b="1" dirty="0"/>
              <a:t>country_id</a:t>
            </a:r>
            <a:r>
              <a:rPr lang="en-US" sz="2000" dirty="0"/>
              <a:t>, city)</a:t>
            </a:r>
          </a:p>
          <a:p>
            <a:r>
              <a:rPr lang="en-US" sz="2000" dirty="0"/>
              <a:t>Address (</a:t>
            </a:r>
            <a:r>
              <a:rPr lang="en-US" sz="2000" b="1" u="sng" dirty="0"/>
              <a:t>address_id</a:t>
            </a:r>
            <a:r>
              <a:rPr lang="en-US" sz="2000" dirty="0"/>
              <a:t>, </a:t>
            </a:r>
            <a:r>
              <a:rPr lang="en-US" sz="2000" b="1" dirty="0"/>
              <a:t>city_id</a:t>
            </a:r>
            <a:r>
              <a:rPr lang="en-US" sz="2000" dirty="0"/>
              <a:t>, address, address2, district, postal_code, last_update)</a:t>
            </a:r>
          </a:p>
          <a:p>
            <a:r>
              <a:rPr lang="en-US" sz="2000" dirty="0"/>
              <a:t>User_type (</a:t>
            </a:r>
            <a:r>
              <a:rPr lang="en-US" sz="2000" b="1" u="sng" dirty="0"/>
              <a:t>user_type_id, user_type</a:t>
            </a:r>
            <a:r>
              <a:rPr lang="en-US" sz="2000" dirty="0"/>
              <a:t>)</a:t>
            </a:r>
          </a:p>
          <a:p>
            <a:r>
              <a:rPr lang="en-US" sz="2000" dirty="0"/>
              <a:t>Client (</a:t>
            </a:r>
            <a:r>
              <a:rPr lang="en-US" sz="2000" b="1" u="sng" dirty="0"/>
              <a:t>client_id</a:t>
            </a:r>
            <a:r>
              <a:rPr lang="en-US" sz="2000" dirty="0"/>
              <a:t>, </a:t>
            </a:r>
            <a:r>
              <a:rPr lang="en-US" sz="2000" b="1" dirty="0"/>
              <a:t>address_id</a:t>
            </a:r>
            <a:r>
              <a:rPr lang="en-US" sz="2000" dirty="0"/>
              <a:t>, </a:t>
            </a:r>
            <a:r>
              <a:rPr lang="en-US" sz="2000" b="1" dirty="0"/>
              <a:t>user_type_id</a:t>
            </a:r>
            <a:r>
              <a:rPr lang="en-US" sz="2000" dirty="0"/>
              <a:t>, first_name, last_name, email, status, password, last_update)</a:t>
            </a:r>
          </a:p>
          <a:p>
            <a:r>
              <a:rPr lang="en-US" sz="2000" dirty="0"/>
              <a:t>Contacts (</a:t>
            </a:r>
            <a:r>
              <a:rPr lang="en-US" sz="2000" b="1" u="sng" dirty="0"/>
              <a:t>client1_id,</a:t>
            </a:r>
            <a:r>
              <a:rPr lang="en-US" sz="2000" dirty="0"/>
              <a:t> </a:t>
            </a:r>
            <a:r>
              <a:rPr lang="en-US" sz="2000" b="1" u="sng" dirty="0"/>
              <a:t>client2_id</a:t>
            </a:r>
            <a:r>
              <a:rPr lang="en-US" sz="2000" dirty="0"/>
              <a:t>)</a:t>
            </a:r>
          </a:p>
          <a:p>
            <a:r>
              <a:rPr lang="en-US" sz="2000" dirty="0"/>
              <a:t>Exposure (</a:t>
            </a:r>
            <a:r>
              <a:rPr lang="en-US" sz="2000" b="1" u="sng" dirty="0"/>
              <a:t>exposure_id</a:t>
            </a:r>
            <a:r>
              <a:rPr lang="en-US" sz="2000" dirty="0"/>
              <a:t>, exposure)</a:t>
            </a:r>
          </a:p>
          <a:p>
            <a:r>
              <a:rPr lang="en-US" sz="2000" dirty="0"/>
              <a:t>Channels (</a:t>
            </a:r>
            <a:r>
              <a:rPr lang="en-US" sz="2000" b="1" u="sng" dirty="0"/>
              <a:t>channel_id</a:t>
            </a:r>
            <a:r>
              <a:rPr lang="en-US" sz="2000" dirty="0"/>
              <a:t>, </a:t>
            </a:r>
            <a:r>
              <a:rPr lang="en-US" sz="2000" b="1" dirty="0"/>
              <a:t>exposure_id</a:t>
            </a:r>
            <a:r>
              <a:rPr lang="en-US" sz="2000" dirty="0"/>
              <a:t>, name, last_update)</a:t>
            </a:r>
          </a:p>
          <a:p>
            <a:r>
              <a:rPr lang="en-US" sz="2000" dirty="0"/>
              <a:t>Channels_members (</a:t>
            </a:r>
            <a:r>
              <a:rPr lang="en-US" sz="2000" b="1" u="sng" dirty="0"/>
              <a:t>channel_id</a:t>
            </a:r>
            <a:r>
              <a:rPr lang="en-US" sz="2000" dirty="0"/>
              <a:t>, </a:t>
            </a:r>
            <a:r>
              <a:rPr lang="en-US" sz="2000" b="1" u="sng" dirty="0"/>
              <a:t>client_id</a:t>
            </a:r>
            <a:r>
              <a:rPr lang="en-US" sz="2000" dirty="0"/>
              <a:t>, last_update)</a:t>
            </a:r>
          </a:p>
          <a:p>
            <a:r>
              <a:rPr lang="en-US" sz="2000" dirty="0"/>
              <a:t>Meeting (</a:t>
            </a:r>
            <a:r>
              <a:rPr lang="en-US" sz="2000" b="1" u="sng" dirty="0"/>
              <a:t>meeting_id</a:t>
            </a:r>
            <a:r>
              <a:rPr lang="en-US" sz="2000" dirty="0"/>
              <a:t>, title, date, time_limit, last_update)</a:t>
            </a:r>
          </a:p>
          <a:p>
            <a:r>
              <a:rPr lang="en-US" sz="2000" dirty="0"/>
              <a:t>Messages (</a:t>
            </a:r>
            <a:r>
              <a:rPr lang="en-US" sz="2000" b="1" u="sng" dirty="0"/>
              <a:t>message_id</a:t>
            </a:r>
            <a:r>
              <a:rPr lang="en-US" sz="2000" dirty="0"/>
              <a:t>, </a:t>
            </a:r>
            <a:r>
              <a:rPr lang="en-US" sz="2000" b="1" dirty="0"/>
              <a:t>sender_client_id</a:t>
            </a:r>
            <a:r>
              <a:rPr lang="en-US" sz="2000" dirty="0"/>
              <a:t>, </a:t>
            </a:r>
            <a:r>
              <a:rPr lang="en-US" sz="2000" b="1" dirty="0"/>
              <a:t>reciver_client_id</a:t>
            </a:r>
            <a:r>
              <a:rPr lang="en-US" sz="2000" dirty="0"/>
              <a:t>, message, last_update)</a:t>
            </a:r>
          </a:p>
          <a:p>
            <a:r>
              <a:rPr lang="en-US" sz="2000" dirty="0"/>
              <a:t>Permissions (</a:t>
            </a:r>
            <a:r>
              <a:rPr lang="en-US" sz="2000" b="1" u="sng" dirty="0"/>
              <a:t>permission_id</a:t>
            </a:r>
            <a:r>
              <a:rPr lang="en-US" sz="2000" dirty="0"/>
              <a:t>, permission)</a:t>
            </a:r>
          </a:p>
          <a:p>
            <a:r>
              <a:rPr lang="en-US" sz="2000" dirty="0"/>
              <a:t>Participants (</a:t>
            </a:r>
            <a:r>
              <a:rPr lang="en-US" sz="2000" b="1" u="sng" dirty="0"/>
              <a:t>client_id</a:t>
            </a:r>
            <a:r>
              <a:rPr lang="en-US" sz="2000" dirty="0"/>
              <a:t>, </a:t>
            </a:r>
            <a:r>
              <a:rPr lang="en-US" sz="2000" b="1" u="sng" dirty="0"/>
              <a:t>meeting_id</a:t>
            </a:r>
            <a:r>
              <a:rPr lang="en-US" sz="2000" dirty="0"/>
              <a:t>, </a:t>
            </a:r>
            <a:r>
              <a:rPr lang="en-US" sz="2000" b="1" dirty="0"/>
              <a:t>permission_id</a:t>
            </a:r>
            <a:r>
              <a:rPr lang="en-US" sz="2000" dirty="0"/>
              <a:t>, last_update)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32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FEAA-6C39-43C2-9B26-2F4E491A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273"/>
            <a:ext cx="10353762" cy="953192"/>
          </a:xfrm>
        </p:spPr>
        <p:txBody>
          <a:bodyPr/>
          <a:lstStyle/>
          <a:p>
            <a:r>
              <a:rPr lang="en-US" dirty="0"/>
              <a:t>Database ERD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07E223-B9F3-4E29-BD6D-006E84C1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" y="864524"/>
            <a:ext cx="11122429" cy="58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2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3C08-97F0-43D9-A4FD-86F2A0C3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5898"/>
            <a:ext cx="10353762" cy="936567"/>
          </a:xfrm>
        </p:spPr>
        <p:txBody>
          <a:bodyPr/>
          <a:lstStyle/>
          <a:p>
            <a:r>
              <a:rPr lang="en-US" dirty="0"/>
              <a:t>Database Tables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F4A60F1-AACB-4BC6-966F-E9C59EBE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13" y="1022465"/>
            <a:ext cx="9901773" cy="56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14">
            <a:extLst>
              <a:ext uri="{FF2B5EF4-FFF2-40B4-BE49-F238E27FC236}">
                <a16:creationId xmlns:a16="http://schemas.microsoft.com/office/drawing/2014/main" id="{1312AC76-3CEA-4F8B-9FDE-9517EE1A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7" y="1680285"/>
            <a:ext cx="5807804" cy="3497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37139-67CF-46D4-8F9F-B6DA7B1A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03069"/>
          </a:xfrm>
        </p:spPr>
        <p:txBody>
          <a:bodyPr/>
          <a:lstStyle/>
          <a:p>
            <a:r>
              <a:rPr lang="en-US" dirty="0"/>
              <a:t>Sample Creating Tables</a:t>
            </a:r>
          </a:p>
        </p:txBody>
      </p:sp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875D00D0-2837-4856-9BF1-57233F43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5993" y="3092335"/>
            <a:ext cx="5976053" cy="3576626"/>
          </a:xfrm>
        </p:spPr>
      </p:pic>
    </p:spTree>
    <p:extLst>
      <p:ext uri="{BB962C8B-B14F-4D97-AF65-F5344CB8AC3E}">
        <p14:creationId xmlns:p14="http://schemas.microsoft.com/office/powerpoint/2010/main" val="127349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AC3F38B0-6B2D-4BA9-9175-181CB17D7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45" y="510696"/>
            <a:ext cx="6740989" cy="3714750"/>
          </a:xfr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4F31DB8-6495-41B3-B0F4-31778B98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00" y="4151167"/>
            <a:ext cx="879280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668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Nova</vt:lpstr>
      <vt:lpstr>Arial Nova Light</vt:lpstr>
      <vt:lpstr>Consolas</vt:lpstr>
      <vt:lpstr>Whitney</vt:lpstr>
      <vt:lpstr>Wingdings 2</vt:lpstr>
      <vt:lpstr>SlateVTI</vt:lpstr>
      <vt:lpstr>PowerPoint Presentation</vt:lpstr>
      <vt:lpstr>PowerPoint Presentation</vt:lpstr>
      <vt:lpstr>User Types</vt:lpstr>
      <vt:lpstr>Data</vt:lpstr>
      <vt:lpstr>The Entities</vt:lpstr>
      <vt:lpstr>Database ERD</vt:lpstr>
      <vt:lpstr>Database Tables</vt:lpstr>
      <vt:lpstr>Sample Creating Tables</vt:lpstr>
      <vt:lpstr>PowerPoint Presentation</vt:lpstr>
      <vt:lpstr>Sample Insertion Data</vt:lpstr>
      <vt:lpstr>Sample Client Table</vt:lpstr>
      <vt:lpstr>Select Queries</vt:lpstr>
      <vt:lpstr>Sample Select Query</vt:lpstr>
      <vt:lpstr>Triggers</vt:lpstr>
      <vt:lpstr>Triggers</vt:lpstr>
      <vt:lpstr>Triggers</vt:lpstr>
      <vt:lpstr>Triggers</vt:lpstr>
      <vt:lpstr>Database Security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Remote Conferencing System</dc:title>
  <dc:creator>Denis Karabitski</dc:creator>
  <cp:lastModifiedBy>Barak Moskovich</cp:lastModifiedBy>
  <cp:revision>54</cp:revision>
  <dcterms:created xsi:type="dcterms:W3CDTF">2021-01-07T11:08:24Z</dcterms:created>
  <dcterms:modified xsi:type="dcterms:W3CDTF">2021-01-29T14:19:44Z</dcterms:modified>
</cp:coreProperties>
</file>