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219DA-FA2A-4C19-B7F1-81037B75D137}" v="3" dt="2024-04-17T09:13:3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26.svg"/><Relationship Id="rId1" Type="http://schemas.openxmlformats.org/officeDocument/2006/relationships/image" Target="../media/image16.png"/><Relationship Id="rId6" Type="http://schemas.openxmlformats.org/officeDocument/2006/relationships/image" Target="../media/image30.svg"/><Relationship Id="rId5" Type="http://schemas.openxmlformats.org/officeDocument/2006/relationships/image" Target="../media/image18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svg"/><Relationship Id="rId1" Type="http://schemas.openxmlformats.org/officeDocument/2006/relationships/image" Target="../media/image20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26.svg"/><Relationship Id="rId1" Type="http://schemas.openxmlformats.org/officeDocument/2006/relationships/image" Target="../media/image16.png"/><Relationship Id="rId6" Type="http://schemas.openxmlformats.org/officeDocument/2006/relationships/image" Target="../media/image30.svg"/><Relationship Id="rId5" Type="http://schemas.openxmlformats.org/officeDocument/2006/relationships/image" Target="../media/image18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svg"/><Relationship Id="rId1" Type="http://schemas.openxmlformats.org/officeDocument/2006/relationships/image" Target="../media/image20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0498D-9E8E-404A-83B4-F92ED742E28C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ABE2CA-290C-4FC0-8128-A7ACFE90E7B4}">
      <dgm:prSet/>
      <dgm:spPr/>
      <dgm:t>
        <a:bodyPr/>
        <a:lstStyle/>
        <a:p>
          <a:r>
            <a:rPr lang="en-US" dirty="0"/>
            <a:t>Temitope Olaitan</a:t>
          </a:r>
        </a:p>
      </dgm:t>
    </dgm:pt>
    <dgm:pt modelId="{8BE424B7-FEE7-4283-94C2-47C353830638}" type="parTrans" cxnId="{D0DC6C3C-5F8F-4341-BA3F-E603128290DF}">
      <dgm:prSet/>
      <dgm:spPr/>
      <dgm:t>
        <a:bodyPr/>
        <a:lstStyle/>
        <a:p>
          <a:endParaRPr lang="en-US"/>
        </a:p>
      </dgm:t>
    </dgm:pt>
    <dgm:pt modelId="{1B72771F-E4BB-4378-968C-4D3FFF4C9D71}" type="sibTrans" cxnId="{D0DC6C3C-5F8F-4341-BA3F-E603128290DF}">
      <dgm:prSet/>
      <dgm:spPr/>
      <dgm:t>
        <a:bodyPr/>
        <a:lstStyle/>
        <a:p>
          <a:endParaRPr lang="en-US"/>
        </a:p>
      </dgm:t>
    </dgm:pt>
    <dgm:pt modelId="{6061EC41-B9B2-4642-8C4D-8B2F6928E863}">
      <dgm:prSet/>
      <dgm:spPr/>
      <dgm:t>
        <a:bodyPr/>
        <a:lstStyle/>
        <a:p>
          <a:r>
            <a:rPr lang="en-US"/>
            <a:t>Samson Adetoyi</a:t>
          </a:r>
        </a:p>
      </dgm:t>
    </dgm:pt>
    <dgm:pt modelId="{A88227BF-5193-4C8C-A830-16697A25E0BD}" type="parTrans" cxnId="{3176B677-0AE4-459F-82CC-E1CD326C73B7}">
      <dgm:prSet/>
      <dgm:spPr/>
      <dgm:t>
        <a:bodyPr/>
        <a:lstStyle/>
        <a:p>
          <a:endParaRPr lang="en-US"/>
        </a:p>
      </dgm:t>
    </dgm:pt>
    <dgm:pt modelId="{A038756A-E2F9-42D5-B04A-D30BE2197E42}" type="sibTrans" cxnId="{3176B677-0AE4-459F-82CC-E1CD326C73B7}">
      <dgm:prSet/>
      <dgm:spPr/>
      <dgm:t>
        <a:bodyPr/>
        <a:lstStyle/>
        <a:p>
          <a:endParaRPr lang="en-US"/>
        </a:p>
      </dgm:t>
    </dgm:pt>
    <dgm:pt modelId="{BEB1E218-38A2-4295-A1DE-06308DBF68D6}">
      <dgm:prSet/>
      <dgm:spPr/>
      <dgm:t>
        <a:bodyPr/>
        <a:lstStyle/>
        <a:p>
          <a:r>
            <a:rPr lang="en-US"/>
            <a:t>Barakat Oyeniyi</a:t>
          </a:r>
        </a:p>
      </dgm:t>
    </dgm:pt>
    <dgm:pt modelId="{01AD8ECE-A299-4559-97FC-56B0833813BB}" type="parTrans" cxnId="{F513D2E7-B235-4667-87E1-FA55A68AFBD0}">
      <dgm:prSet/>
      <dgm:spPr/>
      <dgm:t>
        <a:bodyPr/>
        <a:lstStyle/>
        <a:p>
          <a:endParaRPr lang="en-US"/>
        </a:p>
      </dgm:t>
    </dgm:pt>
    <dgm:pt modelId="{D0D7A789-3BF1-4556-BCA3-C5D6E14D8DF0}" type="sibTrans" cxnId="{F513D2E7-B235-4667-87E1-FA55A68AFBD0}">
      <dgm:prSet/>
      <dgm:spPr/>
      <dgm:t>
        <a:bodyPr/>
        <a:lstStyle/>
        <a:p>
          <a:endParaRPr lang="en-US"/>
        </a:p>
      </dgm:t>
    </dgm:pt>
    <dgm:pt modelId="{10A2D54A-7628-483F-8253-404D82FEB75B}">
      <dgm:prSet/>
      <dgm:spPr/>
      <dgm:t>
        <a:bodyPr/>
        <a:lstStyle/>
        <a:p>
          <a:r>
            <a:rPr lang="en-US" dirty="0"/>
            <a:t>Samuel </a:t>
          </a:r>
          <a:r>
            <a:rPr lang="en-US" dirty="0" err="1"/>
            <a:t>Eche</a:t>
          </a:r>
          <a:endParaRPr lang="en-US" dirty="0"/>
        </a:p>
      </dgm:t>
    </dgm:pt>
    <dgm:pt modelId="{7872C642-23A3-4F20-B742-20CF10F406D6}" type="parTrans" cxnId="{ACA453A3-8BC4-4CC4-AB09-90CB1B1E38EC}">
      <dgm:prSet/>
      <dgm:spPr/>
      <dgm:t>
        <a:bodyPr/>
        <a:lstStyle/>
        <a:p>
          <a:endParaRPr lang="en-US"/>
        </a:p>
      </dgm:t>
    </dgm:pt>
    <dgm:pt modelId="{E8270508-EC03-44CF-A967-31BEF1E960E4}" type="sibTrans" cxnId="{ACA453A3-8BC4-4CC4-AB09-90CB1B1E38EC}">
      <dgm:prSet/>
      <dgm:spPr/>
      <dgm:t>
        <a:bodyPr/>
        <a:lstStyle/>
        <a:p>
          <a:endParaRPr lang="en-US"/>
        </a:p>
      </dgm:t>
    </dgm:pt>
    <dgm:pt modelId="{E3B50482-5C6E-4CA1-AE39-C7F93A64E08D}">
      <dgm:prSet/>
      <dgm:spPr/>
      <dgm:t>
        <a:bodyPr/>
        <a:lstStyle/>
        <a:p>
          <a:r>
            <a:rPr lang="en-US"/>
            <a:t>Ugonma Ajie</a:t>
          </a:r>
        </a:p>
      </dgm:t>
    </dgm:pt>
    <dgm:pt modelId="{1D71CCAF-73BE-44D6-9C74-6883A3745DC8}" type="parTrans" cxnId="{4BF8BCFF-0199-47CA-A54A-7451737CF01E}">
      <dgm:prSet/>
      <dgm:spPr/>
      <dgm:t>
        <a:bodyPr/>
        <a:lstStyle/>
        <a:p>
          <a:endParaRPr lang="en-US"/>
        </a:p>
      </dgm:t>
    </dgm:pt>
    <dgm:pt modelId="{B6B018DD-FFB8-45BC-BE4D-D8FDBE3031FF}" type="sibTrans" cxnId="{4BF8BCFF-0199-47CA-A54A-7451737CF01E}">
      <dgm:prSet/>
      <dgm:spPr/>
      <dgm:t>
        <a:bodyPr/>
        <a:lstStyle/>
        <a:p>
          <a:endParaRPr lang="en-US"/>
        </a:p>
      </dgm:t>
    </dgm:pt>
    <dgm:pt modelId="{B265FD34-61A7-4C67-AD7B-43196597E045}">
      <dgm:prSet/>
      <dgm:spPr/>
      <dgm:t>
        <a:bodyPr/>
        <a:lstStyle/>
        <a:p>
          <a:r>
            <a:rPr lang="en-US"/>
            <a:t>Loveth Akpa</a:t>
          </a:r>
        </a:p>
      </dgm:t>
    </dgm:pt>
    <dgm:pt modelId="{B60413A6-BA80-49C4-BA34-E69D1F4B9305}" type="parTrans" cxnId="{F99ECE06-A948-4793-812A-CB32F2768CAE}">
      <dgm:prSet/>
      <dgm:spPr/>
      <dgm:t>
        <a:bodyPr/>
        <a:lstStyle/>
        <a:p>
          <a:endParaRPr lang="en-US"/>
        </a:p>
      </dgm:t>
    </dgm:pt>
    <dgm:pt modelId="{0145E069-BB35-42AB-B052-7A2A4E4D6DE8}" type="sibTrans" cxnId="{F99ECE06-A948-4793-812A-CB32F2768CAE}">
      <dgm:prSet/>
      <dgm:spPr/>
      <dgm:t>
        <a:bodyPr/>
        <a:lstStyle/>
        <a:p>
          <a:endParaRPr lang="en-US"/>
        </a:p>
      </dgm:t>
    </dgm:pt>
    <dgm:pt modelId="{359E1209-4E4A-4EC7-BD5A-FF41CCD8DE19}">
      <dgm:prSet/>
      <dgm:spPr/>
      <dgm:t>
        <a:bodyPr/>
        <a:lstStyle/>
        <a:p>
          <a:r>
            <a:rPr lang="en-US"/>
            <a:t>Kimberly Peters</a:t>
          </a:r>
        </a:p>
      </dgm:t>
    </dgm:pt>
    <dgm:pt modelId="{00ECF3FC-5983-4BFC-A104-EDBFD3C4E688}" type="parTrans" cxnId="{FBF3A482-5EDE-4B34-9783-377867188F43}">
      <dgm:prSet/>
      <dgm:spPr/>
      <dgm:t>
        <a:bodyPr/>
        <a:lstStyle/>
        <a:p>
          <a:endParaRPr lang="en-US"/>
        </a:p>
      </dgm:t>
    </dgm:pt>
    <dgm:pt modelId="{0B434401-41CD-482E-9408-CBABC03F7E98}" type="sibTrans" cxnId="{FBF3A482-5EDE-4B34-9783-377867188F43}">
      <dgm:prSet/>
      <dgm:spPr/>
      <dgm:t>
        <a:bodyPr/>
        <a:lstStyle/>
        <a:p>
          <a:endParaRPr lang="en-US"/>
        </a:p>
      </dgm:t>
    </dgm:pt>
    <dgm:pt modelId="{2A0E683D-E762-412A-A1C9-2A7BE35277B6}">
      <dgm:prSet/>
      <dgm:spPr/>
      <dgm:t>
        <a:bodyPr/>
        <a:lstStyle/>
        <a:p>
          <a:r>
            <a:rPr lang="en-US"/>
            <a:t>Ayomide Fadeyi</a:t>
          </a:r>
        </a:p>
      </dgm:t>
    </dgm:pt>
    <dgm:pt modelId="{6DE7321F-71BA-4E68-B5C5-4B734766B9E2}" type="parTrans" cxnId="{AD79A8AF-62CD-4075-B1CD-0C03D638C71F}">
      <dgm:prSet/>
      <dgm:spPr/>
      <dgm:t>
        <a:bodyPr/>
        <a:lstStyle/>
        <a:p>
          <a:endParaRPr lang="en-US"/>
        </a:p>
      </dgm:t>
    </dgm:pt>
    <dgm:pt modelId="{826A33F0-DF02-485E-A9B0-1540001216A6}" type="sibTrans" cxnId="{AD79A8AF-62CD-4075-B1CD-0C03D638C71F}">
      <dgm:prSet/>
      <dgm:spPr/>
      <dgm:t>
        <a:bodyPr/>
        <a:lstStyle/>
        <a:p>
          <a:endParaRPr lang="en-US"/>
        </a:p>
      </dgm:t>
    </dgm:pt>
    <dgm:pt modelId="{81E60604-A9D4-437B-B971-1A433283F51F}">
      <dgm:prSet/>
      <dgm:spPr/>
      <dgm:t>
        <a:bodyPr/>
        <a:lstStyle/>
        <a:p>
          <a:r>
            <a:rPr lang="en-US"/>
            <a:t>EstherJoan Ikiseh</a:t>
          </a:r>
        </a:p>
      </dgm:t>
    </dgm:pt>
    <dgm:pt modelId="{DD29774A-2564-48BB-B1B3-2996475F02CF}" type="parTrans" cxnId="{7D76B352-4CC2-4FF2-8FD7-7E8DDED413B6}">
      <dgm:prSet/>
      <dgm:spPr/>
      <dgm:t>
        <a:bodyPr/>
        <a:lstStyle/>
        <a:p>
          <a:endParaRPr lang="en-US"/>
        </a:p>
      </dgm:t>
    </dgm:pt>
    <dgm:pt modelId="{D94AEECB-0A5E-4E5B-B503-5441523D41D9}" type="sibTrans" cxnId="{7D76B352-4CC2-4FF2-8FD7-7E8DDED413B6}">
      <dgm:prSet/>
      <dgm:spPr/>
      <dgm:t>
        <a:bodyPr/>
        <a:lstStyle/>
        <a:p>
          <a:endParaRPr lang="en-US"/>
        </a:p>
      </dgm:t>
    </dgm:pt>
    <dgm:pt modelId="{63D3ECC0-1720-4C86-BCC2-27BCB5D28FBD}">
      <dgm:prSet/>
      <dgm:spPr/>
      <dgm:t>
        <a:bodyPr/>
        <a:lstStyle/>
        <a:p>
          <a:r>
            <a:rPr lang="en-US" dirty="0" err="1"/>
            <a:t>Abiodun</a:t>
          </a:r>
          <a:r>
            <a:rPr lang="en-US" dirty="0"/>
            <a:t> </a:t>
          </a:r>
          <a:r>
            <a:rPr lang="en-US" dirty="0" err="1"/>
            <a:t>Popoola</a:t>
          </a:r>
          <a:endParaRPr lang="en-US" dirty="0"/>
        </a:p>
      </dgm:t>
    </dgm:pt>
    <dgm:pt modelId="{3036E887-E673-4B90-8DD5-72F379AE59AE}" type="parTrans" cxnId="{B3681301-6170-4C48-B207-0FCC498C651B}">
      <dgm:prSet/>
      <dgm:spPr/>
      <dgm:t>
        <a:bodyPr/>
        <a:lstStyle/>
        <a:p>
          <a:endParaRPr lang="en-US"/>
        </a:p>
      </dgm:t>
    </dgm:pt>
    <dgm:pt modelId="{165A79AB-7D73-4F3C-86B6-22E3714EF2D6}" type="sibTrans" cxnId="{B3681301-6170-4C48-B207-0FCC498C651B}">
      <dgm:prSet/>
      <dgm:spPr/>
      <dgm:t>
        <a:bodyPr/>
        <a:lstStyle/>
        <a:p>
          <a:endParaRPr lang="en-US"/>
        </a:p>
      </dgm:t>
    </dgm:pt>
    <dgm:pt modelId="{F3B6904D-0A5B-4AFF-AB7B-FD22F4D172B8}" type="pres">
      <dgm:prSet presAssocID="{FBC0498D-9E8E-404A-83B4-F92ED742E2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FFE4C-4074-42A5-98A9-62A5262716E7}" type="pres">
      <dgm:prSet presAssocID="{D0ABE2CA-290C-4FC0-8128-A7ACFE90E7B4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C59C1-6253-40A0-8831-8099BDE42F51}" type="pres">
      <dgm:prSet presAssocID="{1B72771F-E4BB-4378-968C-4D3FFF4C9D71}" presName="sibTrans" presStyleLbl="sibTrans1D1" presStyleIdx="0" presStyleCnt="9"/>
      <dgm:spPr/>
      <dgm:t>
        <a:bodyPr/>
        <a:lstStyle/>
        <a:p>
          <a:endParaRPr lang="en-US"/>
        </a:p>
      </dgm:t>
    </dgm:pt>
    <dgm:pt modelId="{8D9C0034-514C-44DF-9C6C-9F6E493F2AEA}" type="pres">
      <dgm:prSet presAssocID="{1B72771F-E4BB-4378-968C-4D3FFF4C9D71}" presName="connectorText" presStyleLbl="sibTrans1D1" presStyleIdx="0" presStyleCnt="9"/>
      <dgm:spPr/>
      <dgm:t>
        <a:bodyPr/>
        <a:lstStyle/>
        <a:p>
          <a:endParaRPr lang="en-US"/>
        </a:p>
      </dgm:t>
    </dgm:pt>
    <dgm:pt modelId="{65C45F41-7A17-4D0E-A702-C9E9EAC7033D}" type="pres">
      <dgm:prSet presAssocID="{6061EC41-B9B2-4642-8C4D-8B2F6928E86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3C9A4-CCDF-44D0-A1A6-12291A531FA9}" type="pres">
      <dgm:prSet presAssocID="{A038756A-E2F9-42D5-B04A-D30BE2197E42}" presName="sibTrans" presStyleLbl="sibTrans1D1" presStyleIdx="1" presStyleCnt="9"/>
      <dgm:spPr/>
      <dgm:t>
        <a:bodyPr/>
        <a:lstStyle/>
        <a:p>
          <a:endParaRPr lang="en-US"/>
        </a:p>
      </dgm:t>
    </dgm:pt>
    <dgm:pt modelId="{4F89A7DA-03B6-4724-8359-A5803C087460}" type="pres">
      <dgm:prSet presAssocID="{A038756A-E2F9-42D5-B04A-D30BE2197E42}" presName="connectorText" presStyleLbl="sibTrans1D1" presStyleIdx="1" presStyleCnt="9"/>
      <dgm:spPr/>
      <dgm:t>
        <a:bodyPr/>
        <a:lstStyle/>
        <a:p>
          <a:endParaRPr lang="en-US"/>
        </a:p>
      </dgm:t>
    </dgm:pt>
    <dgm:pt modelId="{0BBC8C34-4B5A-4E6D-901D-39621D0998D9}" type="pres">
      <dgm:prSet presAssocID="{BEB1E218-38A2-4295-A1DE-06308DBF68D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DA615-0C0E-4AD3-B303-51E0F61F56A2}" type="pres">
      <dgm:prSet presAssocID="{D0D7A789-3BF1-4556-BCA3-C5D6E14D8DF0}" presName="sibTrans" presStyleLbl="sibTrans1D1" presStyleIdx="2" presStyleCnt="9"/>
      <dgm:spPr/>
      <dgm:t>
        <a:bodyPr/>
        <a:lstStyle/>
        <a:p>
          <a:endParaRPr lang="en-US"/>
        </a:p>
      </dgm:t>
    </dgm:pt>
    <dgm:pt modelId="{BF461D1E-535E-479F-B2CF-E83C5D4AD960}" type="pres">
      <dgm:prSet presAssocID="{D0D7A789-3BF1-4556-BCA3-C5D6E14D8DF0}" presName="connectorText" presStyleLbl="sibTrans1D1" presStyleIdx="2" presStyleCnt="9"/>
      <dgm:spPr/>
      <dgm:t>
        <a:bodyPr/>
        <a:lstStyle/>
        <a:p>
          <a:endParaRPr lang="en-US"/>
        </a:p>
      </dgm:t>
    </dgm:pt>
    <dgm:pt modelId="{936CDF9D-1021-4035-9A82-3898D90DACFC}" type="pres">
      <dgm:prSet presAssocID="{10A2D54A-7628-483F-8253-404D82FEB75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3A8DB-F81A-4ADE-A086-3C6B1FC5B2F7}" type="pres">
      <dgm:prSet presAssocID="{E8270508-EC03-44CF-A967-31BEF1E960E4}" presName="sibTrans" presStyleLbl="sibTrans1D1" presStyleIdx="3" presStyleCnt="9"/>
      <dgm:spPr/>
      <dgm:t>
        <a:bodyPr/>
        <a:lstStyle/>
        <a:p>
          <a:endParaRPr lang="en-US"/>
        </a:p>
      </dgm:t>
    </dgm:pt>
    <dgm:pt modelId="{BE03110C-B298-4852-A27A-F90CF8F3A83B}" type="pres">
      <dgm:prSet presAssocID="{E8270508-EC03-44CF-A967-31BEF1E960E4}" presName="connectorText" presStyleLbl="sibTrans1D1" presStyleIdx="3" presStyleCnt="9"/>
      <dgm:spPr/>
      <dgm:t>
        <a:bodyPr/>
        <a:lstStyle/>
        <a:p>
          <a:endParaRPr lang="en-US"/>
        </a:p>
      </dgm:t>
    </dgm:pt>
    <dgm:pt modelId="{19464169-DE30-4D17-ACFF-381FD6019516}" type="pres">
      <dgm:prSet presAssocID="{E3B50482-5C6E-4CA1-AE39-C7F93A64E08D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8022B-56D1-4749-B6B6-5ECF3D855AA1}" type="pres">
      <dgm:prSet presAssocID="{B6B018DD-FFB8-45BC-BE4D-D8FDBE3031FF}" presName="sibTrans" presStyleLbl="sibTrans1D1" presStyleIdx="4" presStyleCnt="9"/>
      <dgm:spPr/>
      <dgm:t>
        <a:bodyPr/>
        <a:lstStyle/>
        <a:p>
          <a:endParaRPr lang="en-US"/>
        </a:p>
      </dgm:t>
    </dgm:pt>
    <dgm:pt modelId="{DDD33070-25BF-4D2C-91F1-F1566FADCA32}" type="pres">
      <dgm:prSet presAssocID="{B6B018DD-FFB8-45BC-BE4D-D8FDBE3031FF}" presName="connectorText" presStyleLbl="sibTrans1D1" presStyleIdx="4" presStyleCnt="9"/>
      <dgm:spPr/>
      <dgm:t>
        <a:bodyPr/>
        <a:lstStyle/>
        <a:p>
          <a:endParaRPr lang="en-US"/>
        </a:p>
      </dgm:t>
    </dgm:pt>
    <dgm:pt modelId="{D432B867-1D8F-42AD-BEC0-8CB7E5FFC141}" type="pres">
      <dgm:prSet presAssocID="{B265FD34-61A7-4C67-AD7B-43196597E04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C943D-DE37-4E39-9A25-F3E7710FB99B}" type="pres">
      <dgm:prSet presAssocID="{0145E069-BB35-42AB-B052-7A2A4E4D6DE8}" presName="sibTrans" presStyleLbl="sibTrans1D1" presStyleIdx="5" presStyleCnt="9"/>
      <dgm:spPr/>
      <dgm:t>
        <a:bodyPr/>
        <a:lstStyle/>
        <a:p>
          <a:endParaRPr lang="en-US"/>
        </a:p>
      </dgm:t>
    </dgm:pt>
    <dgm:pt modelId="{DBB23EB6-7E0D-4E9A-ADAA-5EC6C67F703F}" type="pres">
      <dgm:prSet presAssocID="{0145E069-BB35-42AB-B052-7A2A4E4D6DE8}" presName="connectorText" presStyleLbl="sibTrans1D1" presStyleIdx="5" presStyleCnt="9"/>
      <dgm:spPr/>
      <dgm:t>
        <a:bodyPr/>
        <a:lstStyle/>
        <a:p>
          <a:endParaRPr lang="en-US"/>
        </a:p>
      </dgm:t>
    </dgm:pt>
    <dgm:pt modelId="{B20BE274-50C6-468C-96DA-DC6974F3769C}" type="pres">
      <dgm:prSet presAssocID="{359E1209-4E4A-4EC7-BD5A-FF41CCD8DE19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0CDB5-666D-4B55-B057-84A7190BDE01}" type="pres">
      <dgm:prSet presAssocID="{0B434401-41CD-482E-9408-CBABC03F7E98}" presName="sibTrans" presStyleLbl="sibTrans1D1" presStyleIdx="6" presStyleCnt="9"/>
      <dgm:spPr/>
      <dgm:t>
        <a:bodyPr/>
        <a:lstStyle/>
        <a:p>
          <a:endParaRPr lang="en-US"/>
        </a:p>
      </dgm:t>
    </dgm:pt>
    <dgm:pt modelId="{61AE54F9-20B5-407B-B689-4B0751133332}" type="pres">
      <dgm:prSet presAssocID="{0B434401-41CD-482E-9408-CBABC03F7E98}" presName="connectorText" presStyleLbl="sibTrans1D1" presStyleIdx="6" presStyleCnt="9"/>
      <dgm:spPr/>
      <dgm:t>
        <a:bodyPr/>
        <a:lstStyle/>
        <a:p>
          <a:endParaRPr lang="en-US"/>
        </a:p>
      </dgm:t>
    </dgm:pt>
    <dgm:pt modelId="{11100291-CE99-4FF8-B239-D8F6BBBA1D5E}" type="pres">
      <dgm:prSet presAssocID="{2A0E683D-E762-412A-A1C9-2A7BE35277B6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21387-9F1C-475E-B5FD-20B4417B42ED}" type="pres">
      <dgm:prSet presAssocID="{826A33F0-DF02-485E-A9B0-1540001216A6}" presName="sibTrans" presStyleLbl="sibTrans1D1" presStyleIdx="7" presStyleCnt="9"/>
      <dgm:spPr/>
      <dgm:t>
        <a:bodyPr/>
        <a:lstStyle/>
        <a:p>
          <a:endParaRPr lang="en-US"/>
        </a:p>
      </dgm:t>
    </dgm:pt>
    <dgm:pt modelId="{D15B0DC2-336A-41B6-845C-9BCF6C660591}" type="pres">
      <dgm:prSet presAssocID="{826A33F0-DF02-485E-A9B0-1540001216A6}" presName="connectorText" presStyleLbl="sibTrans1D1" presStyleIdx="7" presStyleCnt="9"/>
      <dgm:spPr/>
      <dgm:t>
        <a:bodyPr/>
        <a:lstStyle/>
        <a:p>
          <a:endParaRPr lang="en-US"/>
        </a:p>
      </dgm:t>
    </dgm:pt>
    <dgm:pt modelId="{6F695252-4894-466D-B0B1-5C3045A8E1CC}" type="pres">
      <dgm:prSet presAssocID="{81E60604-A9D4-437B-B971-1A433283F51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17FED-B873-4643-BBC2-55F0B28D56AB}" type="pres">
      <dgm:prSet presAssocID="{D94AEECB-0A5E-4E5B-B503-5441523D41D9}" presName="sibTrans" presStyleLbl="sibTrans1D1" presStyleIdx="8" presStyleCnt="9"/>
      <dgm:spPr/>
      <dgm:t>
        <a:bodyPr/>
        <a:lstStyle/>
        <a:p>
          <a:endParaRPr lang="en-US"/>
        </a:p>
      </dgm:t>
    </dgm:pt>
    <dgm:pt modelId="{0172C9C0-BA67-4C44-B5CF-CEC7DB3195E1}" type="pres">
      <dgm:prSet presAssocID="{D94AEECB-0A5E-4E5B-B503-5441523D41D9}" presName="connectorText" presStyleLbl="sibTrans1D1" presStyleIdx="8" presStyleCnt="9"/>
      <dgm:spPr/>
      <dgm:t>
        <a:bodyPr/>
        <a:lstStyle/>
        <a:p>
          <a:endParaRPr lang="en-US"/>
        </a:p>
      </dgm:t>
    </dgm:pt>
    <dgm:pt modelId="{50B75926-989A-4698-92BF-FF0CFF38985F}" type="pres">
      <dgm:prSet presAssocID="{63D3ECC0-1720-4C86-BCC2-27BCB5D28FB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02B1E3-8EFC-4221-90D7-9AB952C0D29A}" type="presOf" srcId="{D0D7A789-3BF1-4556-BCA3-C5D6E14D8DF0}" destId="{BF461D1E-535E-479F-B2CF-E83C5D4AD960}" srcOrd="1" destOrd="0" presId="urn:microsoft.com/office/officeart/2016/7/layout/RepeatingBendingProcessNew"/>
    <dgm:cxn modelId="{ACA453A3-8BC4-4CC4-AB09-90CB1B1E38EC}" srcId="{FBC0498D-9E8E-404A-83B4-F92ED742E28C}" destId="{10A2D54A-7628-483F-8253-404D82FEB75B}" srcOrd="3" destOrd="0" parTransId="{7872C642-23A3-4F20-B742-20CF10F406D6}" sibTransId="{E8270508-EC03-44CF-A967-31BEF1E960E4}"/>
    <dgm:cxn modelId="{205ECC84-48CD-4E48-BE2F-B7FEEA8D2A16}" type="presOf" srcId="{B6B018DD-FFB8-45BC-BE4D-D8FDBE3031FF}" destId="{C928022B-56D1-4749-B6B6-5ECF3D855AA1}" srcOrd="0" destOrd="0" presId="urn:microsoft.com/office/officeart/2016/7/layout/RepeatingBendingProcessNew"/>
    <dgm:cxn modelId="{8B1D37EF-ECCF-4A56-AA40-E5D5A8CCAFD6}" type="presOf" srcId="{E8270508-EC03-44CF-A967-31BEF1E960E4}" destId="{3EA3A8DB-F81A-4ADE-A086-3C6B1FC5B2F7}" srcOrd="0" destOrd="0" presId="urn:microsoft.com/office/officeart/2016/7/layout/RepeatingBendingProcessNew"/>
    <dgm:cxn modelId="{D3DCE97B-5D87-4596-B45B-8638354291C4}" type="presOf" srcId="{2A0E683D-E762-412A-A1C9-2A7BE35277B6}" destId="{11100291-CE99-4FF8-B239-D8F6BBBA1D5E}" srcOrd="0" destOrd="0" presId="urn:microsoft.com/office/officeart/2016/7/layout/RepeatingBendingProcessNew"/>
    <dgm:cxn modelId="{FED98E5B-41EB-4E2E-86E5-19565F1799E2}" type="presOf" srcId="{D0D7A789-3BF1-4556-BCA3-C5D6E14D8DF0}" destId="{2B6DA615-0C0E-4AD3-B303-51E0F61F56A2}" srcOrd="0" destOrd="0" presId="urn:microsoft.com/office/officeart/2016/7/layout/RepeatingBendingProcessNew"/>
    <dgm:cxn modelId="{A040DBF3-7C2B-4A3A-8D80-F02AD82D5BAD}" type="presOf" srcId="{D0ABE2CA-290C-4FC0-8128-A7ACFE90E7B4}" destId="{576FFE4C-4074-42A5-98A9-62A5262716E7}" srcOrd="0" destOrd="0" presId="urn:microsoft.com/office/officeart/2016/7/layout/RepeatingBendingProcessNew"/>
    <dgm:cxn modelId="{AD79A8AF-62CD-4075-B1CD-0C03D638C71F}" srcId="{FBC0498D-9E8E-404A-83B4-F92ED742E28C}" destId="{2A0E683D-E762-412A-A1C9-2A7BE35277B6}" srcOrd="7" destOrd="0" parTransId="{6DE7321F-71BA-4E68-B5C5-4B734766B9E2}" sibTransId="{826A33F0-DF02-485E-A9B0-1540001216A6}"/>
    <dgm:cxn modelId="{3176B677-0AE4-459F-82CC-E1CD326C73B7}" srcId="{FBC0498D-9E8E-404A-83B4-F92ED742E28C}" destId="{6061EC41-B9B2-4642-8C4D-8B2F6928E863}" srcOrd="1" destOrd="0" parTransId="{A88227BF-5193-4C8C-A830-16697A25E0BD}" sibTransId="{A038756A-E2F9-42D5-B04A-D30BE2197E42}"/>
    <dgm:cxn modelId="{B4470D30-7E93-4BF1-8EA6-C676D256372E}" type="presOf" srcId="{359E1209-4E4A-4EC7-BD5A-FF41CCD8DE19}" destId="{B20BE274-50C6-468C-96DA-DC6974F3769C}" srcOrd="0" destOrd="0" presId="urn:microsoft.com/office/officeart/2016/7/layout/RepeatingBendingProcessNew"/>
    <dgm:cxn modelId="{CC4C0F42-8AB5-4751-B38B-772EF6F64364}" type="presOf" srcId="{63D3ECC0-1720-4C86-BCC2-27BCB5D28FBD}" destId="{50B75926-989A-4698-92BF-FF0CFF38985F}" srcOrd="0" destOrd="0" presId="urn:microsoft.com/office/officeart/2016/7/layout/RepeatingBendingProcessNew"/>
    <dgm:cxn modelId="{2213B48D-2B14-49C8-9B37-25C232DE194A}" type="presOf" srcId="{826A33F0-DF02-485E-A9B0-1540001216A6}" destId="{76B21387-9F1C-475E-B5FD-20B4417B42ED}" srcOrd="0" destOrd="0" presId="urn:microsoft.com/office/officeart/2016/7/layout/RepeatingBendingProcessNew"/>
    <dgm:cxn modelId="{09F11475-2E3E-4FA6-96D8-7E64B1795F2F}" type="presOf" srcId="{BEB1E218-38A2-4295-A1DE-06308DBF68D6}" destId="{0BBC8C34-4B5A-4E6D-901D-39621D0998D9}" srcOrd="0" destOrd="0" presId="urn:microsoft.com/office/officeart/2016/7/layout/RepeatingBendingProcessNew"/>
    <dgm:cxn modelId="{B3681301-6170-4C48-B207-0FCC498C651B}" srcId="{FBC0498D-9E8E-404A-83B4-F92ED742E28C}" destId="{63D3ECC0-1720-4C86-BCC2-27BCB5D28FBD}" srcOrd="9" destOrd="0" parTransId="{3036E887-E673-4B90-8DD5-72F379AE59AE}" sibTransId="{165A79AB-7D73-4F3C-86B6-22E3714EF2D6}"/>
    <dgm:cxn modelId="{40AA8C0C-9630-4BA4-97DC-2FACA8A64A67}" type="presOf" srcId="{D94AEECB-0A5E-4E5B-B503-5441523D41D9}" destId="{0172C9C0-BA67-4C44-B5CF-CEC7DB3195E1}" srcOrd="1" destOrd="0" presId="urn:microsoft.com/office/officeart/2016/7/layout/RepeatingBendingProcessNew"/>
    <dgm:cxn modelId="{DF352F3C-0D14-4534-936A-2861C7E2DF94}" type="presOf" srcId="{E3B50482-5C6E-4CA1-AE39-C7F93A64E08D}" destId="{19464169-DE30-4D17-ACFF-381FD6019516}" srcOrd="0" destOrd="0" presId="urn:microsoft.com/office/officeart/2016/7/layout/RepeatingBendingProcessNew"/>
    <dgm:cxn modelId="{7D76B352-4CC2-4FF2-8FD7-7E8DDED413B6}" srcId="{FBC0498D-9E8E-404A-83B4-F92ED742E28C}" destId="{81E60604-A9D4-437B-B971-1A433283F51F}" srcOrd="8" destOrd="0" parTransId="{DD29774A-2564-48BB-B1B3-2996475F02CF}" sibTransId="{D94AEECB-0A5E-4E5B-B503-5441523D41D9}"/>
    <dgm:cxn modelId="{F81BB9B1-D2F4-4C48-B1B1-CC4E55631984}" type="presOf" srcId="{0145E069-BB35-42AB-B052-7A2A4E4D6DE8}" destId="{D32C943D-DE37-4E39-9A25-F3E7710FB99B}" srcOrd="0" destOrd="0" presId="urn:microsoft.com/office/officeart/2016/7/layout/RepeatingBendingProcessNew"/>
    <dgm:cxn modelId="{DFD0F8C2-7DE2-4A88-B606-AA9AF0EBD8C6}" type="presOf" srcId="{6061EC41-B9B2-4642-8C4D-8B2F6928E863}" destId="{65C45F41-7A17-4D0E-A702-C9E9EAC7033D}" srcOrd="0" destOrd="0" presId="urn:microsoft.com/office/officeart/2016/7/layout/RepeatingBendingProcessNew"/>
    <dgm:cxn modelId="{86F9164B-21CA-4300-B947-34D13DE16072}" type="presOf" srcId="{0B434401-41CD-482E-9408-CBABC03F7E98}" destId="{61AE54F9-20B5-407B-B689-4B0751133332}" srcOrd="1" destOrd="0" presId="urn:microsoft.com/office/officeart/2016/7/layout/RepeatingBendingProcessNew"/>
    <dgm:cxn modelId="{A128FFEF-5D66-49AA-802E-75D827F30C1C}" type="presOf" srcId="{81E60604-A9D4-437B-B971-1A433283F51F}" destId="{6F695252-4894-466D-B0B1-5C3045A8E1CC}" srcOrd="0" destOrd="0" presId="urn:microsoft.com/office/officeart/2016/7/layout/RepeatingBendingProcessNew"/>
    <dgm:cxn modelId="{F6851CDD-7F95-470D-9B8B-7A107C0E6F05}" type="presOf" srcId="{D94AEECB-0A5E-4E5B-B503-5441523D41D9}" destId="{22917FED-B873-4643-BBC2-55F0B28D56AB}" srcOrd="0" destOrd="0" presId="urn:microsoft.com/office/officeart/2016/7/layout/RepeatingBendingProcessNew"/>
    <dgm:cxn modelId="{42C6B379-14C2-4CFA-9BD9-AC7852EEF04E}" type="presOf" srcId="{B265FD34-61A7-4C67-AD7B-43196597E045}" destId="{D432B867-1D8F-42AD-BEC0-8CB7E5FFC141}" srcOrd="0" destOrd="0" presId="urn:microsoft.com/office/officeart/2016/7/layout/RepeatingBendingProcessNew"/>
    <dgm:cxn modelId="{D0DC6C3C-5F8F-4341-BA3F-E603128290DF}" srcId="{FBC0498D-9E8E-404A-83B4-F92ED742E28C}" destId="{D0ABE2CA-290C-4FC0-8128-A7ACFE90E7B4}" srcOrd="0" destOrd="0" parTransId="{8BE424B7-FEE7-4283-94C2-47C353830638}" sibTransId="{1B72771F-E4BB-4378-968C-4D3FFF4C9D71}"/>
    <dgm:cxn modelId="{FBF3A482-5EDE-4B34-9783-377867188F43}" srcId="{FBC0498D-9E8E-404A-83B4-F92ED742E28C}" destId="{359E1209-4E4A-4EC7-BD5A-FF41CCD8DE19}" srcOrd="6" destOrd="0" parTransId="{00ECF3FC-5983-4BFC-A104-EDBFD3C4E688}" sibTransId="{0B434401-41CD-482E-9408-CBABC03F7E98}"/>
    <dgm:cxn modelId="{3BBAB557-CBB5-4313-B166-F88AA68E21A5}" type="presOf" srcId="{1B72771F-E4BB-4378-968C-4D3FFF4C9D71}" destId="{8D9C0034-514C-44DF-9C6C-9F6E493F2AEA}" srcOrd="1" destOrd="0" presId="urn:microsoft.com/office/officeart/2016/7/layout/RepeatingBendingProcessNew"/>
    <dgm:cxn modelId="{FAD47F61-851A-4319-8799-8F26E6882AE8}" type="presOf" srcId="{826A33F0-DF02-485E-A9B0-1540001216A6}" destId="{D15B0DC2-336A-41B6-845C-9BCF6C660591}" srcOrd="1" destOrd="0" presId="urn:microsoft.com/office/officeart/2016/7/layout/RepeatingBendingProcessNew"/>
    <dgm:cxn modelId="{E4E5F00D-A762-4987-B719-A62BA0E0A95C}" type="presOf" srcId="{0145E069-BB35-42AB-B052-7A2A4E4D6DE8}" destId="{DBB23EB6-7E0D-4E9A-ADAA-5EC6C67F703F}" srcOrd="1" destOrd="0" presId="urn:microsoft.com/office/officeart/2016/7/layout/RepeatingBendingProcessNew"/>
    <dgm:cxn modelId="{7123FF82-815B-4E5E-8AE3-99854B5EC4ED}" type="presOf" srcId="{B6B018DD-FFB8-45BC-BE4D-D8FDBE3031FF}" destId="{DDD33070-25BF-4D2C-91F1-F1566FADCA32}" srcOrd="1" destOrd="0" presId="urn:microsoft.com/office/officeart/2016/7/layout/RepeatingBendingProcessNew"/>
    <dgm:cxn modelId="{9193E573-F2B0-4AA6-9BE3-90E214229E27}" type="presOf" srcId="{0B434401-41CD-482E-9408-CBABC03F7E98}" destId="{73D0CDB5-666D-4B55-B057-84A7190BDE01}" srcOrd="0" destOrd="0" presId="urn:microsoft.com/office/officeart/2016/7/layout/RepeatingBendingProcessNew"/>
    <dgm:cxn modelId="{AE0B747B-A0EE-4459-8BC1-58434E6BDB9C}" type="presOf" srcId="{1B72771F-E4BB-4378-968C-4D3FFF4C9D71}" destId="{DDDC59C1-6253-40A0-8831-8099BDE42F51}" srcOrd="0" destOrd="0" presId="urn:microsoft.com/office/officeart/2016/7/layout/RepeatingBendingProcessNew"/>
    <dgm:cxn modelId="{F99ECE06-A948-4793-812A-CB32F2768CAE}" srcId="{FBC0498D-9E8E-404A-83B4-F92ED742E28C}" destId="{B265FD34-61A7-4C67-AD7B-43196597E045}" srcOrd="5" destOrd="0" parTransId="{B60413A6-BA80-49C4-BA34-E69D1F4B9305}" sibTransId="{0145E069-BB35-42AB-B052-7A2A4E4D6DE8}"/>
    <dgm:cxn modelId="{4BF8BCFF-0199-47CA-A54A-7451737CF01E}" srcId="{FBC0498D-9E8E-404A-83B4-F92ED742E28C}" destId="{E3B50482-5C6E-4CA1-AE39-C7F93A64E08D}" srcOrd="4" destOrd="0" parTransId="{1D71CCAF-73BE-44D6-9C74-6883A3745DC8}" sibTransId="{B6B018DD-FFB8-45BC-BE4D-D8FDBE3031FF}"/>
    <dgm:cxn modelId="{19D97DCB-B4EE-4BAE-BE7C-AA3FA92A42FD}" type="presOf" srcId="{E8270508-EC03-44CF-A967-31BEF1E960E4}" destId="{BE03110C-B298-4852-A27A-F90CF8F3A83B}" srcOrd="1" destOrd="0" presId="urn:microsoft.com/office/officeart/2016/7/layout/RepeatingBendingProcessNew"/>
    <dgm:cxn modelId="{AB553838-9F26-4E35-BB17-A2CFFC1CFE28}" type="presOf" srcId="{A038756A-E2F9-42D5-B04A-D30BE2197E42}" destId="{5073C9A4-CCDF-44D0-A1A6-12291A531FA9}" srcOrd="0" destOrd="0" presId="urn:microsoft.com/office/officeart/2016/7/layout/RepeatingBendingProcessNew"/>
    <dgm:cxn modelId="{FE423E2E-DB32-418C-8141-0A10D7A8AC78}" type="presOf" srcId="{A038756A-E2F9-42D5-B04A-D30BE2197E42}" destId="{4F89A7DA-03B6-4724-8359-A5803C087460}" srcOrd="1" destOrd="0" presId="urn:microsoft.com/office/officeart/2016/7/layout/RepeatingBendingProcessNew"/>
    <dgm:cxn modelId="{CEE6D66B-C011-4C6C-A10E-4D5876C3E6E7}" type="presOf" srcId="{FBC0498D-9E8E-404A-83B4-F92ED742E28C}" destId="{F3B6904D-0A5B-4AFF-AB7B-FD22F4D172B8}" srcOrd="0" destOrd="0" presId="urn:microsoft.com/office/officeart/2016/7/layout/RepeatingBendingProcessNew"/>
    <dgm:cxn modelId="{7049A8CA-C414-4FF4-98DA-D3A356E85EB4}" type="presOf" srcId="{10A2D54A-7628-483F-8253-404D82FEB75B}" destId="{936CDF9D-1021-4035-9A82-3898D90DACFC}" srcOrd="0" destOrd="0" presId="urn:microsoft.com/office/officeart/2016/7/layout/RepeatingBendingProcessNew"/>
    <dgm:cxn modelId="{F513D2E7-B235-4667-87E1-FA55A68AFBD0}" srcId="{FBC0498D-9E8E-404A-83B4-F92ED742E28C}" destId="{BEB1E218-38A2-4295-A1DE-06308DBF68D6}" srcOrd="2" destOrd="0" parTransId="{01AD8ECE-A299-4559-97FC-56B0833813BB}" sibTransId="{D0D7A789-3BF1-4556-BCA3-C5D6E14D8DF0}"/>
    <dgm:cxn modelId="{38D9F3BB-08B6-46DF-BCA1-8730F5DC21B2}" type="presParOf" srcId="{F3B6904D-0A5B-4AFF-AB7B-FD22F4D172B8}" destId="{576FFE4C-4074-42A5-98A9-62A5262716E7}" srcOrd="0" destOrd="0" presId="urn:microsoft.com/office/officeart/2016/7/layout/RepeatingBendingProcessNew"/>
    <dgm:cxn modelId="{50D15E3D-9416-4B81-B46A-C499C1F78468}" type="presParOf" srcId="{F3B6904D-0A5B-4AFF-AB7B-FD22F4D172B8}" destId="{DDDC59C1-6253-40A0-8831-8099BDE42F51}" srcOrd="1" destOrd="0" presId="urn:microsoft.com/office/officeart/2016/7/layout/RepeatingBendingProcessNew"/>
    <dgm:cxn modelId="{29715034-18EF-472F-AE6F-B4264EE5695C}" type="presParOf" srcId="{DDDC59C1-6253-40A0-8831-8099BDE42F51}" destId="{8D9C0034-514C-44DF-9C6C-9F6E493F2AEA}" srcOrd="0" destOrd="0" presId="urn:microsoft.com/office/officeart/2016/7/layout/RepeatingBendingProcessNew"/>
    <dgm:cxn modelId="{63FEDEEF-07C9-49CE-977C-E46633EC3A91}" type="presParOf" srcId="{F3B6904D-0A5B-4AFF-AB7B-FD22F4D172B8}" destId="{65C45F41-7A17-4D0E-A702-C9E9EAC7033D}" srcOrd="2" destOrd="0" presId="urn:microsoft.com/office/officeart/2016/7/layout/RepeatingBendingProcessNew"/>
    <dgm:cxn modelId="{17BD4799-1FDB-4A00-97C1-E23E7804E777}" type="presParOf" srcId="{F3B6904D-0A5B-4AFF-AB7B-FD22F4D172B8}" destId="{5073C9A4-CCDF-44D0-A1A6-12291A531FA9}" srcOrd="3" destOrd="0" presId="urn:microsoft.com/office/officeart/2016/7/layout/RepeatingBendingProcessNew"/>
    <dgm:cxn modelId="{ECA84622-B853-4312-89B6-AB7F8AC87C0E}" type="presParOf" srcId="{5073C9A4-CCDF-44D0-A1A6-12291A531FA9}" destId="{4F89A7DA-03B6-4724-8359-A5803C087460}" srcOrd="0" destOrd="0" presId="urn:microsoft.com/office/officeart/2016/7/layout/RepeatingBendingProcessNew"/>
    <dgm:cxn modelId="{D73E4DA5-4B30-46EE-9FFD-2789F8213200}" type="presParOf" srcId="{F3B6904D-0A5B-4AFF-AB7B-FD22F4D172B8}" destId="{0BBC8C34-4B5A-4E6D-901D-39621D0998D9}" srcOrd="4" destOrd="0" presId="urn:microsoft.com/office/officeart/2016/7/layout/RepeatingBendingProcessNew"/>
    <dgm:cxn modelId="{AA3C203E-D5AE-40BF-8338-D0B566627651}" type="presParOf" srcId="{F3B6904D-0A5B-4AFF-AB7B-FD22F4D172B8}" destId="{2B6DA615-0C0E-4AD3-B303-51E0F61F56A2}" srcOrd="5" destOrd="0" presId="urn:microsoft.com/office/officeart/2016/7/layout/RepeatingBendingProcessNew"/>
    <dgm:cxn modelId="{B978C56E-7EC0-456B-9063-3E17D3989274}" type="presParOf" srcId="{2B6DA615-0C0E-4AD3-B303-51E0F61F56A2}" destId="{BF461D1E-535E-479F-B2CF-E83C5D4AD960}" srcOrd="0" destOrd="0" presId="urn:microsoft.com/office/officeart/2016/7/layout/RepeatingBendingProcessNew"/>
    <dgm:cxn modelId="{F887BB4A-6F2B-48D5-BFED-713C72ED83F7}" type="presParOf" srcId="{F3B6904D-0A5B-4AFF-AB7B-FD22F4D172B8}" destId="{936CDF9D-1021-4035-9A82-3898D90DACFC}" srcOrd="6" destOrd="0" presId="urn:microsoft.com/office/officeart/2016/7/layout/RepeatingBendingProcessNew"/>
    <dgm:cxn modelId="{FEA15A8A-D8AC-427E-AA0D-97EE918377C5}" type="presParOf" srcId="{F3B6904D-0A5B-4AFF-AB7B-FD22F4D172B8}" destId="{3EA3A8DB-F81A-4ADE-A086-3C6B1FC5B2F7}" srcOrd="7" destOrd="0" presId="urn:microsoft.com/office/officeart/2016/7/layout/RepeatingBendingProcessNew"/>
    <dgm:cxn modelId="{14ED9F53-0EC0-43BA-A3A6-1993D9D69BCE}" type="presParOf" srcId="{3EA3A8DB-F81A-4ADE-A086-3C6B1FC5B2F7}" destId="{BE03110C-B298-4852-A27A-F90CF8F3A83B}" srcOrd="0" destOrd="0" presId="urn:microsoft.com/office/officeart/2016/7/layout/RepeatingBendingProcessNew"/>
    <dgm:cxn modelId="{34990F8E-7892-4FCF-BC47-F8406F30A89B}" type="presParOf" srcId="{F3B6904D-0A5B-4AFF-AB7B-FD22F4D172B8}" destId="{19464169-DE30-4D17-ACFF-381FD6019516}" srcOrd="8" destOrd="0" presId="urn:microsoft.com/office/officeart/2016/7/layout/RepeatingBendingProcessNew"/>
    <dgm:cxn modelId="{962C32B1-9825-46C3-94E8-6EDA7681D8AD}" type="presParOf" srcId="{F3B6904D-0A5B-4AFF-AB7B-FD22F4D172B8}" destId="{C928022B-56D1-4749-B6B6-5ECF3D855AA1}" srcOrd="9" destOrd="0" presId="urn:microsoft.com/office/officeart/2016/7/layout/RepeatingBendingProcessNew"/>
    <dgm:cxn modelId="{7C2F3714-6DAC-45D9-A6E4-87387C73C62B}" type="presParOf" srcId="{C928022B-56D1-4749-B6B6-5ECF3D855AA1}" destId="{DDD33070-25BF-4D2C-91F1-F1566FADCA32}" srcOrd="0" destOrd="0" presId="urn:microsoft.com/office/officeart/2016/7/layout/RepeatingBendingProcessNew"/>
    <dgm:cxn modelId="{817A8238-795C-41E4-831C-5BFB30A24EF7}" type="presParOf" srcId="{F3B6904D-0A5B-4AFF-AB7B-FD22F4D172B8}" destId="{D432B867-1D8F-42AD-BEC0-8CB7E5FFC141}" srcOrd="10" destOrd="0" presId="urn:microsoft.com/office/officeart/2016/7/layout/RepeatingBendingProcessNew"/>
    <dgm:cxn modelId="{6ADAE639-B08E-47FC-8616-8152838F9309}" type="presParOf" srcId="{F3B6904D-0A5B-4AFF-AB7B-FD22F4D172B8}" destId="{D32C943D-DE37-4E39-9A25-F3E7710FB99B}" srcOrd="11" destOrd="0" presId="urn:microsoft.com/office/officeart/2016/7/layout/RepeatingBendingProcessNew"/>
    <dgm:cxn modelId="{443288ED-6143-4E01-999B-5BE328570D4B}" type="presParOf" srcId="{D32C943D-DE37-4E39-9A25-F3E7710FB99B}" destId="{DBB23EB6-7E0D-4E9A-ADAA-5EC6C67F703F}" srcOrd="0" destOrd="0" presId="urn:microsoft.com/office/officeart/2016/7/layout/RepeatingBendingProcessNew"/>
    <dgm:cxn modelId="{06DDC3A1-DEB6-4498-8112-F0EBE58D812B}" type="presParOf" srcId="{F3B6904D-0A5B-4AFF-AB7B-FD22F4D172B8}" destId="{B20BE274-50C6-468C-96DA-DC6974F3769C}" srcOrd="12" destOrd="0" presId="urn:microsoft.com/office/officeart/2016/7/layout/RepeatingBendingProcessNew"/>
    <dgm:cxn modelId="{176A7359-3431-4AB4-B00A-44734973EF5D}" type="presParOf" srcId="{F3B6904D-0A5B-4AFF-AB7B-FD22F4D172B8}" destId="{73D0CDB5-666D-4B55-B057-84A7190BDE01}" srcOrd="13" destOrd="0" presId="urn:microsoft.com/office/officeart/2016/7/layout/RepeatingBendingProcessNew"/>
    <dgm:cxn modelId="{26897B69-451E-47B1-9C07-FE8E7FC546E2}" type="presParOf" srcId="{73D0CDB5-666D-4B55-B057-84A7190BDE01}" destId="{61AE54F9-20B5-407B-B689-4B0751133332}" srcOrd="0" destOrd="0" presId="urn:microsoft.com/office/officeart/2016/7/layout/RepeatingBendingProcessNew"/>
    <dgm:cxn modelId="{9AFEDA05-45E2-4077-942A-3149015B3CB6}" type="presParOf" srcId="{F3B6904D-0A5B-4AFF-AB7B-FD22F4D172B8}" destId="{11100291-CE99-4FF8-B239-D8F6BBBA1D5E}" srcOrd="14" destOrd="0" presId="urn:microsoft.com/office/officeart/2016/7/layout/RepeatingBendingProcessNew"/>
    <dgm:cxn modelId="{F47DBB9E-7EB1-4C4F-9D00-5510C53EC0DA}" type="presParOf" srcId="{F3B6904D-0A5B-4AFF-AB7B-FD22F4D172B8}" destId="{76B21387-9F1C-475E-B5FD-20B4417B42ED}" srcOrd="15" destOrd="0" presId="urn:microsoft.com/office/officeart/2016/7/layout/RepeatingBendingProcessNew"/>
    <dgm:cxn modelId="{B19EB057-B00E-45F3-8B52-AC34E2E53801}" type="presParOf" srcId="{76B21387-9F1C-475E-B5FD-20B4417B42ED}" destId="{D15B0DC2-336A-41B6-845C-9BCF6C660591}" srcOrd="0" destOrd="0" presId="urn:microsoft.com/office/officeart/2016/7/layout/RepeatingBendingProcessNew"/>
    <dgm:cxn modelId="{18D7870F-3DDE-4EC4-939D-7654D36FE0C6}" type="presParOf" srcId="{F3B6904D-0A5B-4AFF-AB7B-FD22F4D172B8}" destId="{6F695252-4894-466D-B0B1-5C3045A8E1CC}" srcOrd="16" destOrd="0" presId="urn:microsoft.com/office/officeart/2016/7/layout/RepeatingBendingProcessNew"/>
    <dgm:cxn modelId="{F5CDD80A-B64E-4053-9F23-9107B8B58A78}" type="presParOf" srcId="{F3B6904D-0A5B-4AFF-AB7B-FD22F4D172B8}" destId="{22917FED-B873-4643-BBC2-55F0B28D56AB}" srcOrd="17" destOrd="0" presId="urn:microsoft.com/office/officeart/2016/7/layout/RepeatingBendingProcessNew"/>
    <dgm:cxn modelId="{D41BF3B2-1830-4E09-AACD-F8A96F1B784F}" type="presParOf" srcId="{22917FED-B873-4643-BBC2-55F0B28D56AB}" destId="{0172C9C0-BA67-4C44-B5CF-CEC7DB3195E1}" srcOrd="0" destOrd="0" presId="urn:microsoft.com/office/officeart/2016/7/layout/RepeatingBendingProcessNew"/>
    <dgm:cxn modelId="{DC5E2C69-0617-4175-ADFA-264CABA90EDF}" type="presParOf" srcId="{F3B6904D-0A5B-4AFF-AB7B-FD22F4D172B8}" destId="{50B75926-989A-4698-92BF-FF0CFF38985F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74A72-3F0F-42D8-83FE-8D4BE2E707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4A0EE823-110D-483B-9941-4225377654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JustDrink has emerged to become one of the largest Retail Stores for alcoholic drinks in the state of Lincoln</a:t>
          </a:r>
        </a:p>
      </dgm:t>
    </dgm:pt>
    <dgm:pt modelId="{98C65FD9-1076-436C-BA52-A444452FC4D5}" type="parTrans" cxnId="{695874B1-2750-465F-AAD3-313C1E5EEBF2}">
      <dgm:prSet/>
      <dgm:spPr/>
      <dgm:t>
        <a:bodyPr/>
        <a:lstStyle/>
        <a:p>
          <a:endParaRPr lang="en-US"/>
        </a:p>
      </dgm:t>
    </dgm:pt>
    <dgm:pt modelId="{B2834F65-DF3B-4324-BB30-78B3DF2305D1}" type="sibTrans" cxnId="{695874B1-2750-465F-AAD3-313C1E5EEBF2}">
      <dgm:prSet/>
      <dgm:spPr/>
      <dgm:t>
        <a:bodyPr/>
        <a:lstStyle/>
        <a:p>
          <a:endParaRPr lang="en-US"/>
        </a:p>
      </dgm:t>
    </dgm:pt>
    <dgm:pt modelId="{874212F5-076F-4174-A6B7-D9C0701B0C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currently have about 80stores</a:t>
          </a:r>
        </a:p>
      </dgm:t>
    </dgm:pt>
    <dgm:pt modelId="{55A7B39D-07CE-4C96-8D8E-552ADAE8BBC5}" type="parTrans" cxnId="{D6A09578-1027-42A4-868F-85C890B5EB8D}">
      <dgm:prSet/>
      <dgm:spPr/>
      <dgm:t>
        <a:bodyPr/>
        <a:lstStyle/>
        <a:p>
          <a:endParaRPr lang="en-US"/>
        </a:p>
      </dgm:t>
    </dgm:pt>
    <dgm:pt modelId="{FAD63F55-948E-40FE-8149-ECD2A62CAD90}" type="sibTrans" cxnId="{D6A09578-1027-42A4-868F-85C890B5EB8D}">
      <dgm:prSet/>
      <dgm:spPr/>
      <dgm:t>
        <a:bodyPr/>
        <a:lstStyle/>
        <a:p>
          <a:endParaRPr lang="en-US"/>
        </a:p>
      </dgm:t>
    </dgm:pt>
    <dgm:pt modelId="{7CA65049-5A62-4C6B-802C-FDA73EE85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Sales above 450million dollars</a:t>
          </a:r>
        </a:p>
      </dgm:t>
    </dgm:pt>
    <dgm:pt modelId="{D575C216-B397-4A2F-B455-E0EB01BCEAF0}" type="parTrans" cxnId="{11DB8FBD-B5DA-4057-AC69-282E416CE86D}">
      <dgm:prSet/>
      <dgm:spPr/>
      <dgm:t>
        <a:bodyPr/>
        <a:lstStyle/>
        <a:p>
          <a:endParaRPr lang="en-US"/>
        </a:p>
      </dgm:t>
    </dgm:pt>
    <dgm:pt modelId="{43A21E74-C450-47AA-9696-31967955D601}" type="sibTrans" cxnId="{11DB8FBD-B5DA-4057-AC69-282E416CE86D}">
      <dgm:prSet/>
      <dgm:spPr/>
      <dgm:t>
        <a:bodyPr/>
        <a:lstStyle/>
        <a:p>
          <a:endParaRPr lang="en-US"/>
        </a:p>
      </dgm:t>
    </dgm:pt>
    <dgm:pt modelId="{43A9666A-1D8A-43FC-8783-F1604897D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current data available is on Vendors, Purchases and Stocks</a:t>
          </a:r>
        </a:p>
      </dgm:t>
    </dgm:pt>
    <dgm:pt modelId="{75C2E4A2-92B8-466C-B29C-46BCAE030753}" type="parTrans" cxnId="{E4740E0D-54F3-4EE6-826F-3F60990AB1BC}">
      <dgm:prSet/>
      <dgm:spPr/>
      <dgm:t>
        <a:bodyPr/>
        <a:lstStyle/>
        <a:p>
          <a:endParaRPr lang="en-US"/>
        </a:p>
      </dgm:t>
    </dgm:pt>
    <dgm:pt modelId="{B8B61643-C4AA-4AA9-A346-4FFC0C0068DB}" type="sibTrans" cxnId="{E4740E0D-54F3-4EE6-826F-3F60990AB1BC}">
      <dgm:prSet/>
      <dgm:spPr/>
      <dgm:t>
        <a:bodyPr/>
        <a:lstStyle/>
        <a:p>
          <a:endParaRPr lang="en-US"/>
        </a:p>
      </dgm:t>
    </dgm:pt>
    <dgm:pt modelId="{29A1231F-4B11-443C-8B8B-1D516CC6A8F4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Hence, there is a need </a:t>
          </a:r>
          <a:r>
            <a:rPr lang="en-US"/>
            <a:t>to </a:t>
          </a:r>
          <a:r>
            <a:rPr lang="en-US" smtClean="0"/>
            <a:t>expand </a:t>
          </a:r>
          <a:r>
            <a:rPr lang="en-US" dirty="0"/>
            <a:t>the business’ data resources in order to have deeper insights into other variables such as sales, employee and customers.</a:t>
          </a:r>
        </a:p>
      </dgm:t>
    </dgm:pt>
    <dgm:pt modelId="{DB96C2E6-2313-4B80-8B3C-713593D62A4F}" type="parTrans" cxnId="{B4F66912-15AC-4D1D-BD75-4D6044B85CC7}">
      <dgm:prSet/>
      <dgm:spPr/>
      <dgm:t>
        <a:bodyPr/>
        <a:lstStyle/>
        <a:p>
          <a:endParaRPr lang="en-US"/>
        </a:p>
      </dgm:t>
    </dgm:pt>
    <dgm:pt modelId="{743D8724-24AF-466E-8C1A-0062652CA034}" type="sibTrans" cxnId="{B4F66912-15AC-4D1D-BD75-4D6044B85CC7}">
      <dgm:prSet/>
      <dgm:spPr/>
      <dgm:t>
        <a:bodyPr/>
        <a:lstStyle/>
        <a:p>
          <a:endParaRPr lang="en-US"/>
        </a:p>
      </dgm:t>
    </dgm:pt>
    <dgm:pt modelId="{ECD58276-0E04-4AE3-90CD-892229E2BDC6}" type="pres">
      <dgm:prSet presAssocID="{CE074A72-3F0F-42D8-83FE-8D4BE2E7071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68F830-09F2-40B3-BF92-B59B81BE3F7E}" type="pres">
      <dgm:prSet presAssocID="{4A0EE823-110D-483B-9941-4225377654D7}" presName="compNode" presStyleCnt="0"/>
      <dgm:spPr/>
    </dgm:pt>
    <dgm:pt modelId="{00BEF83F-D824-452F-A061-D60A0E5E55B7}" type="pres">
      <dgm:prSet presAssocID="{4A0EE823-110D-483B-9941-4225377654D7}" presName="bgRect" presStyleLbl="bgShp" presStyleIdx="0" presStyleCnt="5"/>
      <dgm:spPr>
        <a:solidFill>
          <a:schemeClr val="tx2">
            <a:lumMod val="75000"/>
            <a:lumOff val="25000"/>
          </a:schemeClr>
        </a:solidFill>
      </dgm:spPr>
    </dgm:pt>
    <dgm:pt modelId="{81013E2C-E3E3-4D68-AE13-BF350099FE1E}" type="pres">
      <dgm:prSet presAssocID="{4A0EE823-110D-483B-9941-4225377654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69588A67-8573-4876-950D-7EDED84FA0BB}" type="pres">
      <dgm:prSet presAssocID="{4A0EE823-110D-483B-9941-4225377654D7}" presName="spaceRect" presStyleCnt="0"/>
      <dgm:spPr/>
    </dgm:pt>
    <dgm:pt modelId="{82F21BA3-CFD6-49BD-BBC8-93B77833BEB8}" type="pres">
      <dgm:prSet presAssocID="{4A0EE823-110D-483B-9941-4225377654D7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D4CEF1-7B89-4BAE-8343-D6AD70B1DC00}" type="pres">
      <dgm:prSet presAssocID="{B2834F65-DF3B-4324-BB30-78B3DF2305D1}" presName="sibTrans" presStyleCnt="0"/>
      <dgm:spPr/>
    </dgm:pt>
    <dgm:pt modelId="{48B60222-924F-4BE5-910B-3DE61C71CA82}" type="pres">
      <dgm:prSet presAssocID="{874212F5-076F-4174-A6B7-D9C0701B0C0A}" presName="compNode" presStyleCnt="0"/>
      <dgm:spPr/>
    </dgm:pt>
    <dgm:pt modelId="{53C9B2B8-0749-4601-A6F0-DBE829F608CB}" type="pres">
      <dgm:prSet presAssocID="{874212F5-076F-4174-A6B7-D9C0701B0C0A}" presName="bgRect" presStyleLbl="bgShp" presStyleIdx="1" presStyleCnt="5"/>
      <dgm:spPr>
        <a:solidFill>
          <a:schemeClr val="tx2">
            <a:lumMod val="75000"/>
            <a:lumOff val="25000"/>
          </a:schemeClr>
        </a:solidFill>
      </dgm:spPr>
    </dgm:pt>
    <dgm:pt modelId="{883F6393-5E32-487B-A6F5-7B57777F5047}" type="pres">
      <dgm:prSet presAssocID="{874212F5-076F-4174-A6B7-D9C0701B0C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1AC1F6CF-52E9-4E65-8071-B2EFCF5575F3}" type="pres">
      <dgm:prSet presAssocID="{874212F5-076F-4174-A6B7-D9C0701B0C0A}" presName="spaceRect" presStyleCnt="0"/>
      <dgm:spPr/>
    </dgm:pt>
    <dgm:pt modelId="{63F5E494-36EB-4466-9DD4-B3AC6B9F7AE3}" type="pres">
      <dgm:prSet presAssocID="{874212F5-076F-4174-A6B7-D9C0701B0C0A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0A9376-04BF-4695-9D45-A69722C72684}" type="pres">
      <dgm:prSet presAssocID="{FAD63F55-948E-40FE-8149-ECD2A62CAD90}" presName="sibTrans" presStyleCnt="0"/>
      <dgm:spPr/>
    </dgm:pt>
    <dgm:pt modelId="{6566AE11-C2B9-4FE7-8A06-6EBEB41D436F}" type="pres">
      <dgm:prSet presAssocID="{7CA65049-5A62-4C6B-802C-FDA73EE85143}" presName="compNode" presStyleCnt="0"/>
      <dgm:spPr/>
    </dgm:pt>
    <dgm:pt modelId="{E6980A18-85A7-4B15-A837-75E1689EBC96}" type="pres">
      <dgm:prSet presAssocID="{7CA65049-5A62-4C6B-802C-FDA73EE85143}" presName="bgRect" presStyleLbl="bgShp" presStyleIdx="2" presStyleCnt="5"/>
      <dgm:spPr>
        <a:solidFill>
          <a:schemeClr val="tx2">
            <a:lumMod val="75000"/>
            <a:lumOff val="25000"/>
          </a:schemeClr>
        </a:solidFill>
      </dgm:spPr>
    </dgm:pt>
    <dgm:pt modelId="{5C8F9317-F393-4189-877C-ADAB236D674D}" type="pres">
      <dgm:prSet presAssocID="{7CA65049-5A62-4C6B-802C-FDA73EE851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F53521-6C45-44CD-978F-59C19F3294E7}" type="pres">
      <dgm:prSet presAssocID="{7CA65049-5A62-4C6B-802C-FDA73EE85143}" presName="spaceRect" presStyleCnt="0"/>
      <dgm:spPr/>
    </dgm:pt>
    <dgm:pt modelId="{74170E7B-058F-421A-9722-4F558D727821}" type="pres">
      <dgm:prSet presAssocID="{7CA65049-5A62-4C6B-802C-FDA73EE85143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FA6B03-E646-478E-8426-119AB17A43D8}" type="pres">
      <dgm:prSet presAssocID="{43A21E74-C450-47AA-9696-31967955D601}" presName="sibTrans" presStyleCnt="0"/>
      <dgm:spPr/>
    </dgm:pt>
    <dgm:pt modelId="{8F30A17A-A0B6-4518-A460-DD427F77C07B}" type="pres">
      <dgm:prSet presAssocID="{43A9666A-1D8A-43FC-8783-F1604897D0AD}" presName="compNode" presStyleCnt="0"/>
      <dgm:spPr/>
    </dgm:pt>
    <dgm:pt modelId="{5844DBA0-2CDB-4673-9E4A-C9FA9BD8BB06}" type="pres">
      <dgm:prSet presAssocID="{43A9666A-1D8A-43FC-8783-F1604897D0AD}" presName="bgRect" presStyleLbl="bgShp" presStyleIdx="3" presStyleCnt="5"/>
      <dgm:spPr>
        <a:solidFill>
          <a:schemeClr val="tx2">
            <a:lumMod val="75000"/>
            <a:lumOff val="25000"/>
          </a:schemeClr>
        </a:solidFill>
      </dgm:spPr>
    </dgm:pt>
    <dgm:pt modelId="{AEEC21AA-8D81-489D-B794-1FC5BDA56E10}" type="pres">
      <dgm:prSet presAssocID="{43A9666A-1D8A-43FC-8783-F1604897D0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6E7FD38-F7F0-46F8-B47B-01F7FB22CF65}" type="pres">
      <dgm:prSet presAssocID="{43A9666A-1D8A-43FC-8783-F1604897D0AD}" presName="spaceRect" presStyleCnt="0"/>
      <dgm:spPr/>
    </dgm:pt>
    <dgm:pt modelId="{C27E195C-476D-4D6F-BE43-D5BDF00CDFCB}" type="pres">
      <dgm:prSet presAssocID="{43A9666A-1D8A-43FC-8783-F1604897D0AD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B6BFB4C-6A4F-493D-858E-79F0CA9372A1}" type="pres">
      <dgm:prSet presAssocID="{B8B61643-C4AA-4AA9-A346-4FFC0C0068DB}" presName="sibTrans" presStyleCnt="0"/>
      <dgm:spPr/>
    </dgm:pt>
    <dgm:pt modelId="{6CF3571A-E906-4C36-B902-78B63E258AE6}" type="pres">
      <dgm:prSet presAssocID="{29A1231F-4B11-443C-8B8B-1D516CC6A8F4}" presName="compNode" presStyleCnt="0"/>
      <dgm:spPr/>
    </dgm:pt>
    <dgm:pt modelId="{D07EF50B-3D96-466F-887D-177E3EA9A678}" type="pres">
      <dgm:prSet presAssocID="{29A1231F-4B11-443C-8B8B-1D516CC6A8F4}" presName="bgRect" presStyleLbl="bgShp" presStyleIdx="4" presStyleCnt="5"/>
      <dgm:spPr>
        <a:solidFill>
          <a:schemeClr val="tx2">
            <a:lumMod val="75000"/>
            <a:lumOff val="25000"/>
          </a:schemeClr>
        </a:solidFill>
      </dgm:spPr>
    </dgm:pt>
    <dgm:pt modelId="{979BE4DC-7762-4607-A618-AE98370C166B}" type="pres">
      <dgm:prSet presAssocID="{29A1231F-4B11-443C-8B8B-1D516CC6A8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F90C4B4-FE26-4E6F-A043-AC7D5985D1FE}" type="pres">
      <dgm:prSet presAssocID="{29A1231F-4B11-443C-8B8B-1D516CC6A8F4}" presName="spaceRect" presStyleCnt="0"/>
      <dgm:spPr/>
    </dgm:pt>
    <dgm:pt modelId="{3D9B88B3-8DC8-4971-B734-3A384E5EB261}" type="pres">
      <dgm:prSet presAssocID="{29A1231F-4B11-443C-8B8B-1D516CC6A8F4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40E0D-54F3-4EE6-826F-3F60990AB1BC}" srcId="{CE074A72-3F0F-42D8-83FE-8D4BE2E70717}" destId="{43A9666A-1D8A-43FC-8783-F1604897D0AD}" srcOrd="3" destOrd="0" parTransId="{75C2E4A2-92B8-466C-B29C-46BCAE030753}" sibTransId="{B8B61643-C4AA-4AA9-A346-4FFC0C0068DB}"/>
    <dgm:cxn modelId="{05F3C319-B259-459F-A44F-33BB3CD7AAC2}" type="presOf" srcId="{874212F5-076F-4174-A6B7-D9C0701B0C0A}" destId="{63F5E494-36EB-4466-9DD4-B3AC6B9F7AE3}" srcOrd="0" destOrd="0" presId="urn:microsoft.com/office/officeart/2018/2/layout/IconVerticalSolidList"/>
    <dgm:cxn modelId="{695874B1-2750-465F-AAD3-313C1E5EEBF2}" srcId="{CE074A72-3F0F-42D8-83FE-8D4BE2E70717}" destId="{4A0EE823-110D-483B-9941-4225377654D7}" srcOrd="0" destOrd="0" parTransId="{98C65FD9-1076-436C-BA52-A444452FC4D5}" sibTransId="{B2834F65-DF3B-4324-BB30-78B3DF2305D1}"/>
    <dgm:cxn modelId="{6C134D91-7BB8-4A0B-8A46-65710EC29CAA}" type="presOf" srcId="{CE074A72-3F0F-42D8-83FE-8D4BE2E70717}" destId="{ECD58276-0E04-4AE3-90CD-892229E2BDC6}" srcOrd="0" destOrd="0" presId="urn:microsoft.com/office/officeart/2018/2/layout/IconVerticalSolidList"/>
    <dgm:cxn modelId="{E549204C-A7C6-4A54-8442-ECFF3FC6BA8C}" type="presOf" srcId="{4A0EE823-110D-483B-9941-4225377654D7}" destId="{82F21BA3-CFD6-49BD-BBC8-93B77833BEB8}" srcOrd="0" destOrd="0" presId="urn:microsoft.com/office/officeart/2018/2/layout/IconVerticalSolidList"/>
    <dgm:cxn modelId="{D7D66C78-8C48-4BFF-9B4F-222EB4CC2C19}" type="presOf" srcId="{29A1231F-4B11-443C-8B8B-1D516CC6A8F4}" destId="{3D9B88B3-8DC8-4971-B734-3A384E5EB261}" srcOrd="0" destOrd="0" presId="urn:microsoft.com/office/officeart/2018/2/layout/IconVerticalSolidList"/>
    <dgm:cxn modelId="{572EFD6C-7700-4BC2-863C-AE1CB3F4DA09}" type="presOf" srcId="{7CA65049-5A62-4C6B-802C-FDA73EE85143}" destId="{74170E7B-058F-421A-9722-4F558D727821}" srcOrd="0" destOrd="0" presId="urn:microsoft.com/office/officeart/2018/2/layout/IconVerticalSolidList"/>
    <dgm:cxn modelId="{F305C9D5-39D9-4339-95D3-9399C1646B04}" type="presOf" srcId="{43A9666A-1D8A-43FC-8783-F1604897D0AD}" destId="{C27E195C-476D-4D6F-BE43-D5BDF00CDFCB}" srcOrd="0" destOrd="0" presId="urn:microsoft.com/office/officeart/2018/2/layout/IconVerticalSolidList"/>
    <dgm:cxn modelId="{B4F66912-15AC-4D1D-BD75-4D6044B85CC7}" srcId="{CE074A72-3F0F-42D8-83FE-8D4BE2E70717}" destId="{29A1231F-4B11-443C-8B8B-1D516CC6A8F4}" srcOrd="4" destOrd="0" parTransId="{DB96C2E6-2313-4B80-8B3C-713593D62A4F}" sibTransId="{743D8724-24AF-466E-8C1A-0062652CA034}"/>
    <dgm:cxn modelId="{D6A09578-1027-42A4-868F-85C890B5EB8D}" srcId="{CE074A72-3F0F-42D8-83FE-8D4BE2E70717}" destId="{874212F5-076F-4174-A6B7-D9C0701B0C0A}" srcOrd="1" destOrd="0" parTransId="{55A7B39D-07CE-4C96-8D8E-552ADAE8BBC5}" sibTransId="{FAD63F55-948E-40FE-8149-ECD2A62CAD90}"/>
    <dgm:cxn modelId="{11DB8FBD-B5DA-4057-AC69-282E416CE86D}" srcId="{CE074A72-3F0F-42D8-83FE-8D4BE2E70717}" destId="{7CA65049-5A62-4C6B-802C-FDA73EE85143}" srcOrd="2" destOrd="0" parTransId="{D575C216-B397-4A2F-B455-E0EB01BCEAF0}" sibTransId="{43A21E74-C450-47AA-9696-31967955D601}"/>
    <dgm:cxn modelId="{CD098358-3458-48F8-9BE9-647453936A53}" type="presParOf" srcId="{ECD58276-0E04-4AE3-90CD-892229E2BDC6}" destId="{4C68F830-09F2-40B3-BF92-B59B81BE3F7E}" srcOrd="0" destOrd="0" presId="urn:microsoft.com/office/officeart/2018/2/layout/IconVerticalSolidList"/>
    <dgm:cxn modelId="{54ACE22E-E950-4B70-A26E-7ED8C0961F4A}" type="presParOf" srcId="{4C68F830-09F2-40B3-BF92-B59B81BE3F7E}" destId="{00BEF83F-D824-452F-A061-D60A0E5E55B7}" srcOrd="0" destOrd="0" presId="urn:microsoft.com/office/officeart/2018/2/layout/IconVerticalSolidList"/>
    <dgm:cxn modelId="{8A6D46D8-F18C-4084-80CA-6702FED064FF}" type="presParOf" srcId="{4C68F830-09F2-40B3-BF92-B59B81BE3F7E}" destId="{81013E2C-E3E3-4D68-AE13-BF350099FE1E}" srcOrd="1" destOrd="0" presId="urn:microsoft.com/office/officeart/2018/2/layout/IconVerticalSolidList"/>
    <dgm:cxn modelId="{2AFF2DAA-B620-4C66-AE4F-4FB1071D6AA4}" type="presParOf" srcId="{4C68F830-09F2-40B3-BF92-B59B81BE3F7E}" destId="{69588A67-8573-4876-950D-7EDED84FA0BB}" srcOrd="2" destOrd="0" presId="urn:microsoft.com/office/officeart/2018/2/layout/IconVerticalSolidList"/>
    <dgm:cxn modelId="{0FCC8838-EF78-499A-81B2-468587C2A980}" type="presParOf" srcId="{4C68F830-09F2-40B3-BF92-B59B81BE3F7E}" destId="{82F21BA3-CFD6-49BD-BBC8-93B77833BEB8}" srcOrd="3" destOrd="0" presId="urn:microsoft.com/office/officeart/2018/2/layout/IconVerticalSolidList"/>
    <dgm:cxn modelId="{711AFE4D-3CB7-4773-89F4-391D180B9F17}" type="presParOf" srcId="{ECD58276-0E04-4AE3-90CD-892229E2BDC6}" destId="{7ED4CEF1-7B89-4BAE-8343-D6AD70B1DC00}" srcOrd="1" destOrd="0" presId="urn:microsoft.com/office/officeart/2018/2/layout/IconVerticalSolidList"/>
    <dgm:cxn modelId="{F5186B3B-A785-4695-BCEA-E221FCAF6299}" type="presParOf" srcId="{ECD58276-0E04-4AE3-90CD-892229E2BDC6}" destId="{48B60222-924F-4BE5-910B-3DE61C71CA82}" srcOrd="2" destOrd="0" presId="urn:microsoft.com/office/officeart/2018/2/layout/IconVerticalSolidList"/>
    <dgm:cxn modelId="{D690DCDD-42B2-4B48-9EA6-B5FEB60131CD}" type="presParOf" srcId="{48B60222-924F-4BE5-910B-3DE61C71CA82}" destId="{53C9B2B8-0749-4601-A6F0-DBE829F608CB}" srcOrd="0" destOrd="0" presId="urn:microsoft.com/office/officeart/2018/2/layout/IconVerticalSolidList"/>
    <dgm:cxn modelId="{ACE6A403-5D56-49DA-82FD-D14841F8404A}" type="presParOf" srcId="{48B60222-924F-4BE5-910B-3DE61C71CA82}" destId="{883F6393-5E32-487B-A6F5-7B57777F5047}" srcOrd="1" destOrd="0" presId="urn:microsoft.com/office/officeart/2018/2/layout/IconVerticalSolidList"/>
    <dgm:cxn modelId="{C8595E81-6D32-4968-8DF3-4E8A8584879B}" type="presParOf" srcId="{48B60222-924F-4BE5-910B-3DE61C71CA82}" destId="{1AC1F6CF-52E9-4E65-8071-B2EFCF5575F3}" srcOrd="2" destOrd="0" presId="urn:microsoft.com/office/officeart/2018/2/layout/IconVerticalSolidList"/>
    <dgm:cxn modelId="{B9BA0675-0E0E-4FEC-A18D-D807CE6FB86D}" type="presParOf" srcId="{48B60222-924F-4BE5-910B-3DE61C71CA82}" destId="{63F5E494-36EB-4466-9DD4-B3AC6B9F7AE3}" srcOrd="3" destOrd="0" presId="urn:microsoft.com/office/officeart/2018/2/layout/IconVerticalSolidList"/>
    <dgm:cxn modelId="{CF95F9BF-E833-47B3-8A4B-7C16C7676DBB}" type="presParOf" srcId="{ECD58276-0E04-4AE3-90CD-892229E2BDC6}" destId="{2B0A9376-04BF-4695-9D45-A69722C72684}" srcOrd="3" destOrd="0" presId="urn:microsoft.com/office/officeart/2018/2/layout/IconVerticalSolidList"/>
    <dgm:cxn modelId="{DC3C3F6D-2E39-43D1-AC53-63E0C605BDAC}" type="presParOf" srcId="{ECD58276-0E04-4AE3-90CD-892229E2BDC6}" destId="{6566AE11-C2B9-4FE7-8A06-6EBEB41D436F}" srcOrd="4" destOrd="0" presId="urn:microsoft.com/office/officeart/2018/2/layout/IconVerticalSolidList"/>
    <dgm:cxn modelId="{D577007D-2662-47C5-AF5B-DA09F8FA2839}" type="presParOf" srcId="{6566AE11-C2B9-4FE7-8A06-6EBEB41D436F}" destId="{E6980A18-85A7-4B15-A837-75E1689EBC96}" srcOrd="0" destOrd="0" presId="urn:microsoft.com/office/officeart/2018/2/layout/IconVerticalSolidList"/>
    <dgm:cxn modelId="{FA6FDF61-D2F7-4E48-A10D-EE880F84D2EE}" type="presParOf" srcId="{6566AE11-C2B9-4FE7-8A06-6EBEB41D436F}" destId="{5C8F9317-F393-4189-877C-ADAB236D674D}" srcOrd="1" destOrd="0" presId="urn:microsoft.com/office/officeart/2018/2/layout/IconVerticalSolidList"/>
    <dgm:cxn modelId="{350FCAC1-EFFC-4597-844C-9C302364C697}" type="presParOf" srcId="{6566AE11-C2B9-4FE7-8A06-6EBEB41D436F}" destId="{9CF53521-6C45-44CD-978F-59C19F3294E7}" srcOrd="2" destOrd="0" presId="urn:microsoft.com/office/officeart/2018/2/layout/IconVerticalSolidList"/>
    <dgm:cxn modelId="{3151AA9D-33F9-4542-9CAC-62DCF4A3BC70}" type="presParOf" srcId="{6566AE11-C2B9-4FE7-8A06-6EBEB41D436F}" destId="{74170E7B-058F-421A-9722-4F558D727821}" srcOrd="3" destOrd="0" presId="urn:microsoft.com/office/officeart/2018/2/layout/IconVerticalSolidList"/>
    <dgm:cxn modelId="{60C9A0D2-F213-4A57-A64C-B47989E8BF16}" type="presParOf" srcId="{ECD58276-0E04-4AE3-90CD-892229E2BDC6}" destId="{8EFA6B03-E646-478E-8426-119AB17A43D8}" srcOrd="5" destOrd="0" presId="urn:microsoft.com/office/officeart/2018/2/layout/IconVerticalSolidList"/>
    <dgm:cxn modelId="{C6AF23F6-E650-4E22-9EEC-71E9E7091AD8}" type="presParOf" srcId="{ECD58276-0E04-4AE3-90CD-892229E2BDC6}" destId="{8F30A17A-A0B6-4518-A460-DD427F77C07B}" srcOrd="6" destOrd="0" presId="urn:microsoft.com/office/officeart/2018/2/layout/IconVerticalSolidList"/>
    <dgm:cxn modelId="{BD5032DE-B45F-4A6F-AB17-A9B182EFCDAD}" type="presParOf" srcId="{8F30A17A-A0B6-4518-A460-DD427F77C07B}" destId="{5844DBA0-2CDB-4673-9E4A-C9FA9BD8BB06}" srcOrd="0" destOrd="0" presId="urn:microsoft.com/office/officeart/2018/2/layout/IconVerticalSolidList"/>
    <dgm:cxn modelId="{D48A493A-96DB-4A07-B651-1520ABF27D96}" type="presParOf" srcId="{8F30A17A-A0B6-4518-A460-DD427F77C07B}" destId="{AEEC21AA-8D81-489D-B794-1FC5BDA56E10}" srcOrd="1" destOrd="0" presId="urn:microsoft.com/office/officeart/2018/2/layout/IconVerticalSolidList"/>
    <dgm:cxn modelId="{1BA3B01F-0C28-40A0-81C7-428350A5C1DA}" type="presParOf" srcId="{8F30A17A-A0B6-4518-A460-DD427F77C07B}" destId="{86E7FD38-F7F0-46F8-B47B-01F7FB22CF65}" srcOrd="2" destOrd="0" presId="urn:microsoft.com/office/officeart/2018/2/layout/IconVerticalSolidList"/>
    <dgm:cxn modelId="{E4C4CBAB-FE57-40B4-ACEC-B6191B8FC66B}" type="presParOf" srcId="{8F30A17A-A0B6-4518-A460-DD427F77C07B}" destId="{C27E195C-476D-4D6F-BE43-D5BDF00CDFCB}" srcOrd="3" destOrd="0" presId="urn:microsoft.com/office/officeart/2018/2/layout/IconVerticalSolidList"/>
    <dgm:cxn modelId="{E4E1DFFC-5E34-49D9-AC20-A7BBD67066FC}" type="presParOf" srcId="{ECD58276-0E04-4AE3-90CD-892229E2BDC6}" destId="{8B6BFB4C-6A4F-493D-858E-79F0CA9372A1}" srcOrd="7" destOrd="0" presId="urn:microsoft.com/office/officeart/2018/2/layout/IconVerticalSolidList"/>
    <dgm:cxn modelId="{E9876ABE-2D10-4718-BCEE-AA1DCE77C117}" type="presParOf" srcId="{ECD58276-0E04-4AE3-90CD-892229E2BDC6}" destId="{6CF3571A-E906-4C36-B902-78B63E258AE6}" srcOrd="8" destOrd="0" presId="urn:microsoft.com/office/officeart/2018/2/layout/IconVerticalSolidList"/>
    <dgm:cxn modelId="{4A4C52B1-EDEE-4CF8-8ECD-B99D918FCC53}" type="presParOf" srcId="{6CF3571A-E906-4C36-B902-78B63E258AE6}" destId="{D07EF50B-3D96-466F-887D-177E3EA9A678}" srcOrd="0" destOrd="0" presId="urn:microsoft.com/office/officeart/2018/2/layout/IconVerticalSolidList"/>
    <dgm:cxn modelId="{3238471F-AEEF-43B4-B103-43E60892C444}" type="presParOf" srcId="{6CF3571A-E906-4C36-B902-78B63E258AE6}" destId="{979BE4DC-7762-4607-A618-AE98370C166B}" srcOrd="1" destOrd="0" presId="urn:microsoft.com/office/officeart/2018/2/layout/IconVerticalSolidList"/>
    <dgm:cxn modelId="{D5B1D207-5B6D-4E7D-88AA-C2DB4B366699}" type="presParOf" srcId="{6CF3571A-E906-4C36-B902-78B63E258AE6}" destId="{8F90C4B4-FE26-4E6F-A043-AC7D5985D1FE}" srcOrd="2" destOrd="0" presId="urn:microsoft.com/office/officeart/2018/2/layout/IconVerticalSolidList"/>
    <dgm:cxn modelId="{546E11F2-D1BA-4A3A-95AF-002F660DB4C0}" type="presParOf" srcId="{6CF3571A-E906-4C36-B902-78B63E258AE6}" destId="{3D9B88B3-8DC8-4971-B734-3A384E5EB2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1FFE3D-59A5-402F-92EF-8E5297284C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0D2606-9BFF-40A1-8F86-BAE74C98D0E2}">
      <dgm:prSet/>
      <dgm:spPr/>
      <dgm:t>
        <a:bodyPr/>
        <a:lstStyle/>
        <a:p>
          <a:pPr>
            <a:defRPr cap="all"/>
          </a:pPr>
          <a:r>
            <a:rPr lang="en-US"/>
            <a:t>Data is the lifeblood of modern business operations.</a:t>
          </a:r>
        </a:p>
      </dgm:t>
    </dgm:pt>
    <dgm:pt modelId="{4A0C6585-B290-4904-84D1-EF7115F6C1D8}" type="parTrans" cxnId="{E27E4C8E-BDB9-42EB-A685-5CD22A7FE9B6}">
      <dgm:prSet/>
      <dgm:spPr/>
      <dgm:t>
        <a:bodyPr/>
        <a:lstStyle/>
        <a:p>
          <a:endParaRPr lang="en-US"/>
        </a:p>
      </dgm:t>
    </dgm:pt>
    <dgm:pt modelId="{EB164EA2-AC7C-4983-8995-1E3B18048963}" type="sibTrans" cxnId="{E27E4C8E-BDB9-42EB-A685-5CD22A7FE9B6}">
      <dgm:prSet/>
      <dgm:spPr/>
      <dgm:t>
        <a:bodyPr/>
        <a:lstStyle/>
        <a:p>
          <a:endParaRPr lang="en-US"/>
        </a:p>
      </dgm:t>
    </dgm:pt>
    <dgm:pt modelId="{2AEE5932-1989-4286-A466-2CAD2A05955C}">
      <dgm:prSet/>
      <dgm:spPr/>
      <dgm:t>
        <a:bodyPr/>
        <a:lstStyle/>
        <a:p>
          <a:pPr>
            <a:defRPr cap="all"/>
          </a:pPr>
          <a:r>
            <a:rPr lang="en-US"/>
            <a:t>It serves as the foundation for informed decision-making.</a:t>
          </a:r>
        </a:p>
      </dgm:t>
    </dgm:pt>
    <dgm:pt modelId="{D8ECD3AF-5CD8-4490-8829-9D29A0010A2D}" type="parTrans" cxnId="{DDBA8A53-754F-4909-A5A8-DE1A906261D6}">
      <dgm:prSet/>
      <dgm:spPr/>
      <dgm:t>
        <a:bodyPr/>
        <a:lstStyle/>
        <a:p>
          <a:endParaRPr lang="en-US"/>
        </a:p>
      </dgm:t>
    </dgm:pt>
    <dgm:pt modelId="{9D988052-3609-413B-9E51-D709412491BC}" type="sibTrans" cxnId="{DDBA8A53-754F-4909-A5A8-DE1A906261D6}">
      <dgm:prSet/>
      <dgm:spPr/>
      <dgm:t>
        <a:bodyPr/>
        <a:lstStyle/>
        <a:p>
          <a:endParaRPr lang="en-US"/>
        </a:p>
      </dgm:t>
    </dgm:pt>
    <dgm:pt modelId="{8CB38391-283B-4C93-A2F5-AE93EE7CB2FD}">
      <dgm:prSet/>
      <dgm:spPr/>
      <dgm:t>
        <a:bodyPr/>
        <a:lstStyle/>
        <a:p>
          <a:pPr>
            <a:defRPr cap="all"/>
          </a:pPr>
          <a:r>
            <a:rPr lang="en-US"/>
            <a:t>Data enables businesses to understand their customers, market trends, and operational performance.</a:t>
          </a:r>
        </a:p>
      </dgm:t>
    </dgm:pt>
    <dgm:pt modelId="{4837EDCC-9CBE-4E8D-ABFD-FDE92CC1C5BE}" type="parTrans" cxnId="{A5C158C8-17F8-43F8-B6A8-3A43DE187F48}">
      <dgm:prSet/>
      <dgm:spPr/>
      <dgm:t>
        <a:bodyPr/>
        <a:lstStyle/>
        <a:p>
          <a:endParaRPr lang="en-US"/>
        </a:p>
      </dgm:t>
    </dgm:pt>
    <dgm:pt modelId="{BF5779A4-C535-407B-8CDD-954630B267C6}" type="sibTrans" cxnId="{A5C158C8-17F8-43F8-B6A8-3A43DE187F48}">
      <dgm:prSet/>
      <dgm:spPr/>
      <dgm:t>
        <a:bodyPr/>
        <a:lstStyle/>
        <a:p>
          <a:endParaRPr lang="en-US"/>
        </a:p>
      </dgm:t>
    </dgm:pt>
    <dgm:pt modelId="{7FF850A9-5503-4201-9415-B688762EE6A4}">
      <dgm:prSet/>
      <dgm:spPr/>
      <dgm:t>
        <a:bodyPr/>
        <a:lstStyle/>
        <a:p>
          <a:pPr>
            <a:defRPr cap="all"/>
          </a:pPr>
          <a:r>
            <a:rPr lang="en-US"/>
            <a:t>With data, businesses can identify opportunities, mitigate risks, and optimize processes for efficiency and growth.</a:t>
          </a:r>
        </a:p>
      </dgm:t>
    </dgm:pt>
    <dgm:pt modelId="{B9F4E1CD-1E0D-44C7-81DD-335205066EB1}" type="parTrans" cxnId="{EB2FAC48-BC1A-4486-A1EA-C3ECB4DD4B46}">
      <dgm:prSet/>
      <dgm:spPr/>
      <dgm:t>
        <a:bodyPr/>
        <a:lstStyle/>
        <a:p>
          <a:endParaRPr lang="en-US"/>
        </a:p>
      </dgm:t>
    </dgm:pt>
    <dgm:pt modelId="{773105F2-2977-437F-A6A6-C6D0113A6B30}" type="sibTrans" cxnId="{EB2FAC48-BC1A-4486-A1EA-C3ECB4DD4B46}">
      <dgm:prSet/>
      <dgm:spPr/>
      <dgm:t>
        <a:bodyPr/>
        <a:lstStyle/>
        <a:p>
          <a:endParaRPr lang="en-US"/>
        </a:p>
      </dgm:t>
    </dgm:pt>
    <dgm:pt modelId="{4CA54160-88C7-4887-B05E-A1ACE0B1D09E}">
      <dgm:prSet/>
      <dgm:spPr/>
      <dgm:t>
        <a:bodyPr/>
        <a:lstStyle/>
        <a:p>
          <a:pPr>
            <a:defRPr cap="all"/>
          </a:pPr>
          <a:r>
            <a:rPr lang="en-US"/>
            <a:t>It empowers organizations to stay competitive in a rapidly evolving market landscape.</a:t>
          </a:r>
        </a:p>
      </dgm:t>
    </dgm:pt>
    <dgm:pt modelId="{1C8A5168-4497-4C9E-AE95-DCF3D7830E1E}" type="parTrans" cxnId="{9EBB1B26-FF96-4838-80AE-FCBCD6F389F6}">
      <dgm:prSet/>
      <dgm:spPr/>
      <dgm:t>
        <a:bodyPr/>
        <a:lstStyle/>
        <a:p>
          <a:endParaRPr lang="en-US"/>
        </a:p>
      </dgm:t>
    </dgm:pt>
    <dgm:pt modelId="{7997A80B-3815-4D21-B173-8FADCD530B19}" type="sibTrans" cxnId="{9EBB1B26-FF96-4838-80AE-FCBCD6F389F6}">
      <dgm:prSet/>
      <dgm:spPr/>
      <dgm:t>
        <a:bodyPr/>
        <a:lstStyle/>
        <a:p>
          <a:endParaRPr lang="en-US"/>
        </a:p>
      </dgm:t>
    </dgm:pt>
    <dgm:pt modelId="{B68810CB-D32E-42E2-9F8A-3AA138A1018C}">
      <dgm:prSet/>
      <dgm:spPr/>
      <dgm:t>
        <a:bodyPr/>
        <a:lstStyle/>
        <a:p>
          <a:pPr>
            <a:defRPr cap="all"/>
          </a:pPr>
          <a:r>
            <a:rPr lang="en-US"/>
            <a:t>Effective data utilization leads to improved customer satisfaction, increased profitability, and sustainable business success.</a:t>
          </a:r>
        </a:p>
      </dgm:t>
    </dgm:pt>
    <dgm:pt modelId="{7B494D0C-C711-4E04-9BEB-F7B186EE2D20}" type="parTrans" cxnId="{B2D1DFA5-B93F-452A-A850-1326B01EDBC1}">
      <dgm:prSet/>
      <dgm:spPr/>
      <dgm:t>
        <a:bodyPr/>
        <a:lstStyle/>
        <a:p>
          <a:endParaRPr lang="en-US"/>
        </a:p>
      </dgm:t>
    </dgm:pt>
    <dgm:pt modelId="{5C8717F1-077A-4BCE-870F-F39BBD938E3B}" type="sibTrans" cxnId="{B2D1DFA5-B93F-452A-A850-1326B01EDBC1}">
      <dgm:prSet/>
      <dgm:spPr/>
      <dgm:t>
        <a:bodyPr/>
        <a:lstStyle/>
        <a:p>
          <a:endParaRPr lang="en-US"/>
        </a:p>
      </dgm:t>
    </dgm:pt>
    <dgm:pt modelId="{944545C4-CE43-419C-B06C-A48F3FC687C6}" type="pres">
      <dgm:prSet presAssocID="{081FFE3D-59A5-402F-92EF-8E5297284C2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1B6238-D4D7-490A-A5EB-6F59C3037785}" type="pres">
      <dgm:prSet presAssocID="{200D2606-9BFF-40A1-8F86-BAE74C98D0E2}" presName="compNode" presStyleCnt="0"/>
      <dgm:spPr/>
    </dgm:pt>
    <dgm:pt modelId="{0B35067C-17CC-4D9D-8C2B-B3F57B2B13D0}" type="pres">
      <dgm:prSet presAssocID="{200D2606-9BFF-40A1-8F86-BAE74C98D0E2}" presName="iconBgRect" presStyleLbl="bgShp" presStyleIdx="0" presStyleCnt="6"/>
      <dgm:spPr/>
    </dgm:pt>
    <dgm:pt modelId="{1EE2AA5E-AD20-49C2-8584-B659F2EB61D9}" type="pres">
      <dgm:prSet presAssocID="{200D2606-9BFF-40A1-8F86-BAE74C98D0E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B89833BA-2D56-40B3-8D1D-BFC7074C2616}" type="pres">
      <dgm:prSet presAssocID="{200D2606-9BFF-40A1-8F86-BAE74C98D0E2}" presName="spaceRect" presStyleCnt="0"/>
      <dgm:spPr/>
    </dgm:pt>
    <dgm:pt modelId="{4627C02C-7E94-40E7-BC1A-172E5DF03197}" type="pres">
      <dgm:prSet presAssocID="{200D2606-9BFF-40A1-8F86-BAE74C98D0E2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7031036-7461-41CD-A7A0-8F6E3EAB6D0B}" type="pres">
      <dgm:prSet presAssocID="{EB164EA2-AC7C-4983-8995-1E3B18048963}" presName="sibTrans" presStyleCnt="0"/>
      <dgm:spPr/>
    </dgm:pt>
    <dgm:pt modelId="{520D7516-320B-461C-9FA1-A1284594CA78}" type="pres">
      <dgm:prSet presAssocID="{2AEE5932-1989-4286-A466-2CAD2A05955C}" presName="compNode" presStyleCnt="0"/>
      <dgm:spPr/>
    </dgm:pt>
    <dgm:pt modelId="{CCFC3621-FA5D-4FA5-84F8-CD5735F13275}" type="pres">
      <dgm:prSet presAssocID="{2AEE5932-1989-4286-A466-2CAD2A05955C}" presName="iconBgRect" presStyleLbl="bgShp" presStyleIdx="1" presStyleCnt="6"/>
      <dgm:spPr/>
    </dgm:pt>
    <dgm:pt modelId="{E5B121FA-3E29-4EE6-882C-0CB01FDDF6C2}" type="pres">
      <dgm:prSet presAssocID="{2AEE5932-1989-4286-A466-2CAD2A0595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ED02FC-0A88-4D0F-853E-822E4426149C}" type="pres">
      <dgm:prSet presAssocID="{2AEE5932-1989-4286-A466-2CAD2A05955C}" presName="spaceRect" presStyleCnt="0"/>
      <dgm:spPr/>
    </dgm:pt>
    <dgm:pt modelId="{540AF25D-05E7-4D83-9508-376094F3066B}" type="pres">
      <dgm:prSet presAssocID="{2AEE5932-1989-4286-A466-2CAD2A05955C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7E43DFB-EE60-4473-89BF-C39EA386ACD3}" type="pres">
      <dgm:prSet presAssocID="{9D988052-3609-413B-9E51-D709412491BC}" presName="sibTrans" presStyleCnt="0"/>
      <dgm:spPr/>
    </dgm:pt>
    <dgm:pt modelId="{8D0BEE6E-2F00-437C-AA04-822C5E5650F7}" type="pres">
      <dgm:prSet presAssocID="{8CB38391-283B-4C93-A2F5-AE93EE7CB2FD}" presName="compNode" presStyleCnt="0"/>
      <dgm:spPr/>
    </dgm:pt>
    <dgm:pt modelId="{76A1CBA6-6671-4571-9AF0-4BBD850B87DE}" type="pres">
      <dgm:prSet presAssocID="{8CB38391-283B-4C93-A2F5-AE93EE7CB2FD}" presName="iconBgRect" presStyleLbl="bgShp" presStyleIdx="2" presStyleCnt="6"/>
      <dgm:spPr/>
    </dgm:pt>
    <dgm:pt modelId="{D4B88CC3-5FBC-4E8F-8BCC-BCD6900F8085}" type="pres">
      <dgm:prSet presAssocID="{8CB38391-283B-4C93-A2F5-AE93EE7CB2F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D12E704-C083-4ECD-AD60-DC8EDA62FAE4}" type="pres">
      <dgm:prSet presAssocID="{8CB38391-283B-4C93-A2F5-AE93EE7CB2FD}" presName="spaceRect" presStyleCnt="0"/>
      <dgm:spPr/>
    </dgm:pt>
    <dgm:pt modelId="{38ADD31B-A150-47EC-85B5-1206381A02EC}" type="pres">
      <dgm:prSet presAssocID="{8CB38391-283B-4C93-A2F5-AE93EE7CB2FD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8D9EA12-4C67-4A7D-AE56-C725D01375E6}" type="pres">
      <dgm:prSet presAssocID="{BF5779A4-C535-407B-8CDD-954630B267C6}" presName="sibTrans" presStyleCnt="0"/>
      <dgm:spPr/>
    </dgm:pt>
    <dgm:pt modelId="{5E3B9B74-C80B-4205-9124-8195D8372FAE}" type="pres">
      <dgm:prSet presAssocID="{7FF850A9-5503-4201-9415-B688762EE6A4}" presName="compNode" presStyleCnt="0"/>
      <dgm:spPr/>
    </dgm:pt>
    <dgm:pt modelId="{ED016EA0-FED1-45DB-9845-78333C98F4DF}" type="pres">
      <dgm:prSet presAssocID="{7FF850A9-5503-4201-9415-B688762EE6A4}" presName="iconBgRect" presStyleLbl="bgShp" presStyleIdx="3" presStyleCnt="6"/>
      <dgm:spPr/>
    </dgm:pt>
    <dgm:pt modelId="{335FB0B8-0F99-49EF-9210-C44845054DB0}" type="pres">
      <dgm:prSet presAssocID="{7FF850A9-5503-4201-9415-B688762EE6A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BE59F64-82F8-4AD2-BF2E-98BEB9067EE1}" type="pres">
      <dgm:prSet presAssocID="{7FF850A9-5503-4201-9415-B688762EE6A4}" presName="spaceRect" presStyleCnt="0"/>
      <dgm:spPr/>
    </dgm:pt>
    <dgm:pt modelId="{A9A3E101-8BEC-4D9B-B497-41355490E278}" type="pres">
      <dgm:prSet presAssocID="{7FF850A9-5503-4201-9415-B688762EE6A4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DA89BC1-60DF-4A77-BE26-F7CCA1F769E5}" type="pres">
      <dgm:prSet presAssocID="{773105F2-2977-437F-A6A6-C6D0113A6B30}" presName="sibTrans" presStyleCnt="0"/>
      <dgm:spPr/>
    </dgm:pt>
    <dgm:pt modelId="{71EF08BD-BB81-443C-BE73-D41F5E21CE46}" type="pres">
      <dgm:prSet presAssocID="{4CA54160-88C7-4887-B05E-A1ACE0B1D09E}" presName="compNode" presStyleCnt="0"/>
      <dgm:spPr/>
    </dgm:pt>
    <dgm:pt modelId="{4C90CAC3-8765-47AA-ADD6-4A77ED77A1F7}" type="pres">
      <dgm:prSet presAssocID="{4CA54160-88C7-4887-B05E-A1ACE0B1D09E}" presName="iconBgRect" presStyleLbl="bgShp" presStyleIdx="4" presStyleCnt="6"/>
      <dgm:spPr/>
    </dgm:pt>
    <dgm:pt modelId="{A5B385F6-006E-4502-96FE-DC6FDF30D1D0}" type="pres">
      <dgm:prSet presAssocID="{4CA54160-88C7-4887-B05E-A1ACE0B1D0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3C92069-B525-42D3-BA4E-E54B9353D82D}" type="pres">
      <dgm:prSet presAssocID="{4CA54160-88C7-4887-B05E-A1ACE0B1D09E}" presName="spaceRect" presStyleCnt="0"/>
      <dgm:spPr/>
    </dgm:pt>
    <dgm:pt modelId="{17D39E80-6249-4761-9956-2F9E751CCB37}" type="pres">
      <dgm:prSet presAssocID="{4CA54160-88C7-4887-B05E-A1ACE0B1D09E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B114C67-EA02-41A2-8D8D-4E795D3A3EDA}" type="pres">
      <dgm:prSet presAssocID="{7997A80B-3815-4D21-B173-8FADCD530B19}" presName="sibTrans" presStyleCnt="0"/>
      <dgm:spPr/>
    </dgm:pt>
    <dgm:pt modelId="{13631BD2-7865-461E-A4E0-D0389B94429E}" type="pres">
      <dgm:prSet presAssocID="{B68810CB-D32E-42E2-9F8A-3AA138A1018C}" presName="compNode" presStyleCnt="0"/>
      <dgm:spPr/>
    </dgm:pt>
    <dgm:pt modelId="{C92B0675-AA38-4BCC-8986-99D0CA8AD587}" type="pres">
      <dgm:prSet presAssocID="{B68810CB-D32E-42E2-9F8A-3AA138A1018C}" presName="iconBgRect" presStyleLbl="bgShp" presStyleIdx="5" presStyleCnt="6"/>
      <dgm:spPr/>
    </dgm:pt>
    <dgm:pt modelId="{2B6C7F0E-8B50-4871-B63D-CB27F8303E27}" type="pres">
      <dgm:prSet presAssocID="{B68810CB-D32E-42E2-9F8A-3AA138A1018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1A83723-D1EF-47F6-BE8E-236F4AF2851A}" type="pres">
      <dgm:prSet presAssocID="{B68810CB-D32E-42E2-9F8A-3AA138A1018C}" presName="spaceRect" presStyleCnt="0"/>
      <dgm:spPr/>
    </dgm:pt>
    <dgm:pt modelId="{6688A6BD-5A33-4B1E-9D5B-23323EBC5935}" type="pres">
      <dgm:prSet presAssocID="{B68810CB-D32E-42E2-9F8A-3AA138A1018C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A8A53-754F-4909-A5A8-DE1A906261D6}" srcId="{081FFE3D-59A5-402F-92EF-8E5297284C23}" destId="{2AEE5932-1989-4286-A466-2CAD2A05955C}" srcOrd="1" destOrd="0" parTransId="{D8ECD3AF-5CD8-4490-8829-9D29A0010A2D}" sibTransId="{9D988052-3609-413B-9E51-D709412491BC}"/>
    <dgm:cxn modelId="{D36E04DF-D377-4444-B490-5820F0B1A176}" type="presOf" srcId="{081FFE3D-59A5-402F-92EF-8E5297284C23}" destId="{944545C4-CE43-419C-B06C-A48F3FC687C6}" srcOrd="0" destOrd="0" presId="urn:microsoft.com/office/officeart/2018/5/layout/IconCircleLabelList"/>
    <dgm:cxn modelId="{906E7717-F59D-4DC0-9F6F-95E2532E32E6}" type="presOf" srcId="{200D2606-9BFF-40A1-8F86-BAE74C98D0E2}" destId="{4627C02C-7E94-40E7-BC1A-172E5DF03197}" srcOrd="0" destOrd="0" presId="urn:microsoft.com/office/officeart/2018/5/layout/IconCircleLabelList"/>
    <dgm:cxn modelId="{B2D1DFA5-B93F-452A-A850-1326B01EDBC1}" srcId="{081FFE3D-59A5-402F-92EF-8E5297284C23}" destId="{B68810CB-D32E-42E2-9F8A-3AA138A1018C}" srcOrd="5" destOrd="0" parTransId="{7B494D0C-C711-4E04-9BEB-F7B186EE2D20}" sibTransId="{5C8717F1-077A-4BCE-870F-F39BBD938E3B}"/>
    <dgm:cxn modelId="{A5C158C8-17F8-43F8-B6A8-3A43DE187F48}" srcId="{081FFE3D-59A5-402F-92EF-8E5297284C23}" destId="{8CB38391-283B-4C93-A2F5-AE93EE7CB2FD}" srcOrd="2" destOrd="0" parTransId="{4837EDCC-9CBE-4E8D-ABFD-FDE92CC1C5BE}" sibTransId="{BF5779A4-C535-407B-8CDD-954630B267C6}"/>
    <dgm:cxn modelId="{EB2FAC48-BC1A-4486-A1EA-C3ECB4DD4B46}" srcId="{081FFE3D-59A5-402F-92EF-8E5297284C23}" destId="{7FF850A9-5503-4201-9415-B688762EE6A4}" srcOrd="3" destOrd="0" parTransId="{B9F4E1CD-1E0D-44C7-81DD-335205066EB1}" sibTransId="{773105F2-2977-437F-A6A6-C6D0113A6B30}"/>
    <dgm:cxn modelId="{9EBB1B26-FF96-4838-80AE-FCBCD6F389F6}" srcId="{081FFE3D-59A5-402F-92EF-8E5297284C23}" destId="{4CA54160-88C7-4887-B05E-A1ACE0B1D09E}" srcOrd="4" destOrd="0" parTransId="{1C8A5168-4497-4C9E-AE95-DCF3D7830E1E}" sibTransId="{7997A80B-3815-4D21-B173-8FADCD530B19}"/>
    <dgm:cxn modelId="{8C88C39F-E448-4AA2-9DF2-129F6C4303CB}" type="presOf" srcId="{4CA54160-88C7-4887-B05E-A1ACE0B1D09E}" destId="{17D39E80-6249-4761-9956-2F9E751CCB37}" srcOrd="0" destOrd="0" presId="urn:microsoft.com/office/officeart/2018/5/layout/IconCircleLabelList"/>
    <dgm:cxn modelId="{7CABB7AB-5521-496B-A8FD-A5BE96BFED07}" type="presOf" srcId="{B68810CB-D32E-42E2-9F8A-3AA138A1018C}" destId="{6688A6BD-5A33-4B1E-9D5B-23323EBC5935}" srcOrd="0" destOrd="0" presId="urn:microsoft.com/office/officeart/2018/5/layout/IconCircleLabelList"/>
    <dgm:cxn modelId="{E3BD1AEA-450B-4BCE-B398-B2413CADE2CB}" type="presOf" srcId="{2AEE5932-1989-4286-A466-2CAD2A05955C}" destId="{540AF25D-05E7-4D83-9508-376094F3066B}" srcOrd="0" destOrd="0" presId="urn:microsoft.com/office/officeart/2018/5/layout/IconCircleLabelList"/>
    <dgm:cxn modelId="{2DFBCC32-BDF2-49D8-8F5F-27B37B57343F}" type="presOf" srcId="{7FF850A9-5503-4201-9415-B688762EE6A4}" destId="{A9A3E101-8BEC-4D9B-B497-41355490E278}" srcOrd="0" destOrd="0" presId="urn:microsoft.com/office/officeart/2018/5/layout/IconCircleLabelList"/>
    <dgm:cxn modelId="{E27E4C8E-BDB9-42EB-A685-5CD22A7FE9B6}" srcId="{081FFE3D-59A5-402F-92EF-8E5297284C23}" destId="{200D2606-9BFF-40A1-8F86-BAE74C98D0E2}" srcOrd="0" destOrd="0" parTransId="{4A0C6585-B290-4904-84D1-EF7115F6C1D8}" sibTransId="{EB164EA2-AC7C-4983-8995-1E3B18048963}"/>
    <dgm:cxn modelId="{1B65D94F-0327-419C-972B-3501642D80ED}" type="presOf" srcId="{8CB38391-283B-4C93-A2F5-AE93EE7CB2FD}" destId="{38ADD31B-A150-47EC-85B5-1206381A02EC}" srcOrd="0" destOrd="0" presId="urn:microsoft.com/office/officeart/2018/5/layout/IconCircleLabelList"/>
    <dgm:cxn modelId="{BEA9AA34-9442-4889-A615-7B4A4E73D996}" type="presParOf" srcId="{944545C4-CE43-419C-B06C-A48F3FC687C6}" destId="{241B6238-D4D7-490A-A5EB-6F59C3037785}" srcOrd="0" destOrd="0" presId="urn:microsoft.com/office/officeart/2018/5/layout/IconCircleLabelList"/>
    <dgm:cxn modelId="{2A39C03C-C655-4E41-BC36-8FB382A1B7FA}" type="presParOf" srcId="{241B6238-D4D7-490A-A5EB-6F59C3037785}" destId="{0B35067C-17CC-4D9D-8C2B-B3F57B2B13D0}" srcOrd="0" destOrd="0" presId="urn:microsoft.com/office/officeart/2018/5/layout/IconCircleLabelList"/>
    <dgm:cxn modelId="{670C30B8-C104-4320-A05D-8936E8F83386}" type="presParOf" srcId="{241B6238-D4D7-490A-A5EB-6F59C3037785}" destId="{1EE2AA5E-AD20-49C2-8584-B659F2EB61D9}" srcOrd="1" destOrd="0" presId="urn:microsoft.com/office/officeart/2018/5/layout/IconCircleLabelList"/>
    <dgm:cxn modelId="{B890FAEE-04ED-4D09-89FE-BD020CA3681B}" type="presParOf" srcId="{241B6238-D4D7-490A-A5EB-6F59C3037785}" destId="{B89833BA-2D56-40B3-8D1D-BFC7074C2616}" srcOrd="2" destOrd="0" presId="urn:microsoft.com/office/officeart/2018/5/layout/IconCircleLabelList"/>
    <dgm:cxn modelId="{0B66133A-B8B8-4867-BB9F-8B963E05D5C0}" type="presParOf" srcId="{241B6238-D4D7-490A-A5EB-6F59C3037785}" destId="{4627C02C-7E94-40E7-BC1A-172E5DF03197}" srcOrd="3" destOrd="0" presId="urn:microsoft.com/office/officeart/2018/5/layout/IconCircleLabelList"/>
    <dgm:cxn modelId="{ADB77186-E624-4A9E-84D9-5C0B424BE894}" type="presParOf" srcId="{944545C4-CE43-419C-B06C-A48F3FC687C6}" destId="{27031036-7461-41CD-A7A0-8F6E3EAB6D0B}" srcOrd="1" destOrd="0" presId="urn:microsoft.com/office/officeart/2018/5/layout/IconCircleLabelList"/>
    <dgm:cxn modelId="{3620ADF9-71A1-44A3-BFE1-8559DCC7431B}" type="presParOf" srcId="{944545C4-CE43-419C-B06C-A48F3FC687C6}" destId="{520D7516-320B-461C-9FA1-A1284594CA78}" srcOrd="2" destOrd="0" presId="urn:microsoft.com/office/officeart/2018/5/layout/IconCircleLabelList"/>
    <dgm:cxn modelId="{4EEA01C1-B9D3-4D6E-A968-466BEA6561BF}" type="presParOf" srcId="{520D7516-320B-461C-9FA1-A1284594CA78}" destId="{CCFC3621-FA5D-4FA5-84F8-CD5735F13275}" srcOrd="0" destOrd="0" presId="urn:microsoft.com/office/officeart/2018/5/layout/IconCircleLabelList"/>
    <dgm:cxn modelId="{F5F5CD38-3FAF-42BE-9853-2FA9C1EFCD40}" type="presParOf" srcId="{520D7516-320B-461C-9FA1-A1284594CA78}" destId="{E5B121FA-3E29-4EE6-882C-0CB01FDDF6C2}" srcOrd="1" destOrd="0" presId="urn:microsoft.com/office/officeart/2018/5/layout/IconCircleLabelList"/>
    <dgm:cxn modelId="{1245AA2C-9DC3-4BEB-80EA-4723C4118F16}" type="presParOf" srcId="{520D7516-320B-461C-9FA1-A1284594CA78}" destId="{30ED02FC-0A88-4D0F-853E-822E4426149C}" srcOrd="2" destOrd="0" presId="urn:microsoft.com/office/officeart/2018/5/layout/IconCircleLabelList"/>
    <dgm:cxn modelId="{628C7B2A-4E51-4139-AFB8-0CA20B75DE5B}" type="presParOf" srcId="{520D7516-320B-461C-9FA1-A1284594CA78}" destId="{540AF25D-05E7-4D83-9508-376094F3066B}" srcOrd="3" destOrd="0" presId="urn:microsoft.com/office/officeart/2018/5/layout/IconCircleLabelList"/>
    <dgm:cxn modelId="{D1D5DAE8-B020-477C-B0E9-7FF1E11459DD}" type="presParOf" srcId="{944545C4-CE43-419C-B06C-A48F3FC687C6}" destId="{37E43DFB-EE60-4473-89BF-C39EA386ACD3}" srcOrd="3" destOrd="0" presId="urn:microsoft.com/office/officeart/2018/5/layout/IconCircleLabelList"/>
    <dgm:cxn modelId="{6823C47F-8771-4A72-98EB-ED7D5FD7E5F7}" type="presParOf" srcId="{944545C4-CE43-419C-B06C-A48F3FC687C6}" destId="{8D0BEE6E-2F00-437C-AA04-822C5E5650F7}" srcOrd="4" destOrd="0" presId="urn:microsoft.com/office/officeart/2018/5/layout/IconCircleLabelList"/>
    <dgm:cxn modelId="{52903CB4-A334-4E6B-9740-3B32CE9D5396}" type="presParOf" srcId="{8D0BEE6E-2F00-437C-AA04-822C5E5650F7}" destId="{76A1CBA6-6671-4571-9AF0-4BBD850B87DE}" srcOrd="0" destOrd="0" presId="urn:microsoft.com/office/officeart/2018/5/layout/IconCircleLabelList"/>
    <dgm:cxn modelId="{B465887F-78D3-4746-90DB-515B89EC0017}" type="presParOf" srcId="{8D0BEE6E-2F00-437C-AA04-822C5E5650F7}" destId="{D4B88CC3-5FBC-4E8F-8BCC-BCD6900F8085}" srcOrd="1" destOrd="0" presId="urn:microsoft.com/office/officeart/2018/5/layout/IconCircleLabelList"/>
    <dgm:cxn modelId="{4F004CCA-6BE8-4928-A7F8-1F6B6D7FEC5B}" type="presParOf" srcId="{8D0BEE6E-2F00-437C-AA04-822C5E5650F7}" destId="{FD12E704-C083-4ECD-AD60-DC8EDA62FAE4}" srcOrd="2" destOrd="0" presId="urn:microsoft.com/office/officeart/2018/5/layout/IconCircleLabelList"/>
    <dgm:cxn modelId="{8D742CDE-E197-4050-8742-418D3160993E}" type="presParOf" srcId="{8D0BEE6E-2F00-437C-AA04-822C5E5650F7}" destId="{38ADD31B-A150-47EC-85B5-1206381A02EC}" srcOrd="3" destOrd="0" presId="urn:microsoft.com/office/officeart/2018/5/layout/IconCircleLabelList"/>
    <dgm:cxn modelId="{F136E628-59E8-4692-A287-6836E7405AD6}" type="presParOf" srcId="{944545C4-CE43-419C-B06C-A48F3FC687C6}" destId="{D8D9EA12-4C67-4A7D-AE56-C725D01375E6}" srcOrd="5" destOrd="0" presId="urn:microsoft.com/office/officeart/2018/5/layout/IconCircleLabelList"/>
    <dgm:cxn modelId="{64B30A9E-87DA-4C05-962D-C45C8C8E7B16}" type="presParOf" srcId="{944545C4-CE43-419C-B06C-A48F3FC687C6}" destId="{5E3B9B74-C80B-4205-9124-8195D8372FAE}" srcOrd="6" destOrd="0" presId="urn:microsoft.com/office/officeart/2018/5/layout/IconCircleLabelList"/>
    <dgm:cxn modelId="{F76C47F7-F40D-40E0-A6E9-EFA45C6A4A5C}" type="presParOf" srcId="{5E3B9B74-C80B-4205-9124-8195D8372FAE}" destId="{ED016EA0-FED1-45DB-9845-78333C98F4DF}" srcOrd="0" destOrd="0" presId="urn:microsoft.com/office/officeart/2018/5/layout/IconCircleLabelList"/>
    <dgm:cxn modelId="{5BA0A696-E6A1-4C6C-A84C-89581B3F4C32}" type="presParOf" srcId="{5E3B9B74-C80B-4205-9124-8195D8372FAE}" destId="{335FB0B8-0F99-49EF-9210-C44845054DB0}" srcOrd="1" destOrd="0" presId="urn:microsoft.com/office/officeart/2018/5/layout/IconCircleLabelList"/>
    <dgm:cxn modelId="{BA73187B-A5C5-4D92-A352-3769DA809D5A}" type="presParOf" srcId="{5E3B9B74-C80B-4205-9124-8195D8372FAE}" destId="{BBE59F64-82F8-4AD2-BF2E-98BEB9067EE1}" srcOrd="2" destOrd="0" presId="urn:microsoft.com/office/officeart/2018/5/layout/IconCircleLabelList"/>
    <dgm:cxn modelId="{459E7ED1-B30B-40C9-8404-4852488FD4B5}" type="presParOf" srcId="{5E3B9B74-C80B-4205-9124-8195D8372FAE}" destId="{A9A3E101-8BEC-4D9B-B497-41355490E278}" srcOrd="3" destOrd="0" presId="urn:microsoft.com/office/officeart/2018/5/layout/IconCircleLabelList"/>
    <dgm:cxn modelId="{04ABE7F8-1812-421E-BE26-87F8AEBB6B0B}" type="presParOf" srcId="{944545C4-CE43-419C-B06C-A48F3FC687C6}" destId="{EDA89BC1-60DF-4A77-BE26-F7CCA1F769E5}" srcOrd="7" destOrd="0" presId="urn:microsoft.com/office/officeart/2018/5/layout/IconCircleLabelList"/>
    <dgm:cxn modelId="{DADDBDBD-3E6B-4111-84AE-B352EAFEBB66}" type="presParOf" srcId="{944545C4-CE43-419C-B06C-A48F3FC687C6}" destId="{71EF08BD-BB81-443C-BE73-D41F5E21CE46}" srcOrd="8" destOrd="0" presId="urn:microsoft.com/office/officeart/2018/5/layout/IconCircleLabelList"/>
    <dgm:cxn modelId="{4FD2F7F9-C1AB-4C99-A8E1-4A3F75398C22}" type="presParOf" srcId="{71EF08BD-BB81-443C-BE73-D41F5E21CE46}" destId="{4C90CAC3-8765-47AA-ADD6-4A77ED77A1F7}" srcOrd="0" destOrd="0" presId="urn:microsoft.com/office/officeart/2018/5/layout/IconCircleLabelList"/>
    <dgm:cxn modelId="{6F7F23F1-CA24-4C2E-BE82-85DB7F990B83}" type="presParOf" srcId="{71EF08BD-BB81-443C-BE73-D41F5E21CE46}" destId="{A5B385F6-006E-4502-96FE-DC6FDF30D1D0}" srcOrd="1" destOrd="0" presId="urn:microsoft.com/office/officeart/2018/5/layout/IconCircleLabelList"/>
    <dgm:cxn modelId="{8072A8DE-CF23-4564-A7D4-83A8A91BA766}" type="presParOf" srcId="{71EF08BD-BB81-443C-BE73-D41F5E21CE46}" destId="{33C92069-B525-42D3-BA4E-E54B9353D82D}" srcOrd="2" destOrd="0" presId="urn:microsoft.com/office/officeart/2018/5/layout/IconCircleLabelList"/>
    <dgm:cxn modelId="{D781CE1E-D8DF-43FD-903A-AE9C72F7D7AC}" type="presParOf" srcId="{71EF08BD-BB81-443C-BE73-D41F5E21CE46}" destId="{17D39E80-6249-4761-9956-2F9E751CCB37}" srcOrd="3" destOrd="0" presId="urn:microsoft.com/office/officeart/2018/5/layout/IconCircleLabelList"/>
    <dgm:cxn modelId="{C0B3C0D2-8048-4A77-87BC-810CC7231432}" type="presParOf" srcId="{944545C4-CE43-419C-B06C-A48F3FC687C6}" destId="{0B114C67-EA02-41A2-8D8D-4E795D3A3EDA}" srcOrd="9" destOrd="0" presId="urn:microsoft.com/office/officeart/2018/5/layout/IconCircleLabelList"/>
    <dgm:cxn modelId="{42B30F63-EC32-4690-8B43-A9D21CEAB5F6}" type="presParOf" srcId="{944545C4-CE43-419C-B06C-A48F3FC687C6}" destId="{13631BD2-7865-461E-A4E0-D0389B94429E}" srcOrd="10" destOrd="0" presId="urn:microsoft.com/office/officeart/2018/5/layout/IconCircleLabelList"/>
    <dgm:cxn modelId="{63D8D609-F586-457F-9FCD-463DAAB8F856}" type="presParOf" srcId="{13631BD2-7865-461E-A4E0-D0389B94429E}" destId="{C92B0675-AA38-4BCC-8986-99D0CA8AD587}" srcOrd="0" destOrd="0" presId="urn:microsoft.com/office/officeart/2018/5/layout/IconCircleLabelList"/>
    <dgm:cxn modelId="{9EB1513B-1B40-404B-AE7B-0C8400B86AB1}" type="presParOf" srcId="{13631BD2-7865-461E-A4E0-D0389B94429E}" destId="{2B6C7F0E-8B50-4871-B63D-CB27F8303E27}" srcOrd="1" destOrd="0" presId="urn:microsoft.com/office/officeart/2018/5/layout/IconCircleLabelList"/>
    <dgm:cxn modelId="{C7285509-147F-4CF0-B6EB-F418ABDDE4B6}" type="presParOf" srcId="{13631BD2-7865-461E-A4E0-D0389B94429E}" destId="{B1A83723-D1EF-47F6-BE8E-236F4AF2851A}" srcOrd="2" destOrd="0" presId="urn:microsoft.com/office/officeart/2018/5/layout/IconCircleLabelList"/>
    <dgm:cxn modelId="{36DABD63-F37E-4942-A9D6-FF84E17B8594}" type="presParOf" srcId="{13631BD2-7865-461E-A4E0-D0389B94429E}" destId="{6688A6BD-5A33-4B1E-9D5B-23323EBC59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54470-5A00-47BB-BDEE-F7B72942D880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7E6BDC9-B054-4BFC-96D5-E37474EEFFC9}">
      <dgm:prSet/>
      <dgm:spPr/>
      <dgm:t>
        <a:bodyPr/>
        <a:lstStyle/>
        <a:p>
          <a:r>
            <a:rPr lang="en-US"/>
            <a:t>Sales Data – daily, weekely and monthly sales figures</a:t>
          </a:r>
        </a:p>
      </dgm:t>
    </dgm:pt>
    <dgm:pt modelId="{62FA595E-841F-4121-AF5E-5E443BC92D67}" type="parTrans" cxnId="{BA8070B0-77DB-45BA-8EBA-5BE3A0BF7073}">
      <dgm:prSet/>
      <dgm:spPr/>
      <dgm:t>
        <a:bodyPr/>
        <a:lstStyle/>
        <a:p>
          <a:endParaRPr lang="en-US"/>
        </a:p>
      </dgm:t>
    </dgm:pt>
    <dgm:pt modelId="{E676247A-81BE-48E2-AD03-CED58418012E}" type="sibTrans" cxnId="{BA8070B0-77DB-45BA-8EBA-5BE3A0BF7073}">
      <dgm:prSet/>
      <dgm:spPr/>
      <dgm:t>
        <a:bodyPr/>
        <a:lstStyle/>
        <a:p>
          <a:endParaRPr lang="en-US"/>
        </a:p>
      </dgm:t>
    </dgm:pt>
    <dgm:pt modelId="{1B99D0C8-04ED-4C07-8347-A898814269F4}">
      <dgm:prSet/>
      <dgm:spPr/>
      <dgm:t>
        <a:bodyPr/>
        <a:lstStyle/>
        <a:p>
          <a:r>
            <a:rPr lang="en-US"/>
            <a:t>Customer Demographics – Age, Gender, Income Level, Drink’s Preference</a:t>
          </a:r>
        </a:p>
      </dgm:t>
    </dgm:pt>
    <dgm:pt modelId="{55E453A2-289C-4584-BE9D-7E49057DA62B}" type="parTrans" cxnId="{AB965123-0471-4658-9841-F5561FDE394F}">
      <dgm:prSet/>
      <dgm:spPr/>
      <dgm:t>
        <a:bodyPr/>
        <a:lstStyle/>
        <a:p>
          <a:endParaRPr lang="en-US"/>
        </a:p>
      </dgm:t>
    </dgm:pt>
    <dgm:pt modelId="{84001017-D6D0-427D-B3F0-7816A5800368}" type="sibTrans" cxnId="{AB965123-0471-4658-9841-F5561FDE394F}">
      <dgm:prSet/>
      <dgm:spPr/>
      <dgm:t>
        <a:bodyPr/>
        <a:lstStyle/>
        <a:p>
          <a:endParaRPr lang="en-US"/>
        </a:p>
      </dgm:t>
    </dgm:pt>
    <dgm:pt modelId="{DED31525-F612-416C-80E0-65A39C5C982E}">
      <dgm:prSet/>
      <dgm:spPr/>
      <dgm:t>
        <a:bodyPr/>
        <a:lstStyle/>
        <a:p>
          <a:r>
            <a:rPr lang="en-US"/>
            <a:t>Market Effectiveness – data on campaign’s performance </a:t>
          </a:r>
        </a:p>
      </dgm:t>
    </dgm:pt>
    <dgm:pt modelId="{711713B5-AD89-44D9-B180-726EC64482A5}" type="parTrans" cxnId="{0930D0E2-AB13-4B0D-B820-57A78B2AB9BD}">
      <dgm:prSet/>
      <dgm:spPr/>
      <dgm:t>
        <a:bodyPr/>
        <a:lstStyle/>
        <a:p>
          <a:endParaRPr lang="en-US"/>
        </a:p>
      </dgm:t>
    </dgm:pt>
    <dgm:pt modelId="{3F8B9EDB-C356-40DD-B939-51E560CCBC34}" type="sibTrans" cxnId="{0930D0E2-AB13-4B0D-B820-57A78B2AB9BD}">
      <dgm:prSet/>
      <dgm:spPr/>
      <dgm:t>
        <a:bodyPr/>
        <a:lstStyle/>
        <a:p>
          <a:endParaRPr lang="en-US"/>
        </a:p>
      </dgm:t>
    </dgm:pt>
    <dgm:pt modelId="{BB612E25-E1A7-4F3C-B5EF-375D6FFCD394}">
      <dgm:prSet/>
      <dgm:spPr/>
      <dgm:t>
        <a:bodyPr/>
        <a:lstStyle/>
        <a:p>
          <a:r>
            <a:rPr lang="en-US"/>
            <a:t>Supply Chain Efficiency </a:t>
          </a:r>
        </a:p>
      </dgm:t>
    </dgm:pt>
    <dgm:pt modelId="{68E36E8B-C828-4271-9C96-79BE93E63A55}" type="parTrans" cxnId="{2634538B-0991-4BE9-9A5A-8C94E822D0D2}">
      <dgm:prSet/>
      <dgm:spPr/>
      <dgm:t>
        <a:bodyPr/>
        <a:lstStyle/>
        <a:p>
          <a:endParaRPr lang="en-US"/>
        </a:p>
      </dgm:t>
    </dgm:pt>
    <dgm:pt modelId="{E10A377F-68BB-4965-9B21-828BB23DA4BD}" type="sibTrans" cxnId="{2634538B-0991-4BE9-9A5A-8C94E822D0D2}">
      <dgm:prSet/>
      <dgm:spPr/>
      <dgm:t>
        <a:bodyPr/>
        <a:lstStyle/>
        <a:p>
          <a:endParaRPr lang="en-US"/>
        </a:p>
      </dgm:t>
    </dgm:pt>
    <dgm:pt modelId="{0EF42760-B96A-4639-A0E6-42C5E6B080C3}">
      <dgm:prSet/>
      <dgm:spPr/>
      <dgm:t>
        <a:bodyPr/>
        <a:lstStyle/>
        <a:p>
          <a:r>
            <a:rPr lang="en-US"/>
            <a:t>Operational Efficiency – employee productivity, inventory turnover and supply chain performance.</a:t>
          </a:r>
        </a:p>
      </dgm:t>
    </dgm:pt>
    <dgm:pt modelId="{C97009CD-7B50-440F-BD70-AB6576BB56AB}" type="parTrans" cxnId="{0C31CDEE-BB4A-48A5-969D-0205F804D151}">
      <dgm:prSet/>
      <dgm:spPr/>
      <dgm:t>
        <a:bodyPr/>
        <a:lstStyle/>
        <a:p>
          <a:endParaRPr lang="en-US"/>
        </a:p>
      </dgm:t>
    </dgm:pt>
    <dgm:pt modelId="{258F7E6B-DF41-4479-B0BA-7CA0B3169508}" type="sibTrans" cxnId="{0C31CDEE-BB4A-48A5-969D-0205F804D151}">
      <dgm:prSet/>
      <dgm:spPr/>
      <dgm:t>
        <a:bodyPr/>
        <a:lstStyle/>
        <a:p>
          <a:endParaRPr lang="en-US"/>
        </a:p>
      </dgm:t>
    </dgm:pt>
    <dgm:pt modelId="{F75F238A-F2E7-4413-9951-CC2D2B03A981}">
      <dgm:prSet/>
      <dgm:spPr/>
      <dgm:t>
        <a:bodyPr/>
        <a:lstStyle/>
        <a:p>
          <a:r>
            <a:rPr lang="en-US"/>
            <a:t>Customer Feedback &amp; Reviews </a:t>
          </a:r>
        </a:p>
      </dgm:t>
    </dgm:pt>
    <dgm:pt modelId="{CBC38DB7-4028-408F-BC35-138CA8740955}" type="parTrans" cxnId="{7D16B4A8-E2E7-49B3-B046-5F73D791DC0D}">
      <dgm:prSet/>
      <dgm:spPr/>
      <dgm:t>
        <a:bodyPr/>
        <a:lstStyle/>
        <a:p>
          <a:endParaRPr lang="en-US"/>
        </a:p>
      </dgm:t>
    </dgm:pt>
    <dgm:pt modelId="{0D648CAA-0DF1-4F4D-AE55-44F576BCACE6}" type="sibTrans" cxnId="{7D16B4A8-E2E7-49B3-B046-5F73D791DC0D}">
      <dgm:prSet/>
      <dgm:spPr/>
      <dgm:t>
        <a:bodyPr/>
        <a:lstStyle/>
        <a:p>
          <a:endParaRPr lang="en-US"/>
        </a:p>
      </dgm:t>
    </dgm:pt>
    <dgm:pt modelId="{95620161-688B-48FE-9027-262D09E03855}" type="pres">
      <dgm:prSet presAssocID="{AE254470-5A00-47BB-BDEE-F7B72942D88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1CD69D-6319-46B5-80AE-D575F4834F56}" type="pres">
      <dgm:prSet presAssocID="{C7E6BDC9-B054-4BFC-96D5-E37474EEFFC9}" presName="thickLine" presStyleLbl="alignNode1" presStyleIdx="0" presStyleCnt="6"/>
      <dgm:spPr/>
    </dgm:pt>
    <dgm:pt modelId="{95EA6FDF-AE09-4A9F-9AB5-996A62D06891}" type="pres">
      <dgm:prSet presAssocID="{C7E6BDC9-B054-4BFC-96D5-E37474EEFFC9}" presName="horz1" presStyleCnt="0"/>
      <dgm:spPr/>
    </dgm:pt>
    <dgm:pt modelId="{B20BF975-4ABF-4F9A-864F-587BA4614C56}" type="pres">
      <dgm:prSet presAssocID="{C7E6BDC9-B054-4BFC-96D5-E37474EEFFC9}" presName="tx1" presStyleLbl="revTx" presStyleIdx="0" presStyleCnt="6"/>
      <dgm:spPr/>
      <dgm:t>
        <a:bodyPr/>
        <a:lstStyle/>
        <a:p>
          <a:endParaRPr lang="en-US"/>
        </a:p>
      </dgm:t>
    </dgm:pt>
    <dgm:pt modelId="{FCE06EFA-BCBB-4ED9-93C4-BBAE2FC41109}" type="pres">
      <dgm:prSet presAssocID="{C7E6BDC9-B054-4BFC-96D5-E37474EEFFC9}" presName="vert1" presStyleCnt="0"/>
      <dgm:spPr/>
    </dgm:pt>
    <dgm:pt modelId="{15150467-7A6A-43B9-9B23-B903B1336F44}" type="pres">
      <dgm:prSet presAssocID="{1B99D0C8-04ED-4C07-8347-A898814269F4}" presName="thickLine" presStyleLbl="alignNode1" presStyleIdx="1" presStyleCnt="6"/>
      <dgm:spPr/>
    </dgm:pt>
    <dgm:pt modelId="{F1916FFE-0DCD-4C45-A172-8384FCA8974C}" type="pres">
      <dgm:prSet presAssocID="{1B99D0C8-04ED-4C07-8347-A898814269F4}" presName="horz1" presStyleCnt="0"/>
      <dgm:spPr/>
    </dgm:pt>
    <dgm:pt modelId="{A66CE300-2B44-43AA-AAEA-A0C6CB988C68}" type="pres">
      <dgm:prSet presAssocID="{1B99D0C8-04ED-4C07-8347-A898814269F4}" presName="tx1" presStyleLbl="revTx" presStyleIdx="1" presStyleCnt="6"/>
      <dgm:spPr/>
      <dgm:t>
        <a:bodyPr/>
        <a:lstStyle/>
        <a:p>
          <a:endParaRPr lang="en-US"/>
        </a:p>
      </dgm:t>
    </dgm:pt>
    <dgm:pt modelId="{E0D7DD7F-734E-46B6-965A-779F9669DA05}" type="pres">
      <dgm:prSet presAssocID="{1B99D0C8-04ED-4C07-8347-A898814269F4}" presName="vert1" presStyleCnt="0"/>
      <dgm:spPr/>
    </dgm:pt>
    <dgm:pt modelId="{60A833A7-CBA5-430B-9603-0B40AC6578F1}" type="pres">
      <dgm:prSet presAssocID="{DED31525-F612-416C-80E0-65A39C5C982E}" presName="thickLine" presStyleLbl="alignNode1" presStyleIdx="2" presStyleCnt="6"/>
      <dgm:spPr/>
    </dgm:pt>
    <dgm:pt modelId="{5862EE97-719B-4F6B-A30F-18608205B012}" type="pres">
      <dgm:prSet presAssocID="{DED31525-F612-416C-80E0-65A39C5C982E}" presName="horz1" presStyleCnt="0"/>
      <dgm:spPr/>
    </dgm:pt>
    <dgm:pt modelId="{3A6C317A-1933-48F4-A95C-096E42AA4F4A}" type="pres">
      <dgm:prSet presAssocID="{DED31525-F612-416C-80E0-65A39C5C982E}" presName="tx1" presStyleLbl="revTx" presStyleIdx="2" presStyleCnt="6"/>
      <dgm:spPr/>
      <dgm:t>
        <a:bodyPr/>
        <a:lstStyle/>
        <a:p>
          <a:endParaRPr lang="en-US"/>
        </a:p>
      </dgm:t>
    </dgm:pt>
    <dgm:pt modelId="{C164251C-B6CC-4A37-A427-463979546066}" type="pres">
      <dgm:prSet presAssocID="{DED31525-F612-416C-80E0-65A39C5C982E}" presName="vert1" presStyleCnt="0"/>
      <dgm:spPr/>
    </dgm:pt>
    <dgm:pt modelId="{0C3FA39F-8AAA-431F-AEDD-8F2A26612EC9}" type="pres">
      <dgm:prSet presAssocID="{BB612E25-E1A7-4F3C-B5EF-375D6FFCD394}" presName="thickLine" presStyleLbl="alignNode1" presStyleIdx="3" presStyleCnt="6"/>
      <dgm:spPr/>
    </dgm:pt>
    <dgm:pt modelId="{5AD3D976-AC83-4F95-8887-F20953EB07C5}" type="pres">
      <dgm:prSet presAssocID="{BB612E25-E1A7-4F3C-B5EF-375D6FFCD394}" presName="horz1" presStyleCnt="0"/>
      <dgm:spPr/>
    </dgm:pt>
    <dgm:pt modelId="{C0C5DE79-8B1D-4E24-A5E5-BC3B3EB2E50F}" type="pres">
      <dgm:prSet presAssocID="{BB612E25-E1A7-4F3C-B5EF-375D6FFCD394}" presName="tx1" presStyleLbl="revTx" presStyleIdx="3" presStyleCnt="6"/>
      <dgm:spPr/>
      <dgm:t>
        <a:bodyPr/>
        <a:lstStyle/>
        <a:p>
          <a:endParaRPr lang="en-US"/>
        </a:p>
      </dgm:t>
    </dgm:pt>
    <dgm:pt modelId="{B52BB14D-6FF4-4835-B4D3-B44732FD8D63}" type="pres">
      <dgm:prSet presAssocID="{BB612E25-E1A7-4F3C-B5EF-375D6FFCD394}" presName="vert1" presStyleCnt="0"/>
      <dgm:spPr/>
    </dgm:pt>
    <dgm:pt modelId="{8D39643A-52C0-4C68-ACC4-CF8D50C99354}" type="pres">
      <dgm:prSet presAssocID="{0EF42760-B96A-4639-A0E6-42C5E6B080C3}" presName="thickLine" presStyleLbl="alignNode1" presStyleIdx="4" presStyleCnt="6"/>
      <dgm:spPr/>
    </dgm:pt>
    <dgm:pt modelId="{A7983611-56D1-4FC5-9D9E-823F3AE2C62A}" type="pres">
      <dgm:prSet presAssocID="{0EF42760-B96A-4639-A0E6-42C5E6B080C3}" presName="horz1" presStyleCnt="0"/>
      <dgm:spPr/>
    </dgm:pt>
    <dgm:pt modelId="{1194FEA2-DB57-48FF-8A79-D5003DFF5065}" type="pres">
      <dgm:prSet presAssocID="{0EF42760-B96A-4639-A0E6-42C5E6B080C3}" presName="tx1" presStyleLbl="revTx" presStyleIdx="4" presStyleCnt="6"/>
      <dgm:spPr/>
      <dgm:t>
        <a:bodyPr/>
        <a:lstStyle/>
        <a:p>
          <a:endParaRPr lang="en-US"/>
        </a:p>
      </dgm:t>
    </dgm:pt>
    <dgm:pt modelId="{056D1BD1-6E0E-45CC-9F42-8CB01E81F940}" type="pres">
      <dgm:prSet presAssocID="{0EF42760-B96A-4639-A0E6-42C5E6B080C3}" presName="vert1" presStyleCnt="0"/>
      <dgm:spPr/>
    </dgm:pt>
    <dgm:pt modelId="{9A9E5F94-E15C-4F40-B674-D2CC4356C7DA}" type="pres">
      <dgm:prSet presAssocID="{F75F238A-F2E7-4413-9951-CC2D2B03A981}" presName="thickLine" presStyleLbl="alignNode1" presStyleIdx="5" presStyleCnt="6"/>
      <dgm:spPr/>
    </dgm:pt>
    <dgm:pt modelId="{D264DAC6-1907-4399-9F36-7EE9E0ED822E}" type="pres">
      <dgm:prSet presAssocID="{F75F238A-F2E7-4413-9951-CC2D2B03A981}" presName="horz1" presStyleCnt="0"/>
      <dgm:spPr/>
    </dgm:pt>
    <dgm:pt modelId="{63F7438A-00C7-46D1-8BD4-740DAA202AAD}" type="pres">
      <dgm:prSet presAssocID="{F75F238A-F2E7-4413-9951-CC2D2B03A981}" presName="tx1" presStyleLbl="revTx" presStyleIdx="5" presStyleCnt="6"/>
      <dgm:spPr/>
      <dgm:t>
        <a:bodyPr/>
        <a:lstStyle/>
        <a:p>
          <a:endParaRPr lang="en-US"/>
        </a:p>
      </dgm:t>
    </dgm:pt>
    <dgm:pt modelId="{C6E0E831-B59E-4D69-96C4-775D2705C4AE}" type="pres">
      <dgm:prSet presAssocID="{F75F238A-F2E7-4413-9951-CC2D2B03A981}" presName="vert1" presStyleCnt="0"/>
      <dgm:spPr/>
    </dgm:pt>
  </dgm:ptLst>
  <dgm:cxnLst>
    <dgm:cxn modelId="{3C4BF8A0-0749-4242-B795-D69BD14C2FDB}" type="presOf" srcId="{DED31525-F612-416C-80E0-65A39C5C982E}" destId="{3A6C317A-1933-48F4-A95C-096E42AA4F4A}" srcOrd="0" destOrd="0" presId="urn:microsoft.com/office/officeart/2008/layout/LinedList"/>
    <dgm:cxn modelId="{788470E7-F842-42EC-B19B-A79B426FE002}" type="presOf" srcId="{C7E6BDC9-B054-4BFC-96D5-E37474EEFFC9}" destId="{B20BF975-4ABF-4F9A-864F-587BA4614C56}" srcOrd="0" destOrd="0" presId="urn:microsoft.com/office/officeart/2008/layout/LinedList"/>
    <dgm:cxn modelId="{2634538B-0991-4BE9-9A5A-8C94E822D0D2}" srcId="{AE254470-5A00-47BB-BDEE-F7B72942D880}" destId="{BB612E25-E1A7-4F3C-B5EF-375D6FFCD394}" srcOrd="3" destOrd="0" parTransId="{68E36E8B-C828-4271-9C96-79BE93E63A55}" sibTransId="{E10A377F-68BB-4965-9B21-828BB23DA4BD}"/>
    <dgm:cxn modelId="{073B7CCC-617A-4447-A694-39A36157225F}" type="presOf" srcId="{0EF42760-B96A-4639-A0E6-42C5E6B080C3}" destId="{1194FEA2-DB57-48FF-8A79-D5003DFF5065}" srcOrd="0" destOrd="0" presId="urn:microsoft.com/office/officeart/2008/layout/LinedList"/>
    <dgm:cxn modelId="{BA8070B0-77DB-45BA-8EBA-5BE3A0BF7073}" srcId="{AE254470-5A00-47BB-BDEE-F7B72942D880}" destId="{C7E6BDC9-B054-4BFC-96D5-E37474EEFFC9}" srcOrd="0" destOrd="0" parTransId="{62FA595E-841F-4121-AF5E-5E443BC92D67}" sibTransId="{E676247A-81BE-48E2-AD03-CED58418012E}"/>
    <dgm:cxn modelId="{AB965123-0471-4658-9841-F5561FDE394F}" srcId="{AE254470-5A00-47BB-BDEE-F7B72942D880}" destId="{1B99D0C8-04ED-4C07-8347-A898814269F4}" srcOrd="1" destOrd="0" parTransId="{55E453A2-289C-4584-BE9D-7E49057DA62B}" sibTransId="{84001017-D6D0-427D-B3F0-7816A5800368}"/>
    <dgm:cxn modelId="{398759C1-FC4E-45F8-A2C9-3AE763307705}" type="presOf" srcId="{1B99D0C8-04ED-4C07-8347-A898814269F4}" destId="{A66CE300-2B44-43AA-AAEA-A0C6CB988C68}" srcOrd="0" destOrd="0" presId="urn:microsoft.com/office/officeart/2008/layout/LinedList"/>
    <dgm:cxn modelId="{3449CB46-7923-4BAF-8FC1-EAE4A14D57F2}" type="presOf" srcId="{F75F238A-F2E7-4413-9951-CC2D2B03A981}" destId="{63F7438A-00C7-46D1-8BD4-740DAA202AAD}" srcOrd="0" destOrd="0" presId="urn:microsoft.com/office/officeart/2008/layout/LinedList"/>
    <dgm:cxn modelId="{0C31CDEE-BB4A-48A5-969D-0205F804D151}" srcId="{AE254470-5A00-47BB-BDEE-F7B72942D880}" destId="{0EF42760-B96A-4639-A0E6-42C5E6B080C3}" srcOrd="4" destOrd="0" parTransId="{C97009CD-7B50-440F-BD70-AB6576BB56AB}" sibTransId="{258F7E6B-DF41-4479-B0BA-7CA0B3169508}"/>
    <dgm:cxn modelId="{7D16B4A8-E2E7-49B3-B046-5F73D791DC0D}" srcId="{AE254470-5A00-47BB-BDEE-F7B72942D880}" destId="{F75F238A-F2E7-4413-9951-CC2D2B03A981}" srcOrd="5" destOrd="0" parTransId="{CBC38DB7-4028-408F-BC35-138CA8740955}" sibTransId="{0D648CAA-0DF1-4F4D-AE55-44F576BCACE6}"/>
    <dgm:cxn modelId="{0930D0E2-AB13-4B0D-B820-57A78B2AB9BD}" srcId="{AE254470-5A00-47BB-BDEE-F7B72942D880}" destId="{DED31525-F612-416C-80E0-65A39C5C982E}" srcOrd="2" destOrd="0" parTransId="{711713B5-AD89-44D9-B180-726EC64482A5}" sibTransId="{3F8B9EDB-C356-40DD-B939-51E560CCBC34}"/>
    <dgm:cxn modelId="{148F336C-826D-4AEE-95A0-1E8A9028ADC1}" type="presOf" srcId="{AE254470-5A00-47BB-BDEE-F7B72942D880}" destId="{95620161-688B-48FE-9027-262D09E03855}" srcOrd="0" destOrd="0" presId="urn:microsoft.com/office/officeart/2008/layout/LinedList"/>
    <dgm:cxn modelId="{E949FCAF-847C-4E91-9043-4929841D25F2}" type="presOf" srcId="{BB612E25-E1A7-4F3C-B5EF-375D6FFCD394}" destId="{C0C5DE79-8B1D-4E24-A5E5-BC3B3EB2E50F}" srcOrd="0" destOrd="0" presId="urn:microsoft.com/office/officeart/2008/layout/LinedList"/>
    <dgm:cxn modelId="{2B7A46BF-C2BB-4B24-A309-4D2004B10884}" type="presParOf" srcId="{95620161-688B-48FE-9027-262D09E03855}" destId="{C31CD69D-6319-46B5-80AE-D575F4834F56}" srcOrd="0" destOrd="0" presId="urn:microsoft.com/office/officeart/2008/layout/LinedList"/>
    <dgm:cxn modelId="{22B3708A-09C5-4D6E-A848-BA1120B44462}" type="presParOf" srcId="{95620161-688B-48FE-9027-262D09E03855}" destId="{95EA6FDF-AE09-4A9F-9AB5-996A62D06891}" srcOrd="1" destOrd="0" presId="urn:microsoft.com/office/officeart/2008/layout/LinedList"/>
    <dgm:cxn modelId="{313EE6DF-849C-40CC-9F95-878B1BBFAC38}" type="presParOf" srcId="{95EA6FDF-AE09-4A9F-9AB5-996A62D06891}" destId="{B20BF975-4ABF-4F9A-864F-587BA4614C56}" srcOrd="0" destOrd="0" presId="urn:microsoft.com/office/officeart/2008/layout/LinedList"/>
    <dgm:cxn modelId="{0FF62A70-0CB3-4AD2-803A-C5139E132C19}" type="presParOf" srcId="{95EA6FDF-AE09-4A9F-9AB5-996A62D06891}" destId="{FCE06EFA-BCBB-4ED9-93C4-BBAE2FC41109}" srcOrd="1" destOrd="0" presId="urn:microsoft.com/office/officeart/2008/layout/LinedList"/>
    <dgm:cxn modelId="{BFDBDD26-1CF0-4425-9FD6-DD832F0C517C}" type="presParOf" srcId="{95620161-688B-48FE-9027-262D09E03855}" destId="{15150467-7A6A-43B9-9B23-B903B1336F44}" srcOrd="2" destOrd="0" presId="urn:microsoft.com/office/officeart/2008/layout/LinedList"/>
    <dgm:cxn modelId="{EF94F4C6-66E3-473E-86BD-D32744A645CB}" type="presParOf" srcId="{95620161-688B-48FE-9027-262D09E03855}" destId="{F1916FFE-0DCD-4C45-A172-8384FCA8974C}" srcOrd="3" destOrd="0" presId="urn:microsoft.com/office/officeart/2008/layout/LinedList"/>
    <dgm:cxn modelId="{50ADC748-2AC1-4C98-A1C1-FECB052EB619}" type="presParOf" srcId="{F1916FFE-0DCD-4C45-A172-8384FCA8974C}" destId="{A66CE300-2B44-43AA-AAEA-A0C6CB988C68}" srcOrd="0" destOrd="0" presId="urn:microsoft.com/office/officeart/2008/layout/LinedList"/>
    <dgm:cxn modelId="{D23FDE32-657C-43FB-98C2-10B7E55E9D4A}" type="presParOf" srcId="{F1916FFE-0DCD-4C45-A172-8384FCA8974C}" destId="{E0D7DD7F-734E-46B6-965A-779F9669DA05}" srcOrd="1" destOrd="0" presId="urn:microsoft.com/office/officeart/2008/layout/LinedList"/>
    <dgm:cxn modelId="{C72B300D-9732-4892-95FC-10027375AE9B}" type="presParOf" srcId="{95620161-688B-48FE-9027-262D09E03855}" destId="{60A833A7-CBA5-430B-9603-0B40AC6578F1}" srcOrd="4" destOrd="0" presId="urn:microsoft.com/office/officeart/2008/layout/LinedList"/>
    <dgm:cxn modelId="{97C17CA0-A7C2-48E5-BB33-706A6BA55D0E}" type="presParOf" srcId="{95620161-688B-48FE-9027-262D09E03855}" destId="{5862EE97-719B-4F6B-A30F-18608205B012}" srcOrd="5" destOrd="0" presId="urn:microsoft.com/office/officeart/2008/layout/LinedList"/>
    <dgm:cxn modelId="{74610932-6F8B-4733-8EBD-8C1C6434157C}" type="presParOf" srcId="{5862EE97-719B-4F6B-A30F-18608205B012}" destId="{3A6C317A-1933-48F4-A95C-096E42AA4F4A}" srcOrd="0" destOrd="0" presId="urn:microsoft.com/office/officeart/2008/layout/LinedList"/>
    <dgm:cxn modelId="{861BFCD6-A00D-40DF-B9D2-9C9F30BCFD25}" type="presParOf" srcId="{5862EE97-719B-4F6B-A30F-18608205B012}" destId="{C164251C-B6CC-4A37-A427-463979546066}" srcOrd="1" destOrd="0" presId="urn:microsoft.com/office/officeart/2008/layout/LinedList"/>
    <dgm:cxn modelId="{23ADDD4E-4841-4B8E-BF08-09C3D783124D}" type="presParOf" srcId="{95620161-688B-48FE-9027-262D09E03855}" destId="{0C3FA39F-8AAA-431F-AEDD-8F2A26612EC9}" srcOrd="6" destOrd="0" presId="urn:microsoft.com/office/officeart/2008/layout/LinedList"/>
    <dgm:cxn modelId="{3979841A-4103-4D56-AA80-DB01787CECAB}" type="presParOf" srcId="{95620161-688B-48FE-9027-262D09E03855}" destId="{5AD3D976-AC83-4F95-8887-F20953EB07C5}" srcOrd="7" destOrd="0" presId="urn:microsoft.com/office/officeart/2008/layout/LinedList"/>
    <dgm:cxn modelId="{CF351CC4-7ECA-4284-A919-5E4F7B412BA1}" type="presParOf" srcId="{5AD3D976-AC83-4F95-8887-F20953EB07C5}" destId="{C0C5DE79-8B1D-4E24-A5E5-BC3B3EB2E50F}" srcOrd="0" destOrd="0" presId="urn:microsoft.com/office/officeart/2008/layout/LinedList"/>
    <dgm:cxn modelId="{08248EA9-77E8-4778-9818-9A866607BE97}" type="presParOf" srcId="{5AD3D976-AC83-4F95-8887-F20953EB07C5}" destId="{B52BB14D-6FF4-4835-B4D3-B44732FD8D63}" srcOrd="1" destOrd="0" presId="urn:microsoft.com/office/officeart/2008/layout/LinedList"/>
    <dgm:cxn modelId="{84D5CBD5-B9A3-4051-83A8-EF9B242B5C69}" type="presParOf" srcId="{95620161-688B-48FE-9027-262D09E03855}" destId="{8D39643A-52C0-4C68-ACC4-CF8D50C99354}" srcOrd="8" destOrd="0" presId="urn:microsoft.com/office/officeart/2008/layout/LinedList"/>
    <dgm:cxn modelId="{F174B4E0-DD82-49F8-B8F5-F94E6A12CECD}" type="presParOf" srcId="{95620161-688B-48FE-9027-262D09E03855}" destId="{A7983611-56D1-4FC5-9D9E-823F3AE2C62A}" srcOrd="9" destOrd="0" presId="urn:microsoft.com/office/officeart/2008/layout/LinedList"/>
    <dgm:cxn modelId="{34DC8380-3A1F-4B9E-B141-343C1677163D}" type="presParOf" srcId="{A7983611-56D1-4FC5-9D9E-823F3AE2C62A}" destId="{1194FEA2-DB57-48FF-8A79-D5003DFF5065}" srcOrd="0" destOrd="0" presId="urn:microsoft.com/office/officeart/2008/layout/LinedList"/>
    <dgm:cxn modelId="{D6FD09B3-78D0-438F-98E7-E9C6107F799E}" type="presParOf" srcId="{A7983611-56D1-4FC5-9D9E-823F3AE2C62A}" destId="{056D1BD1-6E0E-45CC-9F42-8CB01E81F940}" srcOrd="1" destOrd="0" presId="urn:microsoft.com/office/officeart/2008/layout/LinedList"/>
    <dgm:cxn modelId="{0E71A46B-9E01-4375-8391-2C7FCB1FCD18}" type="presParOf" srcId="{95620161-688B-48FE-9027-262D09E03855}" destId="{9A9E5F94-E15C-4F40-B674-D2CC4356C7DA}" srcOrd="10" destOrd="0" presId="urn:microsoft.com/office/officeart/2008/layout/LinedList"/>
    <dgm:cxn modelId="{4A81DEEE-D9B3-4DE0-BB2D-43041F106241}" type="presParOf" srcId="{95620161-688B-48FE-9027-262D09E03855}" destId="{D264DAC6-1907-4399-9F36-7EE9E0ED822E}" srcOrd="11" destOrd="0" presId="urn:microsoft.com/office/officeart/2008/layout/LinedList"/>
    <dgm:cxn modelId="{0E80DA9B-5EE7-4736-8487-C288B449F2E8}" type="presParOf" srcId="{D264DAC6-1907-4399-9F36-7EE9E0ED822E}" destId="{63F7438A-00C7-46D1-8BD4-740DAA202AAD}" srcOrd="0" destOrd="0" presId="urn:microsoft.com/office/officeart/2008/layout/LinedList"/>
    <dgm:cxn modelId="{9B06247E-A0D6-4C5F-83E8-A17988AD4EC6}" type="presParOf" srcId="{D264DAC6-1907-4399-9F36-7EE9E0ED822E}" destId="{C6E0E831-B59E-4D69-96C4-775D2705C4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F86BDA-69A6-431C-9914-2D6FE27F844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50E179-0A41-4900-83FA-F001287F4EAA}">
      <dgm:prSet/>
      <dgm:spPr/>
      <dgm:t>
        <a:bodyPr/>
        <a:lstStyle/>
        <a:p>
          <a:pPr>
            <a:defRPr cap="all"/>
          </a:pPr>
          <a:r>
            <a:rPr lang="en-US"/>
            <a:t>Informed Decision Making</a:t>
          </a:r>
        </a:p>
      </dgm:t>
    </dgm:pt>
    <dgm:pt modelId="{F60BEC34-559B-4DC5-9873-90F9BEA3B5E3}" type="parTrans" cxnId="{2268D63B-A4D4-4A79-9984-69A07AD53E19}">
      <dgm:prSet/>
      <dgm:spPr/>
      <dgm:t>
        <a:bodyPr/>
        <a:lstStyle/>
        <a:p>
          <a:endParaRPr lang="en-US"/>
        </a:p>
      </dgm:t>
    </dgm:pt>
    <dgm:pt modelId="{D4D7DD16-6440-45A3-A0D3-7429129F551D}" type="sibTrans" cxnId="{2268D63B-A4D4-4A79-9984-69A07AD53E19}">
      <dgm:prSet/>
      <dgm:spPr/>
      <dgm:t>
        <a:bodyPr/>
        <a:lstStyle/>
        <a:p>
          <a:endParaRPr lang="en-US"/>
        </a:p>
      </dgm:t>
    </dgm:pt>
    <dgm:pt modelId="{601026B9-944F-42F6-AB68-F4F652D2AC5F}">
      <dgm:prSet/>
      <dgm:spPr/>
      <dgm:t>
        <a:bodyPr/>
        <a:lstStyle/>
        <a:p>
          <a:pPr>
            <a:defRPr cap="all"/>
          </a:pPr>
          <a:r>
            <a:rPr lang="en-US"/>
            <a:t>Enhanced Customer Experience</a:t>
          </a:r>
        </a:p>
      </dgm:t>
    </dgm:pt>
    <dgm:pt modelId="{AD5D8866-56FE-4093-A215-6A05DF434119}" type="parTrans" cxnId="{56BB17CF-95C7-476C-BF53-933175196F56}">
      <dgm:prSet/>
      <dgm:spPr/>
      <dgm:t>
        <a:bodyPr/>
        <a:lstStyle/>
        <a:p>
          <a:endParaRPr lang="en-US"/>
        </a:p>
      </dgm:t>
    </dgm:pt>
    <dgm:pt modelId="{3E86F232-9081-4EB1-A557-069D30ECB61A}" type="sibTrans" cxnId="{56BB17CF-95C7-476C-BF53-933175196F56}">
      <dgm:prSet/>
      <dgm:spPr/>
      <dgm:t>
        <a:bodyPr/>
        <a:lstStyle/>
        <a:p>
          <a:endParaRPr lang="en-US"/>
        </a:p>
      </dgm:t>
    </dgm:pt>
    <dgm:pt modelId="{42E73245-50C9-41EE-8CC0-D8239FD6CB98}">
      <dgm:prSet/>
      <dgm:spPr/>
      <dgm:t>
        <a:bodyPr/>
        <a:lstStyle/>
        <a:p>
          <a:pPr>
            <a:defRPr cap="all"/>
          </a:pPr>
          <a:r>
            <a:rPr lang="en-US"/>
            <a:t>Improved Operational Performance</a:t>
          </a:r>
        </a:p>
      </dgm:t>
    </dgm:pt>
    <dgm:pt modelId="{CBE4AA68-D2D3-4070-BEDE-ACDF4AB60EB3}" type="parTrans" cxnId="{ED7C224E-986B-4DC4-A382-46395986BE07}">
      <dgm:prSet/>
      <dgm:spPr/>
      <dgm:t>
        <a:bodyPr/>
        <a:lstStyle/>
        <a:p>
          <a:endParaRPr lang="en-US"/>
        </a:p>
      </dgm:t>
    </dgm:pt>
    <dgm:pt modelId="{DDB0ACA0-CFDE-4652-8812-D7CF0A9497D0}" type="sibTrans" cxnId="{ED7C224E-986B-4DC4-A382-46395986BE07}">
      <dgm:prSet/>
      <dgm:spPr/>
      <dgm:t>
        <a:bodyPr/>
        <a:lstStyle/>
        <a:p>
          <a:endParaRPr lang="en-US"/>
        </a:p>
      </dgm:t>
    </dgm:pt>
    <dgm:pt modelId="{13C880E9-AC8B-40FE-B3DD-857D60FA90AC}">
      <dgm:prSet/>
      <dgm:spPr/>
      <dgm:t>
        <a:bodyPr/>
        <a:lstStyle/>
        <a:p>
          <a:pPr>
            <a:defRPr cap="all"/>
          </a:pPr>
          <a:r>
            <a:rPr lang="en-US"/>
            <a:t>Competitive Advantage</a:t>
          </a:r>
        </a:p>
      </dgm:t>
    </dgm:pt>
    <dgm:pt modelId="{9C17082F-BC95-433A-85FA-15F906476F95}" type="parTrans" cxnId="{06A72191-5CE8-4A49-BAC5-56BD266B23CF}">
      <dgm:prSet/>
      <dgm:spPr/>
      <dgm:t>
        <a:bodyPr/>
        <a:lstStyle/>
        <a:p>
          <a:endParaRPr lang="en-US"/>
        </a:p>
      </dgm:t>
    </dgm:pt>
    <dgm:pt modelId="{AD82619A-AA48-434A-8020-2F506993914D}" type="sibTrans" cxnId="{06A72191-5CE8-4A49-BAC5-56BD266B23CF}">
      <dgm:prSet/>
      <dgm:spPr/>
      <dgm:t>
        <a:bodyPr/>
        <a:lstStyle/>
        <a:p>
          <a:endParaRPr lang="en-US"/>
        </a:p>
      </dgm:t>
    </dgm:pt>
    <dgm:pt modelId="{A9229262-6BAA-4068-B055-A7AC21204886}" type="pres">
      <dgm:prSet presAssocID="{86F86BDA-69A6-431C-9914-2D6FE27F84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45EE25-26CC-4BD0-ABD9-D9980F0C09F5}" type="pres">
      <dgm:prSet presAssocID="{0550E179-0A41-4900-83FA-F001287F4EAA}" presName="compNode" presStyleCnt="0"/>
      <dgm:spPr/>
    </dgm:pt>
    <dgm:pt modelId="{8D13BB36-04AE-42E4-9884-B6C32BC99A4F}" type="pres">
      <dgm:prSet presAssocID="{0550E179-0A41-4900-83FA-F001287F4EA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779FCDD-28BE-4511-AB9A-380A3B794ACC}" type="pres">
      <dgm:prSet presAssocID="{0550E179-0A41-4900-83FA-F001287F4E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CC3AFA-380A-4124-8C28-5702564D2754}" type="pres">
      <dgm:prSet presAssocID="{0550E179-0A41-4900-83FA-F001287F4EAA}" presName="spaceRect" presStyleCnt="0"/>
      <dgm:spPr/>
    </dgm:pt>
    <dgm:pt modelId="{CB9C4DC7-1EEC-497E-8251-2F7656411527}" type="pres">
      <dgm:prSet presAssocID="{0550E179-0A41-4900-83FA-F001287F4EAA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24FFC9E-83C9-4176-BD04-41EC1E74649B}" type="pres">
      <dgm:prSet presAssocID="{D4D7DD16-6440-45A3-A0D3-7429129F551D}" presName="sibTrans" presStyleCnt="0"/>
      <dgm:spPr/>
    </dgm:pt>
    <dgm:pt modelId="{73EB91CF-33BE-4599-8150-05F04F13C09F}" type="pres">
      <dgm:prSet presAssocID="{601026B9-944F-42F6-AB68-F4F652D2AC5F}" presName="compNode" presStyleCnt="0"/>
      <dgm:spPr/>
    </dgm:pt>
    <dgm:pt modelId="{98C9F96C-C287-4D4E-A53B-8EA106A6DC57}" type="pres">
      <dgm:prSet presAssocID="{601026B9-944F-42F6-AB68-F4F652D2AC5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D79D00F-C194-4B9C-B631-75200DC08929}" type="pres">
      <dgm:prSet presAssocID="{601026B9-944F-42F6-AB68-F4F652D2AC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080E804-B477-439E-A8B0-CF70AA2A8A1D}" type="pres">
      <dgm:prSet presAssocID="{601026B9-944F-42F6-AB68-F4F652D2AC5F}" presName="spaceRect" presStyleCnt="0"/>
      <dgm:spPr/>
    </dgm:pt>
    <dgm:pt modelId="{DC56E958-712C-4926-9CC0-3E4643044399}" type="pres">
      <dgm:prSet presAssocID="{601026B9-944F-42F6-AB68-F4F652D2AC5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540BE42-3042-4A2D-A271-B8E7A9EC1476}" type="pres">
      <dgm:prSet presAssocID="{3E86F232-9081-4EB1-A557-069D30ECB61A}" presName="sibTrans" presStyleCnt="0"/>
      <dgm:spPr/>
    </dgm:pt>
    <dgm:pt modelId="{4D5DEF40-C3EA-4791-A562-610AC2ACD1B9}" type="pres">
      <dgm:prSet presAssocID="{42E73245-50C9-41EE-8CC0-D8239FD6CB98}" presName="compNode" presStyleCnt="0"/>
      <dgm:spPr/>
    </dgm:pt>
    <dgm:pt modelId="{6C702F57-9E57-470A-8078-7014846AC359}" type="pres">
      <dgm:prSet presAssocID="{42E73245-50C9-41EE-8CC0-D8239FD6CB9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DB290A-5139-49F4-B36B-67703173B4E8}" type="pres">
      <dgm:prSet presAssocID="{42E73245-50C9-41EE-8CC0-D8239FD6CB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8D9122-C3D8-40F7-B3AD-8056E21DFA7F}" type="pres">
      <dgm:prSet presAssocID="{42E73245-50C9-41EE-8CC0-D8239FD6CB98}" presName="spaceRect" presStyleCnt="0"/>
      <dgm:spPr/>
    </dgm:pt>
    <dgm:pt modelId="{7AD9503D-5F01-4D87-905B-C33542C1F389}" type="pres">
      <dgm:prSet presAssocID="{42E73245-50C9-41EE-8CC0-D8239FD6CB98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F5B7D58-8C26-4660-8C35-0C2976D9230F}" type="pres">
      <dgm:prSet presAssocID="{DDB0ACA0-CFDE-4652-8812-D7CF0A9497D0}" presName="sibTrans" presStyleCnt="0"/>
      <dgm:spPr/>
    </dgm:pt>
    <dgm:pt modelId="{3786567B-A581-4266-B71E-ECEE1C46A467}" type="pres">
      <dgm:prSet presAssocID="{13C880E9-AC8B-40FE-B3DD-857D60FA90AC}" presName="compNode" presStyleCnt="0"/>
      <dgm:spPr/>
    </dgm:pt>
    <dgm:pt modelId="{6066C6E3-E5D1-4AA6-8AF3-6FF4EE328A61}" type="pres">
      <dgm:prSet presAssocID="{13C880E9-AC8B-40FE-B3DD-857D60FA90A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8C57AF9-F8A9-4168-BF7A-EF8522CC47C0}" type="pres">
      <dgm:prSet presAssocID="{13C880E9-AC8B-40FE-B3DD-857D60FA90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E0BC209-67AF-4BDB-85CD-41C250AD8E72}" type="pres">
      <dgm:prSet presAssocID="{13C880E9-AC8B-40FE-B3DD-857D60FA90AC}" presName="spaceRect" presStyleCnt="0"/>
      <dgm:spPr/>
    </dgm:pt>
    <dgm:pt modelId="{CE746D21-E49E-4766-81B5-E318EE684C2D}" type="pres">
      <dgm:prSet presAssocID="{13C880E9-AC8B-40FE-B3DD-857D60FA90AC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BB17CF-95C7-476C-BF53-933175196F56}" srcId="{86F86BDA-69A6-431C-9914-2D6FE27F844F}" destId="{601026B9-944F-42F6-AB68-F4F652D2AC5F}" srcOrd="1" destOrd="0" parTransId="{AD5D8866-56FE-4093-A215-6A05DF434119}" sibTransId="{3E86F232-9081-4EB1-A557-069D30ECB61A}"/>
    <dgm:cxn modelId="{11CAC3C9-B730-4D44-8754-2414FFF052C4}" type="presOf" srcId="{0550E179-0A41-4900-83FA-F001287F4EAA}" destId="{CB9C4DC7-1EEC-497E-8251-2F7656411527}" srcOrd="0" destOrd="0" presId="urn:microsoft.com/office/officeart/2018/5/layout/IconLeafLabelList"/>
    <dgm:cxn modelId="{06A72191-5CE8-4A49-BAC5-56BD266B23CF}" srcId="{86F86BDA-69A6-431C-9914-2D6FE27F844F}" destId="{13C880E9-AC8B-40FE-B3DD-857D60FA90AC}" srcOrd="3" destOrd="0" parTransId="{9C17082F-BC95-433A-85FA-15F906476F95}" sibTransId="{AD82619A-AA48-434A-8020-2F506993914D}"/>
    <dgm:cxn modelId="{A434FB74-6289-40EC-9BCF-8E5E5B807E7E}" type="presOf" srcId="{13C880E9-AC8B-40FE-B3DD-857D60FA90AC}" destId="{CE746D21-E49E-4766-81B5-E318EE684C2D}" srcOrd="0" destOrd="0" presId="urn:microsoft.com/office/officeart/2018/5/layout/IconLeafLabelList"/>
    <dgm:cxn modelId="{26A0A0B7-AD5D-4FE5-A362-A190FC525BA6}" type="presOf" srcId="{601026B9-944F-42F6-AB68-F4F652D2AC5F}" destId="{DC56E958-712C-4926-9CC0-3E4643044399}" srcOrd="0" destOrd="0" presId="urn:microsoft.com/office/officeart/2018/5/layout/IconLeafLabelList"/>
    <dgm:cxn modelId="{ED7C224E-986B-4DC4-A382-46395986BE07}" srcId="{86F86BDA-69A6-431C-9914-2D6FE27F844F}" destId="{42E73245-50C9-41EE-8CC0-D8239FD6CB98}" srcOrd="2" destOrd="0" parTransId="{CBE4AA68-D2D3-4070-BEDE-ACDF4AB60EB3}" sibTransId="{DDB0ACA0-CFDE-4652-8812-D7CF0A9497D0}"/>
    <dgm:cxn modelId="{DFC1BBD4-7884-4EDD-8D97-3B403C996094}" type="presOf" srcId="{42E73245-50C9-41EE-8CC0-D8239FD6CB98}" destId="{7AD9503D-5F01-4D87-905B-C33542C1F389}" srcOrd="0" destOrd="0" presId="urn:microsoft.com/office/officeart/2018/5/layout/IconLeafLabelList"/>
    <dgm:cxn modelId="{2268D63B-A4D4-4A79-9984-69A07AD53E19}" srcId="{86F86BDA-69A6-431C-9914-2D6FE27F844F}" destId="{0550E179-0A41-4900-83FA-F001287F4EAA}" srcOrd="0" destOrd="0" parTransId="{F60BEC34-559B-4DC5-9873-90F9BEA3B5E3}" sibTransId="{D4D7DD16-6440-45A3-A0D3-7429129F551D}"/>
    <dgm:cxn modelId="{CC8A0C1A-0F20-4403-A662-E3B34D47EBF7}" type="presOf" srcId="{86F86BDA-69A6-431C-9914-2D6FE27F844F}" destId="{A9229262-6BAA-4068-B055-A7AC21204886}" srcOrd="0" destOrd="0" presId="urn:microsoft.com/office/officeart/2018/5/layout/IconLeafLabelList"/>
    <dgm:cxn modelId="{1CC25796-9E39-465C-A0F1-5E1161C49DBA}" type="presParOf" srcId="{A9229262-6BAA-4068-B055-A7AC21204886}" destId="{6645EE25-26CC-4BD0-ABD9-D9980F0C09F5}" srcOrd="0" destOrd="0" presId="urn:microsoft.com/office/officeart/2018/5/layout/IconLeafLabelList"/>
    <dgm:cxn modelId="{C3819751-026C-4476-A494-2C1CF571ABA0}" type="presParOf" srcId="{6645EE25-26CC-4BD0-ABD9-D9980F0C09F5}" destId="{8D13BB36-04AE-42E4-9884-B6C32BC99A4F}" srcOrd="0" destOrd="0" presId="urn:microsoft.com/office/officeart/2018/5/layout/IconLeafLabelList"/>
    <dgm:cxn modelId="{71667AE7-195B-4E92-898C-BE0E4A2EED1D}" type="presParOf" srcId="{6645EE25-26CC-4BD0-ABD9-D9980F0C09F5}" destId="{4779FCDD-28BE-4511-AB9A-380A3B794ACC}" srcOrd="1" destOrd="0" presId="urn:microsoft.com/office/officeart/2018/5/layout/IconLeafLabelList"/>
    <dgm:cxn modelId="{5F9ACCEC-7459-4607-8893-4160F0C5B750}" type="presParOf" srcId="{6645EE25-26CC-4BD0-ABD9-D9980F0C09F5}" destId="{B8CC3AFA-380A-4124-8C28-5702564D2754}" srcOrd="2" destOrd="0" presId="urn:microsoft.com/office/officeart/2018/5/layout/IconLeafLabelList"/>
    <dgm:cxn modelId="{559D7065-0ED1-49EC-865F-EEE9C37EEA5A}" type="presParOf" srcId="{6645EE25-26CC-4BD0-ABD9-D9980F0C09F5}" destId="{CB9C4DC7-1EEC-497E-8251-2F7656411527}" srcOrd="3" destOrd="0" presId="urn:microsoft.com/office/officeart/2018/5/layout/IconLeafLabelList"/>
    <dgm:cxn modelId="{8B0039EF-A6DE-496E-9E24-71913D66D26B}" type="presParOf" srcId="{A9229262-6BAA-4068-B055-A7AC21204886}" destId="{124FFC9E-83C9-4176-BD04-41EC1E74649B}" srcOrd="1" destOrd="0" presId="urn:microsoft.com/office/officeart/2018/5/layout/IconLeafLabelList"/>
    <dgm:cxn modelId="{85399F69-3BC8-482B-A918-DB4EB3C6B286}" type="presParOf" srcId="{A9229262-6BAA-4068-B055-A7AC21204886}" destId="{73EB91CF-33BE-4599-8150-05F04F13C09F}" srcOrd="2" destOrd="0" presId="urn:microsoft.com/office/officeart/2018/5/layout/IconLeafLabelList"/>
    <dgm:cxn modelId="{90CBD32D-BEE3-4B52-8AB1-B66A319D96D7}" type="presParOf" srcId="{73EB91CF-33BE-4599-8150-05F04F13C09F}" destId="{98C9F96C-C287-4D4E-A53B-8EA106A6DC57}" srcOrd="0" destOrd="0" presId="urn:microsoft.com/office/officeart/2018/5/layout/IconLeafLabelList"/>
    <dgm:cxn modelId="{4B631A4F-7D69-4A29-BCF6-83DE52531045}" type="presParOf" srcId="{73EB91CF-33BE-4599-8150-05F04F13C09F}" destId="{3D79D00F-C194-4B9C-B631-75200DC08929}" srcOrd="1" destOrd="0" presId="urn:microsoft.com/office/officeart/2018/5/layout/IconLeafLabelList"/>
    <dgm:cxn modelId="{7E4B519E-DEAA-4F27-BCBC-87B28DCB59AF}" type="presParOf" srcId="{73EB91CF-33BE-4599-8150-05F04F13C09F}" destId="{D080E804-B477-439E-A8B0-CF70AA2A8A1D}" srcOrd="2" destOrd="0" presId="urn:microsoft.com/office/officeart/2018/5/layout/IconLeafLabelList"/>
    <dgm:cxn modelId="{9CC259A0-2535-4CE7-A45E-70D47F7ECBF2}" type="presParOf" srcId="{73EB91CF-33BE-4599-8150-05F04F13C09F}" destId="{DC56E958-712C-4926-9CC0-3E4643044399}" srcOrd="3" destOrd="0" presId="urn:microsoft.com/office/officeart/2018/5/layout/IconLeafLabelList"/>
    <dgm:cxn modelId="{D9694921-22B9-4452-B70D-762C274E7330}" type="presParOf" srcId="{A9229262-6BAA-4068-B055-A7AC21204886}" destId="{7540BE42-3042-4A2D-A271-B8E7A9EC1476}" srcOrd="3" destOrd="0" presId="urn:microsoft.com/office/officeart/2018/5/layout/IconLeafLabelList"/>
    <dgm:cxn modelId="{F7E7CE58-793A-4940-8BA7-47DD18E0F57B}" type="presParOf" srcId="{A9229262-6BAA-4068-B055-A7AC21204886}" destId="{4D5DEF40-C3EA-4791-A562-610AC2ACD1B9}" srcOrd="4" destOrd="0" presId="urn:microsoft.com/office/officeart/2018/5/layout/IconLeafLabelList"/>
    <dgm:cxn modelId="{FD0017BC-0321-4798-B514-1C7D38EDC154}" type="presParOf" srcId="{4D5DEF40-C3EA-4791-A562-610AC2ACD1B9}" destId="{6C702F57-9E57-470A-8078-7014846AC359}" srcOrd="0" destOrd="0" presId="urn:microsoft.com/office/officeart/2018/5/layout/IconLeafLabelList"/>
    <dgm:cxn modelId="{24AB710C-22C3-49DA-A1DA-CF47CE6B4894}" type="presParOf" srcId="{4D5DEF40-C3EA-4791-A562-610AC2ACD1B9}" destId="{ADDB290A-5139-49F4-B36B-67703173B4E8}" srcOrd="1" destOrd="0" presId="urn:microsoft.com/office/officeart/2018/5/layout/IconLeafLabelList"/>
    <dgm:cxn modelId="{1931BC24-5D6D-44FA-9689-7376F36EACFD}" type="presParOf" srcId="{4D5DEF40-C3EA-4791-A562-610AC2ACD1B9}" destId="{AA8D9122-C3D8-40F7-B3AD-8056E21DFA7F}" srcOrd="2" destOrd="0" presId="urn:microsoft.com/office/officeart/2018/5/layout/IconLeafLabelList"/>
    <dgm:cxn modelId="{BD797C6A-4CC5-4338-ABB6-7CD94F43DCBD}" type="presParOf" srcId="{4D5DEF40-C3EA-4791-A562-610AC2ACD1B9}" destId="{7AD9503D-5F01-4D87-905B-C33542C1F389}" srcOrd="3" destOrd="0" presId="urn:microsoft.com/office/officeart/2018/5/layout/IconLeafLabelList"/>
    <dgm:cxn modelId="{168377E2-C46A-4786-AD51-3EDAC43C50E5}" type="presParOf" srcId="{A9229262-6BAA-4068-B055-A7AC21204886}" destId="{4F5B7D58-8C26-4660-8C35-0C2976D9230F}" srcOrd="5" destOrd="0" presId="urn:microsoft.com/office/officeart/2018/5/layout/IconLeafLabelList"/>
    <dgm:cxn modelId="{A11289AE-A7DA-47D2-B21B-8B6A5F9D656C}" type="presParOf" srcId="{A9229262-6BAA-4068-B055-A7AC21204886}" destId="{3786567B-A581-4266-B71E-ECEE1C46A467}" srcOrd="6" destOrd="0" presId="urn:microsoft.com/office/officeart/2018/5/layout/IconLeafLabelList"/>
    <dgm:cxn modelId="{15598263-CE92-499B-901D-815B2EA2CD43}" type="presParOf" srcId="{3786567B-A581-4266-B71E-ECEE1C46A467}" destId="{6066C6E3-E5D1-4AA6-8AF3-6FF4EE328A61}" srcOrd="0" destOrd="0" presId="urn:microsoft.com/office/officeart/2018/5/layout/IconLeafLabelList"/>
    <dgm:cxn modelId="{CF6CCFEA-AF26-4396-B7BB-920EA61C902A}" type="presParOf" srcId="{3786567B-A581-4266-B71E-ECEE1C46A467}" destId="{18C57AF9-F8A9-4168-BF7A-EF8522CC47C0}" srcOrd="1" destOrd="0" presId="urn:microsoft.com/office/officeart/2018/5/layout/IconLeafLabelList"/>
    <dgm:cxn modelId="{C0B6F8B8-FA49-4210-9B5F-17EACF0F20E2}" type="presParOf" srcId="{3786567B-A581-4266-B71E-ECEE1C46A467}" destId="{2E0BC209-67AF-4BDB-85CD-41C250AD8E72}" srcOrd="2" destOrd="0" presId="urn:microsoft.com/office/officeart/2018/5/layout/IconLeafLabelList"/>
    <dgm:cxn modelId="{5F891306-F583-41CB-9013-85A45DC2BA31}" type="presParOf" srcId="{3786567B-A581-4266-B71E-ECEE1C46A467}" destId="{CE746D21-E49E-4766-81B5-E318EE684C2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E3F87B-D03C-45EC-971E-00B1450DF0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E2601-94DC-467D-B097-48E955CFBE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 today's digital age, data helps </a:t>
          </a:r>
          <a:r>
            <a:rPr lang="en-US" dirty="0" smtClean="0"/>
            <a:t>businesses harness </a:t>
          </a:r>
          <a:r>
            <a:rPr lang="en-US" dirty="0"/>
            <a:t>the power of robust and comprehensive data gain a strategic advantage over their competitors.</a:t>
          </a:r>
        </a:p>
      </dgm:t>
    </dgm:pt>
    <dgm:pt modelId="{62D55A13-820C-42B6-AE01-8D1F4643A09F}" type="parTrans" cxnId="{B16C301D-A1E9-4028-B1AC-3E04D7595EFF}">
      <dgm:prSet/>
      <dgm:spPr/>
      <dgm:t>
        <a:bodyPr/>
        <a:lstStyle/>
        <a:p>
          <a:endParaRPr lang="en-US"/>
        </a:p>
      </dgm:t>
    </dgm:pt>
    <dgm:pt modelId="{1E7ABC13-00D8-4E13-A87C-FAA3449B91A1}" type="sibTrans" cxnId="{B16C301D-A1E9-4028-B1AC-3E04D7595EFF}">
      <dgm:prSet/>
      <dgm:spPr/>
      <dgm:t>
        <a:bodyPr/>
        <a:lstStyle/>
        <a:p>
          <a:endParaRPr lang="en-US"/>
        </a:p>
      </dgm:t>
    </dgm:pt>
    <dgm:pt modelId="{6CE91897-5AC5-4061-9EAD-F7B71B80A8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Therefore, it is important that JustDrinks Ltd harvest data from sales, customer demography and employees in order to gain more insights into the performance of these entities and drive business growth and innovations.</a:t>
          </a:r>
        </a:p>
      </dgm:t>
    </dgm:pt>
    <dgm:pt modelId="{0B015088-3012-46FC-9CF2-AF73B5233084}" type="parTrans" cxnId="{26AC789F-5A2C-456E-99B6-E8ABBF03E96A}">
      <dgm:prSet/>
      <dgm:spPr/>
      <dgm:t>
        <a:bodyPr/>
        <a:lstStyle/>
        <a:p>
          <a:endParaRPr lang="en-US"/>
        </a:p>
      </dgm:t>
    </dgm:pt>
    <dgm:pt modelId="{4628A78D-A0F2-49FC-A56D-471997788457}" type="sibTrans" cxnId="{26AC789F-5A2C-456E-99B6-E8ABBF03E96A}">
      <dgm:prSet/>
      <dgm:spPr/>
      <dgm:t>
        <a:bodyPr/>
        <a:lstStyle/>
        <a:p>
          <a:endParaRPr lang="en-US"/>
        </a:p>
      </dgm:t>
    </dgm:pt>
    <dgm:pt modelId="{69A052B5-E729-4DAD-B9B3-B1F669C4EA19}" type="pres">
      <dgm:prSet presAssocID="{9BE3F87B-D03C-45EC-971E-00B1450DF04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98FD55-1276-40A3-A42F-8C7872629D1B}" type="pres">
      <dgm:prSet presAssocID="{928E2601-94DC-467D-B097-48E955CFBE62}" presName="compNode" presStyleCnt="0"/>
      <dgm:spPr/>
    </dgm:pt>
    <dgm:pt modelId="{46473AFC-97C6-453D-B901-3A34E7C38243}" type="pres">
      <dgm:prSet presAssocID="{928E2601-94DC-467D-B097-48E955CFBE62}" presName="iconBgRect" presStyleLbl="bgShp" presStyleIdx="0" presStyleCnt="2"/>
      <dgm:spPr/>
    </dgm:pt>
    <dgm:pt modelId="{2FFBE3CA-2F53-4D69-B8E4-B72AA3EE0025}" type="pres">
      <dgm:prSet presAssocID="{928E2601-94DC-467D-B097-48E955CFB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8C5781D-5FE7-416B-B3F1-6D2EC63AA186}" type="pres">
      <dgm:prSet presAssocID="{928E2601-94DC-467D-B097-48E955CFBE62}" presName="spaceRect" presStyleCnt="0"/>
      <dgm:spPr/>
    </dgm:pt>
    <dgm:pt modelId="{C60E3934-CF92-4F8F-A7EC-2A43F59B9BA7}" type="pres">
      <dgm:prSet presAssocID="{928E2601-94DC-467D-B097-48E955CFBE62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8C2B274-6383-425A-9806-1CE3E758F411}" type="pres">
      <dgm:prSet presAssocID="{1E7ABC13-00D8-4E13-A87C-FAA3449B91A1}" presName="sibTrans" presStyleCnt="0"/>
      <dgm:spPr/>
    </dgm:pt>
    <dgm:pt modelId="{6FBF4540-B8ED-426C-9C05-288C933BEE46}" type="pres">
      <dgm:prSet presAssocID="{6CE91897-5AC5-4061-9EAD-F7B71B80A8B6}" presName="compNode" presStyleCnt="0"/>
      <dgm:spPr/>
    </dgm:pt>
    <dgm:pt modelId="{B50FB071-50F1-44EC-8348-C6720FF977A4}" type="pres">
      <dgm:prSet presAssocID="{6CE91897-5AC5-4061-9EAD-F7B71B80A8B6}" presName="iconBgRect" presStyleLbl="bgShp" presStyleIdx="1" presStyleCnt="2"/>
      <dgm:spPr/>
    </dgm:pt>
    <dgm:pt modelId="{A5F884BA-C59E-45B9-8962-7D6A34CEDB71}" type="pres">
      <dgm:prSet presAssocID="{6CE91897-5AC5-4061-9EAD-F7B71B80A8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0B4314F-4798-447C-B037-41B1455C71C1}" type="pres">
      <dgm:prSet presAssocID="{6CE91897-5AC5-4061-9EAD-F7B71B80A8B6}" presName="spaceRect" presStyleCnt="0"/>
      <dgm:spPr/>
    </dgm:pt>
    <dgm:pt modelId="{DED413DE-757A-4901-A938-E2413E2B729F}" type="pres">
      <dgm:prSet presAssocID="{6CE91897-5AC5-4061-9EAD-F7B71B80A8B6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C789F-5A2C-456E-99B6-E8ABBF03E96A}" srcId="{9BE3F87B-D03C-45EC-971E-00B1450DF04D}" destId="{6CE91897-5AC5-4061-9EAD-F7B71B80A8B6}" srcOrd="1" destOrd="0" parTransId="{0B015088-3012-46FC-9CF2-AF73B5233084}" sibTransId="{4628A78D-A0F2-49FC-A56D-471997788457}"/>
    <dgm:cxn modelId="{E05CD75F-4CB2-4E8D-B321-69D4BF8EFDD5}" type="presOf" srcId="{6CE91897-5AC5-4061-9EAD-F7B71B80A8B6}" destId="{DED413DE-757A-4901-A938-E2413E2B729F}" srcOrd="0" destOrd="0" presId="urn:microsoft.com/office/officeart/2018/5/layout/IconCircleLabelList"/>
    <dgm:cxn modelId="{97C51AE7-0FA2-49FA-86B1-C6BF258A7CB5}" type="presOf" srcId="{928E2601-94DC-467D-B097-48E955CFBE62}" destId="{C60E3934-CF92-4F8F-A7EC-2A43F59B9BA7}" srcOrd="0" destOrd="0" presId="urn:microsoft.com/office/officeart/2018/5/layout/IconCircleLabelList"/>
    <dgm:cxn modelId="{16D2582D-C90B-4CD2-AEAC-BF7B536ED4C6}" type="presOf" srcId="{9BE3F87B-D03C-45EC-971E-00B1450DF04D}" destId="{69A052B5-E729-4DAD-B9B3-B1F669C4EA19}" srcOrd="0" destOrd="0" presId="urn:microsoft.com/office/officeart/2018/5/layout/IconCircleLabelList"/>
    <dgm:cxn modelId="{B16C301D-A1E9-4028-B1AC-3E04D7595EFF}" srcId="{9BE3F87B-D03C-45EC-971E-00B1450DF04D}" destId="{928E2601-94DC-467D-B097-48E955CFBE62}" srcOrd="0" destOrd="0" parTransId="{62D55A13-820C-42B6-AE01-8D1F4643A09F}" sibTransId="{1E7ABC13-00D8-4E13-A87C-FAA3449B91A1}"/>
    <dgm:cxn modelId="{38B788B3-03D9-499A-AAA8-9C3ED28E586B}" type="presParOf" srcId="{69A052B5-E729-4DAD-B9B3-B1F669C4EA19}" destId="{3198FD55-1276-40A3-A42F-8C7872629D1B}" srcOrd="0" destOrd="0" presId="urn:microsoft.com/office/officeart/2018/5/layout/IconCircleLabelList"/>
    <dgm:cxn modelId="{53DED2E2-6875-4D1D-9D1E-4B6586215C4D}" type="presParOf" srcId="{3198FD55-1276-40A3-A42F-8C7872629D1B}" destId="{46473AFC-97C6-453D-B901-3A34E7C38243}" srcOrd="0" destOrd="0" presId="urn:microsoft.com/office/officeart/2018/5/layout/IconCircleLabelList"/>
    <dgm:cxn modelId="{91C6E594-3F88-4948-9864-A1CAEF88AE06}" type="presParOf" srcId="{3198FD55-1276-40A3-A42F-8C7872629D1B}" destId="{2FFBE3CA-2F53-4D69-B8E4-B72AA3EE0025}" srcOrd="1" destOrd="0" presId="urn:microsoft.com/office/officeart/2018/5/layout/IconCircleLabelList"/>
    <dgm:cxn modelId="{2B26E523-17B6-4A50-893C-6E33E62B52DC}" type="presParOf" srcId="{3198FD55-1276-40A3-A42F-8C7872629D1B}" destId="{D8C5781D-5FE7-416B-B3F1-6D2EC63AA186}" srcOrd="2" destOrd="0" presId="urn:microsoft.com/office/officeart/2018/5/layout/IconCircleLabelList"/>
    <dgm:cxn modelId="{B6A3C9C8-249A-41B9-AA09-EAD721503B44}" type="presParOf" srcId="{3198FD55-1276-40A3-A42F-8C7872629D1B}" destId="{C60E3934-CF92-4F8F-A7EC-2A43F59B9BA7}" srcOrd="3" destOrd="0" presId="urn:microsoft.com/office/officeart/2018/5/layout/IconCircleLabelList"/>
    <dgm:cxn modelId="{4158B688-DF44-435D-A181-5529CACE230A}" type="presParOf" srcId="{69A052B5-E729-4DAD-B9B3-B1F669C4EA19}" destId="{A8C2B274-6383-425A-9806-1CE3E758F411}" srcOrd="1" destOrd="0" presId="urn:microsoft.com/office/officeart/2018/5/layout/IconCircleLabelList"/>
    <dgm:cxn modelId="{4670A743-F0DD-4A46-BF18-E140D6DA523E}" type="presParOf" srcId="{69A052B5-E729-4DAD-B9B3-B1F669C4EA19}" destId="{6FBF4540-B8ED-426C-9C05-288C933BEE46}" srcOrd="2" destOrd="0" presId="urn:microsoft.com/office/officeart/2018/5/layout/IconCircleLabelList"/>
    <dgm:cxn modelId="{7D5B635F-61A1-4FE3-8F5E-0A1D03B10608}" type="presParOf" srcId="{6FBF4540-B8ED-426C-9C05-288C933BEE46}" destId="{B50FB071-50F1-44EC-8348-C6720FF977A4}" srcOrd="0" destOrd="0" presId="urn:microsoft.com/office/officeart/2018/5/layout/IconCircleLabelList"/>
    <dgm:cxn modelId="{16D8D54A-802B-497D-A2B4-B31036F87312}" type="presParOf" srcId="{6FBF4540-B8ED-426C-9C05-288C933BEE46}" destId="{A5F884BA-C59E-45B9-8962-7D6A34CEDB71}" srcOrd="1" destOrd="0" presId="urn:microsoft.com/office/officeart/2018/5/layout/IconCircleLabelList"/>
    <dgm:cxn modelId="{845D5E2E-C4EF-4F74-A596-53AE9A37A297}" type="presParOf" srcId="{6FBF4540-B8ED-426C-9C05-288C933BEE46}" destId="{B0B4314F-4798-447C-B037-41B1455C71C1}" srcOrd="2" destOrd="0" presId="urn:microsoft.com/office/officeart/2018/5/layout/IconCircleLabelList"/>
    <dgm:cxn modelId="{BE87443C-86B2-4551-8937-3F474253B085}" type="presParOf" srcId="{6FBF4540-B8ED-426C-9C05-288C933BEE46}" destId="{DED413DE-757A-4901-A938-E2413E2B72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C59C1-6253-40A0-8831-8099BDE42F51}">
      <dsp:nvSpPr>
        <dsp:cNvPr id="0" name=""/>
        <dsp:cNvSpPr/>
      </dsp:nvSpPr>
      <dsp:spPr>
        <a:xfrm>
          <a:off x="1812023" y="4978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3781" y="541513"/>
        <a:ext cx="20742" cy="4148"/>
      </dsp:txXfrm>
    </dsp:sp>
    <dsp:sp modelId="{576FFE4C-4074-42A5-98A9-62A5262716E7}">
      <dsp:nvSpPr>
        <dsp:cNvPr id="0" name=""/>
        <dsp:cNvSpPr/>
      </dsp:nvSpPr>
      <dsp:spPr>
        <a:xfrm>
          <a:off x="10088" y="2467"/>
          <a:ext cx="1803734" cy="10822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Temitope Olaitan</a:t>
          </a:r>
        </a:p>
      </dsp:txBody>
      <dsp:txXfrm>
        <a:off x="10088" y="2467"/>
        <a:ext cx="1803734" cy="1082240"/>
      </dsp:txXfrm>
    </dsp:sp>
    <dsp:sp modelId="{5073C9A4-CCDF-44D0-A1A6-12291A531FA9}">
      <dsp:nvSpPr>
        <dsp:cNvPr id="0" name=""/>
        <dsp:cNvSpPr/>
      </dsp:nvSpPr>
      <dsp:spPr>
        <a:xfrm>
          <a:off x="4030617" y="4978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12375" y="541513"/>
        <a:ext cx="20742" cy="4148"/>
      </dsp:txXfrm>
    </dsp:sp>
    <dsp:sp modelId="{65C45F41-7A17-4D0E-A702-C9E9EAC7033D}">
      <dsp:nvSpPr>
        <dsp:cNvPr id="0" name=""/>
        <dsp:cNvSpPr/>
      </dsp:nvSpPr>
      <dsp:spPr>
        <a:xfrm>
          <a:off x="2228682" y="2467"/>
          <a:ext cx="1803734" cy="1082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Samson Adetoyi</a:t>
          </a:r>
        </a:p>
      </dsp:txBody>
      <dsp:txXfrm>
        <a:off x="2228682" y="2467"/>
        <a:ext cx="1803734" cy="1082240"/>
      </dsp:txXfrm>
    </dsp:sp>
    <dsp:sp modelId="{2B6DA615-0C0E-4AD3-B303-51E0F61F56A2}">
      <dsp:nvSpPr>
        <dsp:cNvPr id="0" name=""/>
        <dsp:cNvSpPr/>
      </dsp:nvSpPr>
      <dsp:spPr>
        <a:xfrm>
          <a:off x="911956" y="1082908"/>
          <a:ext cx="4437187" cy="384259"/>
        </a:xfrm>
        <a:custGeom>
          <a:avLst/>
          <a:gdLst/>
          <a:ahLst/>
          <a:cxnLst/>
          <a:rect l="0" t="0" r="0" b="0"/>
          <a:pathLst>
            <a:path>
              <a:moveTo>
                <a:pt x="4437187" y="0"/>
              </a:moveTo>
              <a:lnTo>
                <a:pt x="4437187" y="209229"/>
              </a:lnTo>
              <a:lnTo>
                <a:pt x="0" y="209229"/>
              </a:lnTo>
              <a:lnTo>
                <a:pt x="0" y="3842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9136" y="1272963"/>
        <a:ext cx="222826" cy="4148"/>
      </dsp:txXfrm>
    </dsp:sp>
    <dsp:sp modelId="{0BBC8C34-4B5A-4E6D-901D-39621D0998D9}">
      <dsp:nvSpPr>
        <dsp:cNvPr id="0" name=""/>
        <dsp:cNvSpPr/>
      </dsp:nvSpPr>
      <dsp:spPr>
        <a:xfrm>
          <a:off x="4447276" y="2467"/>
          <a:ext cx="1803734" cy="1082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Barakat Oyeniyi</a:t>
          </a:r>
        </a:p>
      </dsp:txBody>
      <dsp:txXfrm>
        <a:off x="4447276" y="2467"/>
        <a:ext cx="1803734" cy="1082240"/>
      </dsp:txXfrm>
    </dsp:sp>
    <dsp:sp modelId="{3EA3A8DB-F81A-4ADE-A086-3C6B1FC5B2F7}">
      <dsp:nvSpPr>
        <dsp:cNvPr id="0" name=""/>
        <dsp:cNvSpPr/>
      </dsp:nvSpPr>
      <dsp:spPr>
        <a:xfrm>
          <a:off x="1812023" y="19949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3781" y="2038613"/>
        <a:ext cx="20742" cy="4148"/>
      </dsp:txXfrm>
    </dsp:sp>
    <dsp:sp modelId="{936CDF9D-1021-4035-9A82-3898D90DACFC}">
      <dsp:nvSpPr>
        <dsp:cNvPr id="0" name=""/>
        <dsp:cNvSpPr/>
      </dsp:nvSpPr>
      <dsp:spPr>
        <a:xfrm>
          <a:off x="10088" y="1499567"/>
          <a:ext cx="1803734" cy="1082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Samuel </a:t>
          </a:r>
          <a:r>
            <a:rPr lang="en-US" sz="2100" kern="1200" dirty="0" err="1"/>
            <a:t>Eche</a:t>
          </a:r>
          <a:endParaRPr lang="en-US" sz="2100" kern="1200" dirty="0"/>
        </a:p>
      </dsp:txBody>
      <dsp:txXfrm>
        <a:off x="10088" y="1499567"/>
        <a:ext cx="1803734" cy="1082240"/>
      </dsp:txXfrm>
    </dsp:sp>
    <dsp:sp modelId="{C928022B-56D1-4749-B6B6-5ECF3D855AA1}">
      <dsp:nvSpPr>
        <dsp:cNvPr id="0" name=""/>
        <dsp:cNvSpPr/>
      </dsp:nvSpPr>
      <dsp:spPr>
        <a:xfrm>
          <a:off x="4030617" y="19949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12375" y="2038613"/>
        <a:ext cx="20742" cy="4148"/>
      </dsp:txXfrm>
    </dsp:sp>
    <dsp:sp modelId="{19464169-DE30-4D17-ACFF-381FD6019516}">
      <dsp:nvSpPr>
        <dsp:cNvPr id="0" name=""/>
        <dsp:cNvSpPr/>
      </dsp:nvSpPr>
      <dsp:spPr>
        <a:xfrm>
          <a:off x="2228682" y="1499567"/>
          <a:ext cx="1803734" cy="1082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Ugonma Ajie</a:t>
          </a:r>
        </a:p>
      </dsp:txBody>
      <dsp:txXfrm>
        <a:off x="2228682" y="1499567"/>
        <a:ext cx="1803734" cy="1082240"/>
      </dsp:txXfrm>
    </dsp:sp>
    <dsp:sp modelId="{D32C943D-DE37-4E39-9A25-F3E7710FB99B}">
      <dsp:nvSpPr>
        <dsp:cNvPr id="0" name=""/>
        <dsp:cNvSpPr/>
      </dsp:nvSpPr>
      <dsp:spPr>
        <a:xfrm>
          <a:off x="911956" y="2580007"/>
          <a:ext cx="4437187" cy="384259"/>
        </a:xfrm>
        <a:custGeom>
          <a:avLst/>
          <a:gdLst/>
          <a:ahLst/>
          <a:cxnLst/>
          <a:rect l="0" t="0" r="0" b="0"/>
          <a:pathLst>
            <a:path>
              <a:moveTo>
                <a:pt x="4437187" y="0"/>
              </a:moveTo>
              <a:lnTo>
                <a:pt x="4437187" y="209229"/>
              </a:lnTo>
              <a:lnTo>
                <a:pt x="0" y="209229"/>
              </a:lnTo>
              <a:lnTo>
                <a:pt x="0" y="3842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9136" y="2770063"/>
        <a:ext cx="222826" cy="4148"/>
      </dsp:txXfrm>
    </dsp:sp>
    <dsp:sp modelId="{D432B867-1D8F-42AD-BEC0-8CB7E5FFC141}">
      <dsp:nvSpPr>
        <dsp:cNvPr id="0" name=""/>
        <dsp:cNvSpPr/>
      </dsp:nvSpPr>
      <dsp:spPr>
        <a:xfrm>
          <a:off x="4447276" y="1499567"/>
          <a:ext cx="1803734" cy="10822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Loveth Akpa</a:t>
          </a:r>
        </a:p>
      </dsp:txBody>
      <dsp:txXfrm>
        <a:off x="4447276" y="1499567"/>
        <a:ext cx="1803734" cy="1082240"/>
      </dsp:txXfrm>
    </dsp:sp>
    <dsp:sp modelId="{73D0CDB5-666D-4B55-B057-84A7190BDE01}">
      <dsp:nvSpPr>
        <dsp:cNvPr id="0" name=""/>
        <dsp:cNvSpPr/>
      </dsp:nvSpPr>
      <dsp:spPr>
        <a:xfrm>
          <a:off x="1812023" y="34920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3781" y="3535713"/>
        <a:ext cx="20742" cy="4148"/>
      </dsp:txXfrm>
    </dsp:sp>
    <dsp:sp modelId="{B20BE274-50C6-468C-96DA-DC6974F3769C}">
      <dsp:nvSpPr>
        <dsp:cNvPr id="0" name=""/>
        <dsp:cNvSpPr/>
      </dsp:nvSpPr>
      <dsp:spPr>
        <a:xfrm>
          <a:off x="10088" y="2996667"/>
          <a:ext cx="1803734" cy="1082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Kimberly Peters</a:t>
          </a:r>
        </a:p>
      </dsp:txBody>
      <dsp:txXfrm>
        <a:off x="10088" y="2996667"/>
        <a:ext cx="1803734" cy="1082240"/>
      </dsp:txXfrm>
    </dsp:sp>
    <dsp:sp modelId="{76B21387-9F1C-475E-B5FD-20B4417B42ED}">
      <dsp:nvSpPr>
        <dsp:cNvPr id="0" name=""/>
        <dsp:cNvSpPr/>
      </dsp:nvSpPr>
      <dsp:spPr>
        <a:xfrm>
          <a:off x="4030617" y="34920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12375" y="3535713"/>
        <a:ext cx="20742" cy="4148"/>
      </dsp:txXfrm>
    </dsp:sp>
    <dsp:sp modelId="{11100291-CE99-4FF8-B239-D8F6BBBA1D5E}">
      <dsp:nvSpPr>
        <dsp:cNvPr id="0" name=""/>
        <dsp:cNvSpPr/>
      </dsp:nvSpPr>
      <dsp:spPr>
        <a:xfrm>
          <a:off x="2228682" y="2996667"/>
          <a:ext cx="1803734" cy="1082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Ayomide Fadeyi</a:t>
          </a:r>
        </a:p>
      </dsp:txBody>
      <dsp:txXfrm>
        <a:off x="2228682" y="2996667"/>
        <a:ext cx="1803734" cy="1082240"/>
      </dsp:txXfrm>
    </dsp:sp>
    <dsp:sp modelId="{22917FED-B873-4643-BBC2-55F0B28D56AB}">
      <dsp:nvSpPr>
        <dsp:cNvPr id="0" name=""/>
        <dsp:cNvSpPr/>
      </dsp:nvSpPr>
      <dsp:spPr>
        <a:xfrm>
          <a:off x="911956" y="4077107"/>
          <a:ext cx="4437187" cy="384259"/>
        </a:xfrm>
        <a:custGeom>
          <a:avLst/>
          <a:gdLst/>
          <a:ahLst/>
          <a:cxnLst/>
          <a:rect l="0" t="0" r="0" b="0"/>
          <a:pathLst>
            <a:path>
              <a:moveTo>
                <a:pt x="4437187" y="0"/>
              </a:moveTo>
              <a:lnTo>
                <a:pt x="4437187" y="209229"/>
              </a:lnTo>
              <a:lnTo>
                <a:pt x="0" y="209229"/>
              </a:lnTo>
              <a:lnTo>
                <a:pt x="0" y="3842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9136" y="4267163"/>
        <a:ext cx="222826" cy="4148"/>
      </dsp:txXfrm>
    </dsp:sp>
    <dsp:sp modelId="{6F695252-4894-466D-B0B1-5C3045A8E1CC}">
      <dsp:nvSpPr>
        <dsp:cNvPr id="0" name=""/>
        <dsp:cNvSpPr/>
      </dsp:nvSpPr>
      <dsp:spPr>
        <a:xfrm>
          <a:off x="4447276" y="2996667"/>
          <a:ext cx="1803734" cy="1082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EstherJoan Ikiseh</a:t>
          </a:r>
        </a:p>
      </dsp:txBody>
      <dsp:txXfrm>
        <a:off x="4447276" y="2996667"/>
        <a:ext cx="1803734" cy="1082240"/>
      </dsp:txXfrm>
    </dsp:sp>
    <dsp:sp modelId="{50B75926-989A-4698-92BF-FF0CFF38985F}">
      <dsp:nvSpPr>
        <dsp:cNvPr id="0" name=""/>
        <dsp:cNvSpPr/>
      </dsp:nvSpPr>
      <dsp:spPr>
        <a:xfrm>
          <a:off x="10088" y="4493766"/>
          <a:ext cx="1803734" cy="1082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Abiodun</a:t>
          </a:r>
          <a:r>
            <a:rPr lang="en-US" sz="2100" kern="1200" dirty="0"/>
            <a:t> </a:t>
          </a:r>
          <a:r>
            <a:rPr lang="en-US" sz="2100" kern="1200" dirty="0" err="1"/>
            <a:t>Popoola</a:t>
          </a:r>
          <a:endParaRPr lang="en-US" sz="2100" kern="1200" dirty="0"/>
        </a:p>
      </dsp:txBody>
      <dsp:txXfrm>
        <a:off x="10088" y="4493766"/>
        <a:ext cx="1803734" cy="108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EF83F-D824-452F-A061-D60A0E5E55B7}">
      <dsp:nvSpPr>
        <dsp:cNvPr id="0" name=""/>
        <dsp:cNvSpPr/>
      </dsp:nvSpPr>
      <dsp:spPr>
        <a:xfrm>
          <a:off x="0" y="2811"/>
          <a:ext cx="10830641" cy="598873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13E2C-E3E3-4D68-AE13-BF350099FE1E}">
      <dsp:nvSpPr>
        <dsp:cNvPr id="0" name=""/>
        <dsp:cNvSpPr/>
      </dsp:nvSpPr>
      <dsp:spPr>
        <a:xfrm>
          <a:off x="181159" y="137558"/>
          <a:ext cx="329380" cy="329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21BA3-CFD6-49BD-BBC8-93B77833BEB8}">
      <dsp:nvSpPr>
        <dsp:cNvPr id="0" name=""/>
        <dsp:cNvSpPr/>
      </dsp:nvSpPr>
      <dsp:spPr>
        <a:xfrm>
          <a:off x="691698" y="2811"/>
          <a:ext cx="10138942" cy="59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JustDrink has emerged to become one of the largest Retail Stores for alcoholic drinks in the state of Lincoln</a:t>
          </a:r>
        </a:p>
      </dsp:txBody>
      <dsp:txXfrm>
        <a:off x="691698" y="2811"/>
        <a:ext cx="10138942" cy="598873"/>
      </dsp:txXfrm>
    </dsp:sp>
    <dsp:sp modelId="{53C9B2B8-0749-4601-A6F0-DBE829F608CB}">
      <dsp:nvSpPr>
        <dsp:cNvPr id="0" name=""/>
        <dsp:cNvSpPr/>
      </dsp:nvSpPr>
      <dsp:spPr>
        <a:xfrm>
          <a:off x="0" y="751403"/>
          <a:ext cx="10830641" cy="598873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F6393-5E32-487B-A6F5-7B57777F5047}">
      <dsp:nvSpPr>
        <dsp:cNvPr id="0" name=""/>
        <dsp:cNvSpPr/>
      </dsp:nvSpPr>
      <dsp:spPr>
        <a:xfrm>
          <a:off x="181159" y="886149"/>
          <a:ext cx="329380" cy="329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5E494-36EB-4466-9DD4-B3AC6B9F7AE3}">
      <dsp:nvSpPr>
        <dsp:cNvPr id="0" name=""/>
        <dsp:cNvSpPr/>
      </dsp:nvSpPr>
      <dsp:spPr>
        <a:xfrm>
          <a:off x="691698" y="751403"/>
          <a:ext cx="10138942" cy="59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We currently have about 80stores</a:t>
          </a:r>
        </a:p>
      </dsp:txBody>
      <dsp:txXfrm>
        <a:off x="691698" y="751403"/>
        <a:ext cx="10138942" cy="598873"/>
      </dsp:txXfrm>
    </dsp:sp>
    <dsp:sp modelId="{E6980A18-85A7-4B15-A837-75E1689EBC96}">
      <dsp:nvSpPr>
        <dsp:cNvPr id="0" name=""/>
        <dsp:cNvSpPr/>
      </dsp:nvSpPr>
      <dsp:spPr>
        <a:xfrm>
          <a:off x="0" y="1499994"/>
          <a:ext cx="10830641" cy="598873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F9317-F393-4189-877C-ADAB236D674D}">
      <dsp:nvSpPr>
        <dsp:cNvPr id="0" name=""/>
        <dsp:cNvSpPr/>
      </dsp:nvSpPr>
      <dsp:spPr>
        <a:xfrm>
          <a:off x="181159" y="1634741"/>
          <a:ext cx="329380" cy="329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0E7B-058F-421A-9722-4F558D727821}">
      <dsp:nvSpPr>
        <dsp:cNvPr id="0" name=""/>
        <dsp:cNvSpPr/>
      </dsp:nvSpPr>
      <dsp:spPr>
        <a:xfrm>
          <a:off x="691698" y="1499994"/>
          <a:ext cx="10138942" cy="59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Total Sales above 450million dollars</a:t>
          </a:r>
        </a:p>
      </dsp:txBody>
      <dsp:txXfrm>
        <a:off x="691698" y="1499994"/>
        <a:ext cx="10138942" cy="598873"/>
      </dsp:txXfrm>
    </dsp:sp>
    <dsp:sp modelId="{5844DBA0-2CDB-4673-9E4A-C9FA9BD8BB06}">
      <dsp:nvSpPr>
        <dsp:cNvPr id="0" name=""/>
        <dsp:cNvSpPr/>
      </dsp:nvSpPr>
      <dsp:spPr>
        <a:xfrm>
          <a:off x="0" y="2248586"/>
          <a:ext cx="10830641" cy="598873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C21AA-8D81-489D-B794-1FC5BDA56E10}">
      <dsp:nvSpPr>
        <dsp:cNvPr id="0" name=""/>
        <dsp:cNvSpPr/>
      </dsp:nvSpPr>
      <dsp:spPr>
        <a:xfrm>
          <a:off x="181159" y="2383332"/>
          <a:ext cx="329380" cy="3293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E195C-476D-4D6F-BE43-D5BDF00CDFCB}">
      <dsp:nvSpPr>
        <dsp:cNvPr id="0" name=""/>
        <dsp:cNvSpPr/>
      </dsp:nvSpPr>
      <dsp:spPr>
        <a:xfrm>
          <a:off x="691698" y="2248586"/>
          <a:ext cx="10138942" cy="59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The current data available is on Vendors, Purchases and Stocks</a:t>
          </a:r>
        </a:p>
      </dsp:txBody>
      <dsp:txXfrm>
        <a:off x="691698" y="2248586"/>
        <a:ext cx="10138942" cy="598873"/>
      </dsp:txXfrm>
    </dsp:sp>
    <dsp:sp modelId="{D07EF50B-3D96-466F-887D-177E3EA9A678}">
      <dsp:nvSpPr>
        <dsp:cNvPr id="0" name=""/>
        <dsp:cNvSpPr/>
      </dsp:nvSpPr>
      <dsp:spPr>
        <a:xfrm>
          <a:off x="0" y="2997178"/>
          <a:ext cx="10830641" cy="598873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BE4DC-7762-4607-A618-AE98370C166B}">
      <dsp:nvSpPr>
        <dsp:cNvPr id="0" name=""/>
        <dsp:cNvSpPr/>
      </dsp:nvSpPr>
      <dsp:spPr>
        <a:xfrm>
          <a:off x="181159" y="3131924"/>
          <a:ext cx="329380" cy="3293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B88B3-8DC8-4971-B734-3A384E5EB261}">
      <dsp:nvSpPr>
        <dsp:cNvPr id="0" name=""/>
        <dsp:cNvSpPr/>
      </dsp:nvSpPr>
      <dsp:spPr>
        <a:xfrm>
          <a:off x="691698" y="2997178"/>
          <a:ext cx="10138942" cy="59887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Hence, there is a need </a:t>
          </a:r>
          <a:r>
            <a:rPr lang="en-US" sz="1600" kern="1200"/>
            <a:t>to </a:t>
          </a:r>
          <a:r>
            <a:rPr lang="en-US" sz="1600" kern="1200" smtClean="0"/>
            <a:t>expand </a:t>
          </a:r>
          <a:r>
            <a:rPr lang="en-US" sz="1600" kern="1200" dirty="0"/>
            <a:t>the business’ data resources in order to have deeper insights into other variables such as sales, employee and customers.</a:t>
          </a:r>
        </a:p>
      </dsp:txBody>
      <dsp:txXfrm>
        <a:off x="691698" y="2997178"/>
        <a:ext cx="10138942" cy="598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5067C-17CC-4D9D-8C2B-B3F57B2B13D0}">
      <dsp:nvSpPr>
        <dsp:cNvPr id="0" name=""/>
        <dsp:cNvSpPr/>
      </dsp:nvSpPr>
      <dsp:spPr>
        <a:xfrm>
          <a:off x="449110" y="97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2AA5E-AD20-49C2-8584-B659F2EB61D9}">
      <dsp:nvSpPr>
        <dsp:cNvPr id="0" name=""/>
        <dsp:cNvSpPr/>
      </dsp:nvSpPr>
      <dsp:spPr>
        <a:xfrm>
          <a:off x="671227" y="223091"/>
          <a:ext cx="598007" cy="59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7C02C-7E94-40E7-BC1A-172E5DF03197}">
      <dsp:nvSpPr>
        <dsp:cNvPr id="0" name=""/>
        <dsp:cNvSpPr/>
      </dsp:nvSpPr>
      <dsp:spPr>
        <a:xfrm>
          <a:off x="115934" y="1367849"/>
          <a:ext cx="1708593" cy="1111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Data is the lifeblood of modern business operations.</a:t>
          </a:r>
        </a:p>
      </dsp:txBody>
      <dsp:txXfrm>
        <a:off x="115934" y="1367849"/>
        <a:ext cx="1708593" cy="1111253"/>
      </dsp:txXfrm>
    </dsp:sp>
    <dsp:sp modelId="{CCFC3621-FA5D-4FA5-84F8-CD5735F13275}">
      <dsp:nvSpPr>
        <dsp:cNvPr id="0" name=""/>
        <dsp:cNvSpPr/>
      </dsp:nvSpPr>
      <dsp:spPr>
        <a:xfrm>
          <a:off x="2456707" y="97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121FA-3E29-4EE6-882C-0CB01FDDF6C2}">
      <dsp:nvSpPr>
        <dsp:cNvPr id="0" name=""/>
        <dsp:cNvSpPr/>
      </dsp:nvSpPr>
      <dsp:spPr>
        <a:xfrm>
          <a:off x="2678825" y="223091"/>
          <a:ext cx="598007" cy="59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AF25D-05E7-4D83-9508-376094F3066B}">
      <dsp:nvSpPr>
        <dsp:cNvPr id="0" name=""/>
        <dsp:cNvSpPr/>
      </dsp:nvSpPr>
      <dsp:spPr>
        <a:xfrm>
          <a:off x="2123532" y="1367849"/>
          <a:ext cx="1708593" cy="1111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It serves as the foundation for informed decision-making.</a:t>
          </a:r>
        </a:p>
      </dsp:txBody>
      <dsp:txXfrm>
        <a:off x="2123532" y="1367849"/>
        <a:ext cx="1708593" cy="1111253"/>
      </dsp:txXfrm>
    </dsp:sp>
    <dsp:sp modelId="{76A1CBA6-6671-4571-9AF0-4BBD850B87DE}">
      <dsp:nvSpPr>
        <dsp:cNvPr id="0" name=""/>
        <dsp:cNvSpPr/>
      </dsp:nvSpPr>
      <dsp:spPr>
        <a:xfrm>
          <a:off x="4464305" y="97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88CC3-5FBC-4E8F-8BCC-BCD6900F8085}">
      <dsp:nvSpPr>
        <dsp:cNvPr id="0" name=""/>
        <dsp:cNvSpPr/>
      </dsp:nvSpPr>
      <dsp:spPr>
        <a:xfrm>
          <a:off x="4686422" y="223091"/>
          <a:ext cx="598007" cy="598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DD31B-A150-47EC-85B5-1206381A02EC}">
      <dsp:nvSpPr>
        <dsp:cNvPr id="0" name=""/>
        <dsp:cNvSpPr/>
      </dsp:nvSpPr>
      <dsp:spPr>
        <a:xfrm>
          <a:off x="4131129" y="1367849"/>
          <a:ext cx="1708593" cy="1111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Data enables businesses to understand their customers, market trends, and operational performance.</a:t>
          </a:r>
        </a:p>
      </dsp:txBody>
      <dsp:txXfrm>
        <a:off x="4131129" y="1367849"/>
        <a:ext cx="1708593" cy="1111253"/>
      </dsp:txXfrm>
    </dsp:sp>
    <dsp:sp modelId="{ED016EA0-FED1-45DB-9845-78333C98F4DF}">
      <dsp:nvSpPr>
        <dsp:cNvPr id="0" name=""/>
        <dsp:cNvSpPr/>
      </dsp:nvSpPr>
      <dsp:spPr>
        <a:xfrm>
          <a:off x="449110" y="2906251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FB0B8-0F99-49EF-9210-C44845054DB0}">
      <dsp:nvSpPr>
        <dsp:cNvPr id="0" name=""/>
        <dsp:cNvSpPr/>
      </dsp:nvSpPr>
      <dsp:spPr>
        <a:xfrm>
          <a:off x="671227" y="3128368"/>
          <a:ext cx="598007" cy="598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3E101-8BEC-4D9B-B497-41355490E278}">
      <dsp:nvSpPr>
        <dsp:cNvPr id="0" name=""/>
        <dsp:cNvSpPr/>
      </dsp:nvSpPr>
      <dsp:spPr>
        <a:xfrm>
          <a:off x="115934" y="4273126"/>
          <a:ext cx="1708593" cy="1111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With data, businesses can identify opportunities, mitigate risks, and optimize processes for efficiency and growth.</a:t>
          </a:r>
        </a:p>
      </dsp:txBody>
      <dsp:txXfrm>
        <a:off x="115934" y="4273126"/>
        <a:ext cx="1708593" cy="1111253"/>
      </dsp:txXfrm>
    </dsp:sp>
    <dsp:sp modelId="{4C90CAC3-8765-47AA-ADD6-4A77ED77A1F7}">
      <dsp:nvSpPr>
        <dsp:cNvPr id="0" name=""/>
        <dsp:cNvSpPr/>
      </dsp:nvSpPr>
      <dsp:spPr>
        <a:xfrm>
          <a:off x="2456707" y="2906251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385F6-006E-4502-96FE-DC6FDF30D1D0}">
      <dsp:nvSpPr>
        <dsp:cNvPr id="0" name=""/>
        <dsp:cNvSpPr/>
      </dsp:nvSpPr>
      <dsp:spPr>
        <a:xfrm>
          <a:off x="2678825" y="3128368"/>
          <a:ext cx="598007" cy="5980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39E80-6249-4761-9956-2F9E751CCB37}">
      <dsp:nvSpPr>
        <dsp:cNvPr id="0" name=""/>
        <dsp:cNvSpPr/>
      </dsp:nvSpPr>
      <dsp:spPr>
        <a:xfrm>
          <a:off x="2123532" y="4273126"/>
          <a:ext cx="1708593" cy="1111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It empowers organizations to stay competitive in a rapidly evolving market landscape.</a:t>
          </a:r>
        </a:p>
      </dsp:txBody>
      <dsp:txXfrm>
        <a:off x="2123532" y="4273126"/>
        <a:ext cx="1708593" cy="1111253"/>
      </dsp:txXfrm>
    </dsp:sp>
    <dsp:sp modelId="{C92B0675-AA38-4BCC-8986-99D0CA8AD587}">
      <dsp:nvSpPr>
        <dsp:cNvPr id="0" name=""/>
        <dsp:cNvSpPr/>
      </dsp:nvSpPr>
      <dsp:spPr>
        <a:xfrm>
          <a:off x="4464305" y="2906251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C7F0E-8B50-4871-B63D-CB27F8303E27}">
      <dsp:nvSpPr>
        <dsp:cNvPr id="0" name=""/>
        <dsp:cNvSpPr/>
      </dsp:nvSpPr>
      <dsp:spPr>
        <a:xfrm>
          <a:off x="4686422" y="3128368"/>
          <a:ext cx="598007" cy="5980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8A6BD-5A33-4B1E-9D5B-23323EBC5935}">
      <dsp:nvSpPr>
        <dsp:cNvPr id="0" name=""/>
        <dsp:cNvSpPr/>
      </dsp:nvSpPr>
      <dsp:spPr>
        <a:xfrm>
          <a:off x="4131129" y="4273126"/>
          <a:ext cx="1708593" cy="1111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Effective data utilization leads to improved customer satisfaction, increased profitability, and sustainable business success.</a:t>
          </a:r>
        </a:p>
      </dsp:txBody>
      <dsp:txXfrm>
        <a:off x="4131129" y="4273126"/>
        <a:ext cx="1708593" cy="1111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CD69D-6319-46B5-80AE-D575F4834F56}">
      <dsp:nvSpPr>
        <dsp:cNvPr id="0" name=""/>
        <dsp:cNvSpPr/>
      </dsp:nvSpPr>
      <dsp:spPr>
        <a:xfrm>
          <a:off x="0" y="2723"/>
          <a:ext cx="62611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0BF975-4ABF-4F9A-864F-587BA4614C56}">
      <dsp:nvSpPr>
        <dsp:cNvPr id="0" name=""/>
        <dsp:cNvSpPr/>
      </dsp:nvSpPr>
      <dsp:spPr>
        <a:xfrm>
          <a:off x="0" y="2723"/>
          <a:ext cx="6261100" cy="92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Sales Data – daily, weekely and monthly sales figures</a:t>
          </a:r>
        </a:p>
      </dsp:txBody>
      <dsp:txXfrm>
        <a:off x="0" y="2723"/>
        <a:ext cx="6261100" cy="928837"/>
      </dsp:txXfrm>
    </dsp:sp>
    <dsp:sp modelId="{15150467-7A6A-43B9-9B23-B903B1336F44}">
      <dsp:nvSpPr>
        <dsp:cNvPr id="0" name=""/>
        <dsp:cNvSpPr/>
      </dsp:nvSpPr>
      <dsp:spPr>
        <a:xfrm>
          <a:off x="0" y="931561"/>
          <a:ext cx="62611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6CE300-2B44-43AA-AAEA-A0C6CB988C68}">
      <dsp:nvSpPr>
        <dsp:cNvPr id="0" name=""/>
        <dsp:cNvSpPr/>
      </dsp:nvSpPr>
      <dsp:spPr>
        <a:xfrm>
          <a:off x="0" y="931561"/>
          <a:ext cx="6261100" cy="92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Customer Demographics – Age, Gender, Income Level, Drink’s Preference</a:t>
          </a:r>
        </a:p>
      </dsp:txBody>
      <dsp:txXfrm>
        <a:off x="0" y="931561"/>
        <a:ext cx="6261100" cy="928837"/>
      </dsp:txXfrm>
    </dsp:sp>
    <dsp:sp modelId="{60A833A7-CBA5-430B-9603-0B40AC6578F1}">
      <dsp:nvSpPr>
        <dsp:cNvPr id="0" name=""/>
        <dsp:cNvSpPr/>
      </dsp:nvSpPr>
      <dsp:spPr>
        <a:xfrm>
          <a:off x="0" y="1860399"/>
          <a:ext cx="62611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6C317A-1933-48F4-A95C-096E42AA4F4A}">
      <dsp:nvSpPr>
        <dsp:cNvPr id="0" name=""/>
        <dsp:cNvSpPr/>
      </dsp:nvSpPr>
      <dsp:spPr>
        <a:xfrm>
          <a:off x="0" y="1860399"/>
          <a:ext cx="6261100" cy="92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Market Effectiveness – data on campaign’s performance </a:t>
          </a:r>
        </a:p>
      </dsp:txBody>
      <dsp:txXfrm>
        <a:off x="0" y="1860399"/>
        <a:ext cx="6261100" cy="928837"/>
      </dsp:txXfrm>
    </dsp:sp>
    <dsp:sp modelId="{0C3FA39F-8AAA-431F-AEDD-8F2A26612EC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C5DE79-8B1D-4E24-A5E5-BC3B3EB2E50F}">
      <dsp:nvSpPr>
        <dsp:cNvPr id="0" name=""/>
        <dsp:cNvSpPr/>
      </dsp:nvSpPr>
      <dsp:spPr>
        <a:xfrm>
          <a:off x="0" y="2789237"/>
          <a:ext cx="6261100" cy="92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Supply Chain Efficiency </a:t>
          </a:r>
        </a:p>
      </dsp:txBody>
      <dsp:txXfrm>
        <a:off x="0" y="2789237"/>
        <a:ext cx="6261100" cy="928837"/>
      </dsp:txXfrm>
    </dsp:sp>
    <dsp:sp modelId="{8D39643A-52C0-4C68-ACC4-CF8D50C99354}">
      <dsp:nvSpPr>
        <dsp:cNvPr id="0" name=""/>
        <dsp:cNvSpPr/>
      </dsp:nvSpPr>
      <dsp:spPr>
        <a:xfrm>
          <a:off x="0" y="3718075"/>
          <a:ext cx="62611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94FEA2-DB57-48FF-8A79-D5003DFF5065}">
      <dsp:nvSpPr>
        <dsp:cNvPr id="0" name=""/>
        <dsp:cNvSpPr/>
      </dsp:nvSpPr>
      <dsp:spPr>
        <a:xfrm>
          <a:off x="0" y="3718075"/>
          <a:ext cx="6261100" cy="92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Operational Efficiency – employee productivity, inventory turnover and supply chain performance.</a:t>
          </a:r>
        </a:p>
      </dsp:txBody>
      <dsp:txXfrm>
        <a:off x="0" y="3718075"/>
        <a:ext cx="6261100" cy="928837"/>
      </dsp:txXfrm>
    </dsp:sp>
    <dsp:sp modelId="{9A9E5F94-E15C-4F40-B674-D2CC4356C7DA}">
      <dsp:nvSpPr>
        <dsp:cNvPr id="0" name=""/>
        <dsp:cNvSpPr/>
      </dsp:nvSpPr>
      <dsp:spPr>
        <a:xfrm>
          <a:off x="0" y="4646913"/>
          <a:ext cx="62611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F7438A-00C7-46D1-8BD4-740DAA202AAD}">
      <dsp:nvSpPr>
        <dsp:cNvPr id="0" name=""/>
        <dsp:cNvSpPr/>
      </dsp:nvSpPr>
      <dsp:spPr>
        <a:xfrm>
          <a:off x="0" y="4646913"/>
          <a:ext cx="6261100" cy="92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Customer Feedback &amp; Reviews </a:t>
          </a:r>
        </a:p>
      </dsp:txBody>
      <dsp:txXfrm>
        <a:off x="0" y="4646913"/>
        <a:ext cx="6261100" cy="928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3BB36-04AE-42E4-9884-B6C32BC99A4F}">
      <dsp:nvSpPr>
        <dsp:cNvPr id="0" name=""/>
        <dsp:cNvSpPr/>
      </dsp:nvSpPr>
      <dsp:spPr>
        <a:xfrm>
          <a:off x="1139521" y="67428"/>
          <a:ext cx="1256434" cy="12564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9FCDD-28BE-4511-AB9A-380A3B794ACC}">
      <dsp:nvSpPr>
        <dsp:cNvPr id="0" name=""/>
        <dsp:cNvSpPr/>
      </dsp:nvSpPr>
      <dsp:spPr>
        <a:xfrm>
          <a:off x="1407285" y="335192"/>
          <a:ext cx="720905" cy="720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C4DC7-1EEC-497E-8251-2F7656411527}">
      <dsp:nvSpPr>
        <dsp:cNvPr id="0" name=""/>
        <dsp:cNvSpPr/>
      </dsp:nvSpPr>
      <dsp:spPr>
        <a:xfrm>
          <a:off x="737874" y="1715210"/>
          <a:ext cx="20597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Informed Decision Making</a:t>
          </a:r>
        </a:p>
      </dsp:txBody>
      <dsp:txXfrm>
        <a:off x="737874" y="1715210"/>
        <a:ext cx="2059728" cy="720000"/>
      </dsp:txXfrm>
    </dsp:sp>
    <dsp:sp modelId="{98C9F96C-C287-4D4E-A53B-8EA106A6DC57}">
      <dsp:nvSpPr>
        <dsp:cNvPr id="0" name=""/>
        <dsp:cNvSpPr/>
      </dsp:nvSpPr>
      <dsp:spPr>
        <a:xfrm>
          <a:off x="3559702" y="67428"/>
          <a:ext cx="1256434" cy="12564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9D00F-C194-4B9C-B631-75200DC08929}">
      <dsp:nvSpPr>
        <dsp:cNvPr id="0" name=""/>
        <dsp:cNvSpPr/>
      </dsp:nvSpPr>
      <dsp:spPr>
        <a:xfrm>
          <a:off x="3827467" y="335192"/>
          <a:ext cx="720905" cy="720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E958-712C-4926-9CC0-3E4643044399}">
      <dsp:nvSpPr>
        <dsp:cNvPr id="0" name=""/>
        <dsp:cNvSpPr/>
      </dsp:nvSpPr>
      <dsp:spPr>
        <a:xfrm>
          <a:off x="3158055" y="1715210"/>
          <a:ext cx="20597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Enhanced Customer Experience</a:t>
          </a:r>
        </a:p>
      </dsp:txBody>
      <dsp:txXfrm>
        <a:off x="3158055" y="1715210"/>
        <a:ext cx="2059728" cy="720000"/>
      </dsp:txXfrm>
    </dsp:sp>
    <dsp:sp modelId="{6C702F57-9E57-470A-8078-7014846AC359}">
      <dsp:nvSpPr>
        <dsp:cNvPr id="0" name=""/>
        <dsp:cNvSpPr/>
      </dsp:nvSpPr>
      <dsp:spPr>
        <a:xfrm>
          <a:off x="1139521" y="2950143"/>
          <a:ext cx="1256434" cy="12564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B290A-5139-49F4-B36B-67703173B4E8}">
      <dsp:nvSpPr>
        <dsp:cNvPr id="0" name=""/>
        <dsp:cNvSpPr/>
      </dsp:nvSpPr>
      <dsp:spPr>
        <a:xfrm>
          <a:off x="1407285" y="3217907"/>
          <a:ext cx="720905" cy="720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9503D-5F01-4D87-905B-C33542C1F389}">
      <dsp:nvSpPr>
        <dsp:cNvPr id="0" name=""/>
        <dsp:cNvSpPr/>
      </dsp:nvSpPr>
      <dsp:spPr>
        <a:xfrm>
          <a:off x="737874" y="4597925"/>
          <a:ext cx="20597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Improved Operational Performance</a:t>
          </a:r>
        </a:p>
      </dsp:txBody>
      <dsp:txXfrm>
        <a:off x="737874" y="4597925"/>
        <a:ext cx="2059728" cy="720000"/>
      </dsp:txXfrm>
    </dsp:sp>
    <dsp:sp modelId="{6066C6E3-E5D1-4AA6-8AF3-6FF4EE328A61}">
      <dsp:nvSpPr>
        <dsp:cNvPr id="0" name=""/>
        <dsp:cNvSpPr/>
      </dsp:nvSpPr>
      <dsp:spPr>
        <a:xfrm>
          <a:off x="3559702" y="2950143"/>
          <a:ext cx="1256434" cy="12564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57AF9-F8A9-4168-BF7A-EF8522CC47C0}">
      <dsp:nvSpPr>
        <dsp:cNvPr id="0" name=""/>
        <dsp:cNvSpPr/>
      </dsp:nvSpPr>
      <dsp:spPr>
        <a:xfrm>
          <a:off x="3827467" y="3217907"/>
          <a:ext cx="720905" cy="720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46D21-E49E-4766-81B5-E318EE684C2D}">
      <dsp:nvSpPr>
        <dsp:cNvPr id="0" name=""/>
        <dsp:cNvSpPr/>
      </dsp:nvSpPr>
      <dsp:spPr>
        <a:xfrm>
          <a:off x="3158055" y="4597925"/>
          <a:ext cx="20597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Competitive Advantage</a:t>
          </a:r>
        </a:p>
      </dsp:txBody>
      <dsp:txXfrm>
        <a:off x="3158055" y="4597925"/>
        <a:ext cx="2059728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73AFC-97C6-453D-B901-3A34E7C38243}">
      <dsp:nvSpPr>
        <dsp:cNvPr id="0" name=""/>
        <dsp:cNvSpPr/>
      </dsp:nvSpPr>
      <dsp:spPr>
        <a:xfrm>
          <a:off x="2044800" y="25191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BE3CA-2F53-4D69-B8E4-B72AA3EE0025}">
      <dsp:nvSpPr>
        <dsp:cNvPr id="0" name=""/>
        <dsp:cNvSpPr/>
      </dsp:nvSpPr>
      <dsp:spPr>
        <a:xfrm>
          <a:off x="2512800" y="7199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E3934-CF92-4F8F-A7EC-2A43F59B9BA7}">
      <dsp:nvSpPr>
        <dsp:cNvPr id="0" name=""/>
        <dsp:cNvSpPr/>
      </dsp:nvSpPr>
      <dsp:spPr>
        <a:xfrm>
          <a:off x="1342800" y="3131919"/>
          <a:ext cx="36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dirty="0"/>
            <a:t>In today's digital age, data helps </a:t>
          </a:r>
          <a:r>
            <a:rPr lang="en-US" sz="1100" kern="1200" dirty="0" smtClean="0"/>
            <a:t>businesses harness </a:t>
          </a:r>
          <a:r>
            <a:rPr lang="en-US" sz="1100" kern="1200" dirty="0"/>
            <a:t>the power of robust and comprehensive data gain a strategic advantage over their competitors.</a:t>
          </a:r>
        </a:p>
      </dsp:txBody>
      <dsp:txXfrm>
        <a:off x="1342800" y="3131919"/>
        <a:ext cx="3600000" cy="967500"/>
      </dsp:txXfrm>
    </dsp:sp>
    <dsp:sp modelId="{B50FB071-50F1-44EC-8348-C6720FF977A4}">
      <dsp:nvSpPr>
        <dsp:cNvPr id="0" name=""/>
        <dsp:cNvSpPr/>
      </dsp:nvSpPr>
      <dsp:spPr>
        <a:xfrm>
          <a:off x="6274800" y="25191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884BA-C59E-45B9-8962-7D6A34CEDB71}">
      <dsp:nvSpPr>
        <dsp:cNvPr id="0" name=""/>
        <dsp:cNvSpPr/>
      </dsp:nvSpPr>
      <dsp:spPr>
        <a:xfrm>
          <a:off x="6742800" y="7199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413DE-757A-4901-A938-E2413E2B729F}">
      <dsp:nvSpPr>
        <dsp:cNvPr id="0" name=""/>
        <dsp:cNvSpPr/>
      </dsp:nvSpPr>
      <dsp:spPr>
        <a:xfrm>
          <a:off x="5572800" y="3131919"/>
          <a:ext cx="36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Therefore, it is important that JustDrinks Ltd harvest data from sales, customer demography and employees in order to gain more insights into the performance of these entities and drive business growth and innovations.</a:t>
          </a:r>
        </a:p>
      </dsp:txBody>
      <dsp:txXfrm>
        <a:off x="5572800" y="3131919"/>
        <a:ext cx="3600000" cy="96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7962-9E70-7A25-1B28-8FE81DE61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D69F8-6B19-952D-9DBC-8A4E5490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82FB-36BF-E508-6947-7881160F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F668-972B-4943-6569-304B40B6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E321-5EB1-D3DE-812E-D1D31FEA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E12C-B0AB-A458-9B52-780998A2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3D814-2254-E2B7-7F6E-7C284370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4FDB-D23B-F9C9-62BE-B9C57DAB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6992-54DF-DB68-CA20-5476409F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6EA5-0914-F5CF-4C33-DF4647CA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17D79-FE40-AA33-1AFD-CD86B846D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DFAAB-1F04-865C-A476-B17CBA162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9785-E015-4D07-FF87-707680D0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2C8A6-FB6F-EBEC-FB75-6B200F2D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AB18-E74F-23D6-E7A5-60AFC83F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1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BD36-8198-F61D-A515-6C4A7442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9AA2-2D68-840A-43A9-56F1E71C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9835-9F1C-7D7E-16D9-3A6FC46E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7FC07-5193-3138-F2AE-A9046ADE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EBB0-8E55-367F-4649-B6AD20B2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8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7311-E489-ED33-A91A-38D19B70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16AD-30B3-C07E-EB9B-B8B4B88D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26398-6D7C-A154-9CFF-8562FFA5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B865-21E5-A81F-B631-B505D872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8CCB-AC7F-2ED9-E496-A0B8CB11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6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4B92-4E05-2344-AAC2-C6D740AB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F3D7-E244-7786-ECAE-C06877A0C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D7328-0381-7C90-A5C7-AD69D8CA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5163-756B-766D-4551-BAC111EA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CE97B-E110-B15D-0083-D6788EF7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4F4F-2162-6864-32CB-29925F64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8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6730-C3AE-A18A-CAF3-AFE5E1E3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F467B-2DD5-8BCC-C4CE-7C7F981D2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2E72E-D551-C28E-D4D5-7EA9E25EE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3C8CF-49F7-F993-FBB0-702F376FC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9A0A4-0644-2FCA-EFD3-FF8BCB1BC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AC748-1468-EE66-494D-C522DDC0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9CC69-EFEF-1183-FE89-6D9D0353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21888-EFD1-992D-BD3D-9D6072F5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2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C919-687C-C66F-FA26-7510B005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B18CD-B0AB-D525-AC1E-84C8BE24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ED8A8-5EE8-6CE5-1BC4-855BA78B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B1B5C-DEB3-99FC-6819-29F00B2A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B7AF7-67D4-7E56-C700-12B1B3D0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B850B-F9EB-CF5F-6196-ECEC9B23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75558-8855-1D5B-F8E6-812DB907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0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A80E-BB52-9CD8-D9DA-0863ACAA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FDB8-4DA2-C8E7-BFDC-237E8C29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A07CD-C819-184A-379F-2E7F6822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CD62-E885-B6CE-B130-2E91176A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4D7E-1B24-CC5A-FEA3-6841BE6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591AC-83BB-832A-AF9C-DB709C0F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403D-E5EB-CE4E-4625-74E08F07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950DD-D3F9-3276-802B-3E9B01A4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DED7D-BE86-C934-CD0B-4A6B1CEA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E3BAE-B6D1-231D-67B8-51C5214F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5B72-C65E-C903-8502-D01D7F5C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DEA02-4718-C695-6D92-FF69CD3F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93332-9B61-C725-D643-54D58485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1636-1D23-7972-8B37-767445DA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F097-DEA4-D621-9549-C8E9E55D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E7F9-F897-605B-9773-9EC717AAE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1888-CDE6-6C80-C115-356D53D8F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31704-00FD-4077-F108-CAF47FBD3966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72580"/>
            <a:ext cx="19065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Internal document for Union Bank</a:t>
            </a:r>
          </a:p>
        </p:txBody>
      </p:sp>
    </p:spTree>
    <p:extLst>
      <p:ext uri="{BB962C8B-B14F-4D97-AF65-F5344CB8AC3E}">
        <p14:creationId xmlns:p14="http://schemas.microsoft.com/office/powerpoint/2010/main" val="7456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D62F2-0C59-643B-DA02-4AD9306C2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631" b="41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JUSTDRINKS LTD. DATA DUE DILLIGENCE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anchor="t">
            <a:normAutofit/>
          </a:bodyPr>
          <a:lstStyle/>
          <a:p>
            <a:pPr algn="l"/>
            <a:endParaRPr lang="en-US" sz="2200" b="1" dirty="0">
              <a:solidFill>
                <a:schemeClr val="tx2"/>
              </a:solidFill>
            </a:endParaRP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GROUP 3(DATA COHORT)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703EFD-29A3-4314-D764-3A93BDFA02BB}"/>
              </a:ext>
            </a:extLst>
          </p:cNvPr>
          <p:cNvGrpSpPr/>
          <p:nvPr/>
        </p:nvGrpSpPr>
        <p:grpSpPr>
          <a:xfrm>
            <a:off x="-11944" y="-11926"/>
            <a:ext cx="12203944" cy="6881902"/>
            <a:chOff x="-11944" y="-11926"/>
            <a:chExt cx="12203944" cy="68819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49CE79-E208-1A0D-5AEC-85786C042F6B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C089D-6628-8327-16EA-F945A31F01D6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63" y="4016295"/>
            <a:ext cx="3140944" cy="23526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6057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2C45-7E36-74FE-47B9-0F926201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838256C-269F-67E6-F623-972962F3A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2E6258D-5CE1-5316-A8BF-F9E26FD86591}"/>
              </a:ext>
            </a:extLst>
          </p:cNvPr>
          <p:cNvGrpSpPr/>
          <p:nvPr/>
        </p:nvGrpSpPr>
        <p:grpSpPr>
          <a:xfrm>
            <a:off x="-11944" y="-11926"/>
            <a:ext cx="12293044" cy="7002884"/>
            <a:chOff x="-11944" y="-11926"/>
            <a:chExt cx="12293044" cy="70028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F8A7D0-BF23-BE8B-06F6-97E6572E1EEB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0054FF-7995-87CA-2AFB-6C035305C2B9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Picture 5" descr="A black background with a bottle and a drink&#10;&#10;Description automatically generated">
              <a:extLst>
                <a:ext uri="{FF2B5EF4-FFF2-40B4-BE49-F238E27FC236}">
                  <a16:creationId xmlns:a16="http://schemas.microsoft.com/office/drawing/2014/main" id="{D9CA326A-CEA6-3BC7-5011-32BC23F10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2662" b="29078"/>
            <a:stretch/>
          </p:blipFill>
          <p:spPr>
            <a:xfrm>
              <a:off x="10556415" y="6414183"/>
              <a:ext cx="1724685" cy="5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92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/>
              <a:t>Group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F87280-A182-31BF-444E-777C76576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4474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558E7A8-ABF9-5C63-215C-A0461495DC3C}"/>
              </a:ext>
            </a:extLst>
          </p:cNvPr>
          <p:cNvGrpSpPr/>
          <p:nvPr/>
        </p:nvGrpSpPr>
        <p:grpSpPr>
          <a:xfrm>
            <a:off x="-11944" y="-11926"/>
            <a:ext cx="12293044" cy="7002884"/>
            <a:chOff x="-11944" y="-11926"/>
            <a:chExt cx="12293044" cy="70028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44D8EA-D49C-6652-580D-3FED093FB87F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0794B3-CA00-E9D3-11DE-E38432C213C8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8" name="Picture 7" descr="A black background with a bottle and a drink&#10;&#10;Description automatically generated">
              <a:extLst>
                <a:ext uri="{FF2B5EF4-FFF2-40B4-BE49-F238E27FC236}">
                  <a16:creationId xmlns:a16="http://schemas.microsoft.com/office/drawing/2014/main" id="{151AD4D8-909E-D641-38E3-77444EE801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2662" b="29078"/>
            <a:stretch/>
          </p:blipFill>
          <p:spPr>
            <a:xfrm>
              <a:off x="10556415" y="6414183"/>
              <a:ext cx="1724685" cy="5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5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About </a:t>
            </a:r>
            <a:r>
              <a:rPr lang="en-US" b="1" dirty="0" err="1"/>
              <a:t>JustDrinks</a:t>
            </a:r>
            <a:r>
              <a:rPr lang="en-US" b="1" dirty="0"/>
              <a:t> </a:t>
            </a:r>
            <a:r>
              <a:rPr lang="en-US" b="1" dirty="0" smtClean="0"/>
              <a:t>Ltd</a:t>
            </a:r>
            <a:r>
              <a:rPr lang="en-US" b="1" dirty="0"/>
              <a:t>.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83B1100-7CE0-8D4B-9E20-1F19D3199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19766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A2C89D5-383D-DE62-280D-02A5A1F5669A}"/>
              </a:ext>
            </a:extLst>
          </p:cNvPr>
          <p:cNvGrpSpPr/>
          <p:nvPr/>
        </p:nvGrpSpPr>
        <p:grpSpPr>
          <a:xfrm>
            <a:off x="-11944" y="-11926"/>
            <a:ext cx="12293044" cy="7002884"/>
            <a:chOff x="-11944" y="-11926"/>
            <a:chExt cx="12293044" cy="70028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F138A5-F595-19F9-D788-5614E65DB751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18874-9103-4F3C-C15F-0A9979EB22B6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9" name="Picture 8" descr="A black background with a bottle and a drink&#10;&#10;Description automatically generated">
              <a:extLst>
                <a:ext uri="{FF2B5EF4-FFF2-40B4-BE49-F238E27FC236}">
                  <a16:creationId xmlns:a16="http://schemas.microsoft.com/office/drawing/2014/main" id="{C100404F-4F33-B152-15AD-22B6327F4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2662" b="29078"/>
            <a:stretch/>
          </p:blipFill>
          <p:spPr>
            <a:xfrm>
              <a:off x="10556415" y="6414183"/>
              <a:ext cx="1724685" cy="5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8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/>
              <a:t>Data as the New “Oil”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68AB78-B599-3F5A-875F-BF91375DE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18786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430AAF9A-832C-4C49-098B-66D092FCAE96}"/>
              </a:ext>
            </a:extLst>
          </p:cNvPr>
          <p:cNvGrpSpPr/>
          <p:nvPr/>
        </p:nvGrpSpPr>
        <p:grpSpPr>
          <a:xfrm>
            <a:off x="-11944" y="-11926"/>
            <a:ext cx="12293044" cy="7002884"/>
            <a:chOff x="-11944" y="-11926"/>
            <a:chExt cx="12293044" cy="70028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2940B7-1EC6-3126-C9B4-C17845B0EA58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136B20-84C3-15BD-1981-383D837B3654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9" name="Picture 8" descr="A black background with a bottle and a drink&#10;&#10;Description automatically generated">
              <a:extLst>
                <a:ext uri="{FF2B5EF4-FFF2-40B4-BE49-F238E27FC236}">
                  <a16:creationId xmlns:a16="http://schemas.microsoft.com/office/drawing/2014/main" id="{473BAF05-487B-9A15-1A63-1E984289C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2662" b="29078"/>
            <a:stretch/>
          </p:blipFill>
          <p:spPr>
            <a:xfrm>
              <a:off x="10556415" y="6414183"/>
              <a:ext cx="1724685" cy="5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3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</a:t>
            </a:r>
            <a:r>
              <a:rPr lang="en-US" b="1" smtClean="0"/>
              <a:t>Data Insight/Dashboar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446"/>
            <a:ext cx="10515600" cy="4660021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2C89D5-383D-DE62-280D-02A5A1F5669A}"/>
              </a:ext>
            </a:extLst>
          </p:cNvPr>
          <p:cNvGrpSpPr/>
          <p:nvPr/>
        </p:nvGrpSpPr>
        <p:grpSpPr>
          <a:xfrm>
            <a:off x="-11944" y="-11926"/>
            <a:ext cx="12293044" cy="7002884"/>
            <a:chOff x="-11944" y="-11926"/>
            <a:chExt cx="12293044" cy="70028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F138A5-F595-19F9-D788-5614E65DB751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618874-9103-4F3C-C15F-0A9979EB22B6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8" name="Picture 7" descr="A black background with a bottle and a drink&#10;&#10;Description automatically generated">
              <a:extLst>
                <a:ext uri="{FF2B5EF4-FFF2-40B4-BE49-F238E27FC236}">
                  <a16:creationId xmlns:a16="http://schemas.microsoft.com/office/drawing/2014/main" id="{C100404F-4F33-B152-15AD-22B6327F4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2662" b="29078"/>
            <a:stretch/>
          </p:blipFill>
          <p:spPr>
            <a:xfrm>
              <a:off x="10556415" y="6414183"/>
              <a:ext cx="1724685" cy="5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9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4243371" cy="2661052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Proposed Data/Variables for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5ED40C-79CB-599B-B8D0-5BE591A09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1847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7814564-BF0B-89A2-C733-68631BB4890C}"/>
              </a:ext>
            </a:extLst>
          </p:cNvPr>
          <p:cNvGrpSpPr/>
          <p:nvPr/>
        </p:nvGrpSpPr>
        <p:grpSpPr>
          <a:xfrm>
            <a:off x="-11944" y="-11926"/>
            <a:ext cx="12293044" cy="7002884"/>
            <a:chOff x="-11944" y="-11926"/>
            <a:chExt cx="12293044" cy="70028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9E7C3-B4FC-A0D1-C866-7DF306D0E403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59E76-B653-44A2-3D6D-FAE2267E2B97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9" name="Picture 8" descr="A black background with a bottle and a drink&#10;&#10;Description automatically generated">
              <a:extLst>
                <a:ext uri="{FF2B5EF4-FFF2-40B4-BE49-F238E27FC236}">
                  <a16:creationId xmlns:a16="http://schemas.microsoft.com/office/drawing/2014/main" id="{442AC90D-0E8C-FEDB-EAEA-9FDD51568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2662" b="29078"/>
            <a:stretch/>
          </p:blipFill>
          <p:spPr>
            <a:xfrm>
              <a:off x="10556415" y="6414183"/>
              <a:ext cx="1724685" cy="5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56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/>
              <a:t>Benefits of Additional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6FF089-7E4F-3A05-142F-AC37EDF35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792446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9CA0666-666C-E287-526D-DA806A575324}"/>
              </a:ext>
            </a:extLst>
          </p:cNvPr>
          <p:cNvGrpSpPr/>
          <p:nvPr/>
        </p:nvGrpSpPr>
        <p:grpSpPr>
          <a:xfrm>
            <a:off x="-11944" y="-11926"/>
            <a:ext cx="12293044" cy="7002884"/>
            <a:chOff x="-11944" y="-11926"/>
            <a:chExt cx="12293044" cy="70028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5D072-A0A8-9161-0620-F0EA5958E1C8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D47A74-22D3-0878-1088-7BE1E3877273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7" name="Picture 6" descr="A black background with a bottle and a drink&#10;&#10;Description automatically generated">
              <a:extLst>
                <a:ext uri="{FF2B5EF4-FFF2-40B4-BE49-F238E27FC236}">
                  <a16:creationId xmlns:a16="http://schemas.microsoft.com/office/drawing/2014/main" id="{36A8B94F-D80C-0ED1-E55F-A67F3C501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2662" b="29078"/>
            <a:stretch/>
          </p:blipFill>
          <p:spPr>
            <a:xfrm>
              <a:off x="10556415" y="6414183"/>
              <a:ext cx="1724685" cy="5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1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704843A-343E-6261-547D-8CFD3315A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061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51107C4-E8FF-6B2B-D29A-4DF309CF3606}"/>
              </a:ext>
            </a:extLst>
          </p:cNvPr>
          <p:cNvGrpSpPr/>
          <p:nvPr/>
        </p:nvGrpSpPr>
        <p:grpSpPr>
          <a:xfrm>
            <a:off x="-11944" y="-11926"/>
            <a:ext cx="12293044" cy="7002884"/>
            <a:chOff x="-11944" y="-11926"/>
            <a:chExt cx="12293044" cy="70028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FED8B3-9B18-E2E4-8CB9-2DB1482F6F29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54D1BD-C074-01C1-9CC9-FD5EE4F07687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Picture 5" descr="A black background with a bottle and a drink&#10;&#10;Description automatically generated">
              <a:extLst>
                <a:ext uri="{FF2B5EF4-FFF2-40B4-BE49-F238E27FC236}">
                  <a16:creationId xmlns:a16="http://schemas.microsoft.com/office/drawing/2014/main" id="{7F703CD4-79E8-D1E9-3C60-F259025B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2662" b="29078"/>
            <a:stretch/>
          </p:blipFill>
          <p:spPr>
            <a:xfrm>
              <a:off x="10556415" y="6414183"/>
              <a:ext cx="1724685" cy="5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54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551E-B743-7126-C1C4-6FC54400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5383CD5B-03E5-E42B-E0EF-45146E6B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6B19CE-44DC-870B-2916-E15CD6640396}"/>
              </a:ext>
            </a:extLst>
          </p:cNvPr>
          <p:cNvGrpSpPr/>
          <p:nvPr/>
        </p:nvGrpSpPr>
        <p:grpSpPr>
          <a:xfrm>
            <a:off x="-11944" y="-11926"/>
            <a:ext cx="12293044" cy="7002884"/>
            <a:chOff x="-11944" y="-11926"/>
            <a:chExt cx="12293044" cy="70028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B45A8A-330B-E7E4-4644-2546981C5B7F}"/>
                </a:ext>
              </a:extLst>
            </p:cNvPr>
            <p:cNvSpPr/>
            <p:nvPr/>
          </p:nvSpPr>
          <p:spPr>
            <a:xfrm>
              <a:off x="-11944" y="6478894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391FA5-B434-F5F6-CF61-BBAB38833C1D}"/>
                </a:ext>
              </a:extLst>
            </p:cNvPr>
            <p:cNvSpPr/>
            <p:nvPr/>
          </p:nvSpPr>
          <p:spPr>
            <a:xfrm>
              <a:off x="0" y="-11926"/>
              <a:ext cx="12192000" cy="391082"/>
            </a:xfrm>
            <a:prstGeom prst="rect">
              <a:avLst/>
            </a:prstGeom>
            <a:gradFill flip="none" rotWithShape="1">
              <a:gsLst>
                <a:gs pos="0">
                  <a:srgbClr val="156082">
                    <a:lumMod val="75000"/>
                    <a:shade val="30000"/>
                    <a:satMod val="115000"/>
                  </a:srgbClr>
                </a:gs>
                <a:gs pos="50000">
                  <a:srgbClr val="156082">
                    <a:lumMod val="75000"/>
                    <a:shade val="67500"/>
                    <a:satMod val="115000"/>
                  </a:srgbClr>
                </a:gs>
                <a:gs pos="100000">
                  <a:srgbClr val="156082">
                    <a:lumMod val="75000"/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Picture 5" descr="A black background with a bottle and a drink&#10;&#10;Description automatically generated">
              <a:extLst>
                <a:ext uri="{FF2B5EF4-FFF2-40B4-BE49-F238E27FC236}">
                  <a16:creationId xmlns:a16="http://schemas.microsoft.com/office/drawing/2014/main" id="{91FD2286-E97F-4A94-61BB-AE60B2F3AE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2662" b="29078"/>
            <a:stretch/>
          </p:blipFill>
          <p:spPr>
            <a:xfrm>
              <a:off x="10556415" y="6414183"/>
              <a:ext cx="1724685" cy="57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34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330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JUSTDRINKS LTD. DATA DUE DILLIGENCE</vt:lpstr>
      <vt:lpstr>Group Members</vt:lpstr>
      <vt:lpstr>About JustDrinks Ltd.</vt:lpstr>
      <vt:lpstr>Data as the New “Oil”</vt:lpstr>
      <vt:lpstr>Current Data Insight/Dashboar</vt:lpstr>
      <vt:lpstr>Proposed Data/Variables for Collection</vt:lpstr>
      <vt:lpstr>Benefits of Additional Data</vt:lpstr>
      <vt:lpstr>Conclusion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JUSTDRINKS LTD. DATA DUE DILLIGENCE</dc:title>
  <dc:creator>elitebook 840 g3</dc:creator>
  <cp:lastModifiedBy>elitebook 840 g3</cp:lastModifiedBy>
  <cp:revision>22</cp:revision>
  <dcterms:created xsi:type="dcterms:W3CDTF">2024-04-16T12:36:52Z</dcterms:created>
  <dcterms:modified xsi:type="dcterms:W3CDTF">2024-04-18T18:20:49Z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d96ae2-7aea-434c-a264-9d68af7a5741_Enabled">
    <vt:lpwstr>true</vt:lpwstr>
  </property>
  <property fmtid="{D5CDD505-2E9C-101B-9397-08002B2CF9AE}" pid="3" name="MSIP_Label_03d96ae2-7aea-434c-a264-9d68af7a5741_SetDate">
    <vt:lpwstr>2024-04-17T09:10:15Z</vt:lpwstr>
  </property>
  <property fmtid="{D5CDD505-2E9C-101B-9397-08002B2CF9AE}" pid="4" name="MSIP_Label_03d96ae2-7aea-434c-a264-9d68af7a5741_Method">
    <vt:lpwstr>Standard</vt:lpwstr>
  </property>
  <property fmtid="{D5CDD505-2E9C-101B-9397-08002B2CF9AE}" pid="5" name="MSIP_Label_03d96ae2-7aea-434c-a264-9d68af7a5741_Name">
    <vt:lpwstr>03d96ae2-7aea-434c-a264-9d68af7a5741</vt:lpwstr>
  </property>
  <property fmtid="{D5CDD505-2E9C-101B-9397-08002B2CF9AE}" pid="6" name="MSIP_Label_03d96ae2-7aea-434c-a264-9d68af7a5741_SiteId">
    <vt:lpwstr>679a7b5d-668c-49de-901c-71c1cade6959</vt:lpwstr>
  </property>
  <property fmtid="{D5CDD505-2E9C-101B-9397-08002B2CF9AE}" pid="7" name="MSIP_Label_03d96ae2-7aea-434c-a264-9d68af7a5741_ActionId">
    <vt:lpwstr>67e124c2-639f-40fc-a893-14ded4d1529a</vt:lpwstr>
  </property>
  <property fmtid="{D5CDD505-2E9C-101B-9397-08002B2CF9AE}" pid="8" name="MSIP_Label_03d96ae2-7aea-434c-a264-9d68af7a5741_ContentBits">
    <vt:lpwstr>2</vt:lpwstr>
  </property>
  <property fmtid="{D5CDD505-2E9C-101B-9397-08002B2CF9AE}" pid="9" name="ClassificationContentMarkingFooterLocations">
    <vt:lpwstr>Berlin:9</vt:lpwstr>
  </property>
  <property fmtid="{D5CDD505-2E9C-101B-9397-08002B2CF9AE}" pid="10" name="ClassificationContentMarkingFooterText">
    <vt:lpwstr>Sensitivity: Internal document for Union Bank</vt:lpwstr>
  </property>
</Properties>
</file>