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61" r:id="rId5"/>
    <p:sldId id="260" r:id="rId6"/>
    <p:sldId id="263" r:id="rId7"/>
    <p:sldId id="264" r:id="rId8"/>
    <p:sldId id="26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86C"/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svg"/><Relationship Id="rId7" Type="http://schemas.openxmlformats.org/officeDocument/2006/relationships/image" Target="../media/image5.png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svg"/><Relationship Id="rId7" Type="http://schemas.openxmlformats.org/officeDocument/2006/relationships/image" Target="../media/image9.png"/><Relationship Id="rId6" Type="http://schemas.openxmlformats.org/officeDocument/2006/relationships/image" Target="../media/image8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sv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svg"/><Relationship Id="rId7" Type="http://schemas.openxmlformats.org/officeDocument/2006/relationships/image" Target="../media/image14.png"/><Relationship Id="rId6" Type="http://schemas.openxmlformats.org/officeDocument/2006/relationships/image" Target="../media/image13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6.svg"/><Relationship Id="rId11" Type="http://schemas.openxmlformats.org/officeDocument/2006/relationships/image" Target="../media/image16.png"/><Relationship Id="rId10" Type="http://schemas.openxmlformats.org/officeDocument/2006/relationships/image" Target="../media/image15.sv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svg"/><Relationship Id="rId7" Type="http://schemas.openxmlformats.org/officeDocument/2006/relationships/image" Target="../media/image20.png"/><Relationship Id="rId6" Type="http://schemas.openxmlformats.org/officeDocument/2006/relationships/image" Target="../media/image19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sv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10">
          <a:fgClr>
            <a:schemeClr val="tx1">
              <a:lumMod val="65000"/>
              <a:lumOff val="3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40" y="-20955"/>
            <a:ext cx="2060575" cy="892175"/>
          </a:xfrm>
        </p:spPr>
        <p:txBody>
          <a:bodyPr/>
          <a:p>
            <a:r>
              <a:rPr lang="x-none" altLang="en-US">
                <a:solidFill>
                  <a:schemeClr val="bg1"/>
                </a:solidFill>
              </a:rPr>
              <a:t>Figma</a:t>
            </a:r>
            <a:endParaRPr lang="x-none" alt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805180"/>
            <a:ext cx="11609705" cy="5768340"/>
          </a:xfrm>
        </p:spPr>
        <p:txBody>
          <a:bodyPr>
            <a:normAutofit fontScale="90000" lnSpcReduction="10000"/>
          </a:bodyPr>
          <a:p>
            <a:r>
              <a:rPr lang="x-none" altLang="en-US"/>
              <a:t>What is Figma ?</a:t>
            </a:r>
            <a:endParaRPr lang="x-none" altLang="en-US"/>
          </a:p>
          <a:p>
            <a:pPr marL="457200" lvl="1" indent="0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x-none" altLang="en-US">
                <a:solidFill>
                  <a:schemeClr val="bg1"/>
                </a:solidFill>
              </a:rPr>
              <a:t>Figma is a collaborative web-based design tool that has revolutionized the way designers and teams create, share , and collaborate on digital projects.</a:t>
            </a:r>
            <a:endParaRPr lang="x-none" altLang="en-US">
              <a:solidFill>
                <a:schemeClr val="bg1"/>
              </a:solidFill>
            </a:endParaRPr>
          </a:p>
          <a:p>
            <a:pPr lvl="0"/>
            <a:endParaRPr lang="x-none" altLang="en-US"/>
          </a:p>
          <a:p>
            <a:pPr lvl="0"/>
            <a:r>
              <a:rPr lang="x-none" altLang="en-US"/>
              <a:t>Key Features of Figma:</a:t>
            </a:r>
            <a:endParaRPr lang="x-none" altLang="en-US"/>
          </a:p>
          <a:p>
            <a:pPr lvl="0"/>
            <a:endParaRPr lang="x-none" altLang="en-US"/>
          </a:p>
          <a:p>
            <a:pPr marL="457200" lvl="1" indent="0">
              <a:buNone/>
            </a:pPr>
            <a:r>
              <a:rPr lang="x-none" altLang="en-US">
                <a:solidFill>
                  <a:schemeClr val="bg1"/>
                </a:solidFill>
                <a:latin typeface="+mj-ea"/>
                <a:cs typeface="+mj-ea"/>
              </a:rPr>
              <a:t>Web-Based Platform</a:t>
            </a:r>
            <a:r>
              <a:rPr lang="x-none" altLang="en-US">
                <a:latin typeface="+mj-ea"/>
                <a:cs typeface="+mj-ea"/>
              </a:rPr>
              <a:t> </a:t>
            </a:r>
            <a:r>
              <a:rPr lang="x-none" altLang="en-US"/>
              <a:t>: accessible from any device online .</a:t>
            </a:r>
            <a:endParaRPr lang="x-none" altLang="en-US"/>
          </a:p>
          <a:p>
            <a:pPr marL="457200" lvl="1" indent="0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x-none" altLang="en-US">
                <a:solidFill>
                  <a:schemeClr val="bg1"/>
                </a:solidFill>
              </a:rPr>
              <a:t>Real-Time Collaboration </a:t>
            </a:r>
            <a:r>
              <a:rPr lang="x-none" altLang="en-US"/>
              <a:t>: Multiple users can work on a design simultaneously .</a:t>
            </a:r>
            <a:endParaRPr lang="x-none" altLang="en-US"/>
          </a:p>
          <a:p>
            <a:pPr marL="457200" lvl="1" indent="0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x-none" altLang="en-US">
                <a:solidFill>
                  <a:schemeClr val="bg1"/>
                </a:solidFill>
              </a:rPr>
              <a:t>Vector Editing Tools</a:t>
            </a:r>
            <a:r>
              <a:rPr lang="x-none" altLang="en-US"/>
              <a:t> : Ability to create high-fidelity designs, </a:t>
            </a:r>
            <a:r>
              <a:rPr lang="x-none" altLang="en-US" u="sng"/>
              <a:t>UI Components</a:t>
            </a:r>
            <a:r>
              <a:rPr lang="x-none" altLang="en-US"/>
              <a:t>, and illustrations,</a:t>
            </a:r>
            <a:endParaRPr lang="x-none" altLang="en-US"/>
          </a:p>
          <a:p>
            <a:pPr marL="457200" lvl="1" indent="0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x-none" altLang="en-US">
                <a:solidFill>
                  <a:schemeClr val="bg1"/>
                </a:solidFill>
              </a:rPr>
              <a:t>Prototyping and Interactions</a:t>
            </a:r>
            <a:r>
              <a:rPr lang="x-none" altLang="en-US"/>
              <a:t>: Linking frames, defining interaction such as transistions, animations, overlays and more.</a:t>
            </a:r>
            <a:endParaRPr lang="x-none" altLang="en-US"/>
          </a:p>
          <a:p>
            <a:pPr marL="457200" lvl="1" indent="0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x-none" altLang="en-US">
                <a:solidFill>
                  <a:schemeClr val="bg1"/>
                </a:solidFill>
              </a:rPr>
              <a:t>Plugins and Integrations</a:t>
            </a:r>
            <a:r>
              <a:rPr lang="x-none" altLang="en-US"/>
              <a:t>: It’s Functionality can be extended through plugins and integartions which allows users to customize their workflows to better suit their needs.</a:t>
            </a:r>
            <a:endParaRPr lang="x-none" altLang="en-US"/>
          </a:p>
          <a:p>
            <a:pPr marL="457200" lvl="1" indent="0">
              <a:buNone/>
            </a:pPr>
            <a:endParaRPr lang="x-none" altLang="en-US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x-none" altLang="en-US">
                <a:solidFill>
                  <a:schemeClr val="bg1"/>
                </a:solidFill>
              </a:rPr>
              <a:t>Design Systems and Libraries</a:t>
            </a:r>
            <a:r>
              <a:rPr lang="x-none" altLang="en-US"/>
              <a:t>: Teams can create shared libs of components, styles and assets, ensuring consistency accros projects.</a:t>
            </a:r>
            <a:endParaRPr lang="x-none" altLang="en-US"/>
          </a:p>
          <a:p>
            <a:pPr marL="457200" lvl="1" indent="0">
              <a:buNone/>
            </a:pPr>
            <a:endParaRPr lang="x-none" altLang="en-US"/>
          </a:p>
          <a:p>
            <a:pPr marL="457200" lvl="1" indent="0">
              <a:buNone/>
            </a:pPr>
            <a:endParaRPr lang="x-none" altLang="en-US"/>
          </a:p>
        </p:txBody>
      </p:sp>
      <p:pic>
        <p:nvPicPr>
          <p:cNvPr id="4" name="Picture 3" descr="figma-svgrepo-com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259330" y="113030"/>
            <a:ext cx="624205" cy="624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65000"/>
              <a:lumOff val="3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087110" cy="1254760"/>
          </a:xfrm>
        </p:spPr>
        <p:txBody>
          <a:bodyPr>
            <a:normAutofit/>
          </a:bodyPr>
          <a:p>
            <a:r>
              <a:rPr lang="x-none" altLang="en-US" i="1">
                <a:solidFill>
                  <a:schemeClr val="bg1">
                    <a:lumMod val="85000"/>
                  </a:schemeClr>
                </a:solidFill>
                <a:sym typeface="+mn-ea"/>
              </a:rPr>
              <a:t> 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Front</a:t>
            </a:r>
            <a:r>
              <a:rPr lang="x-none" altLang="en-US" b="0">
                <a:solidFill>
                  <a:schemeClr val="bg1">
                    <a:lumMod val="85000"/>
                  </a:schemeClr>
                </a:solidFill>
                <a:sym typeface="+mn-ea"/>
              </a:rPr>
              <a:t>-</a:t>
            </a:r>
            <a:r>
              <a:rPr lang="x-none" altLang="en-US">
                <a:solidFill>
                  <a:schemeClr val="bg1"/>
                </a:solidFill>
                <a:sym typeface="+mn-ea"/>
              </a:rPr>
              <a:t>End dev w</a:t>
            </a:r>
            <a:r>
              <a:rPr lang="x-none" altLang="en-US">
                <a:solidFill>
                  <a:schemeClr val="bg1"/>
                </a:solidFill>
              </a:rPr>
              <a:t>ith </a:t>
            </a:r>
            <a:r>
              <a:rPr lang="x-none" altLang="en-US" i="1">
                <a:solidFill>
                  <a:schemeClr val="bg1">
                    <a:lumMod val="85000"/>
                  </a:schemeClr>
                </a:solidFill>
              </a:rPr>
              <a:t>Figma </a:t>
            </a:r>
            <a:endParaRPr lang="x-none" altLang="en-US" b="0">
              <a:solidFill>
                <a:schemeClr val="bg1">
                  <a:lumMod val="85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647700" y="1537335"/>
            <a:ext cx="10515600" cy="4351338"/>
          </a:xfrm>
        </p:spPr>
        <p:txBody>
          <a:bodyPr/>
          <a:p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Figma has </a:t>
            </a:r>
            <a:r>
              <a:rPr lang="x-none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Dev Mode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that gives</a:t>
            </a:r>
            <a:r>
              <a:rPr lang="x-none" altLang="en-US"/>
              <a:t>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developers everything they need to navigate design files and transform designs into code !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With </a:t>
            </a:r>
            <a:r>
              <a:rPr lang="x-none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Dev Mode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, Designers and developers stay on the same page, making sure important details aren’t lost in the handoff process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x-none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Dev Mode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allows for 3rd party plugins to turn Figma mockups into code ; one of the best plugins is Builder.io tool which converts it to </a:t>
            </a:r>
            <a:r>
              <a:rPr lang="x-none" altLang="en-US">
                <a:solidFill>
                  <a:srgbClr val="FFC000"/>
                </a:solidFill>
              </a:rPr>
              <a:t>HTML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x-none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CSS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with different tecs. such ,React/</a:t>
            </a:r>
            <a:r>
              <a:rPr lang="x-none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TailwindCSS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and more.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Also </a:t>
            </a:r>
            <a:r>
              <a:rPr lang="x-none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Dev Mode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offers a </a:t>
            </a:r>
            <a:r>
              <a:rPr lang="x-none" alt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VS Code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extension to manage and mocking up the Figma design with it’s files and directories 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65000"/>
              <a:lumOff val="3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5" y="125095"/>
            <a:ext cx="6087110" cy="1254760"/>
          </a:xfrm>
        </p:spPr>
        <p:txBody>
          <a:bodyPr>
            <a:normAutofit/>
          </a:bodyPr>
          <a:p>
            <a:r>
              <a:rPr lang="x-none" altLang="en-US">
                <a:solidFill>
                  <a:schemeClr val="bg1">
                    <a:lumMod val="95000"/>
                  </a:schemeClr>
                </a:solidFill>
                <a:effectLst/>
              </a:rPr>
              <a:t>Front-end , Designer and Figma</a:t>
            </a:r>
            <a:endParaRPr lang="x-none" altLang="en-US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785495" y="1379855"/>
            <a:ext cx="10515600" cy="4819015"/>
          </a:xfrm>
        </p:spPr>
        <p:txBody>
          <a:bodyPr/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Figma makes desiging and coding much easier , especially for a team of designers and developers 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Figma offers all what designer will need to design with clarity and simplicity tools for animations, styling ,transitions and more.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Figma structs the design into </a:t>
            </a:r>
            <a:r>
              <a:rPr lang="x-none" altLang="en-US">
                <a:solidFill>
                  <a:schemeClr val="bg2">
                    <a:lumMod val="90000"/>
                  </a:schemeClr>
                </a:solidFill>
              </a:rPr>
              <a:t>pages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x-none" altLang="en-US">
                <a:solidFill>
                  <a:schemeClr val="bg2">
                    <a:lumMod val="90000"/>
                  </a:schemeClr>
                </a:solidFill>
              </a:rPr>
              <a:t>layers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and </a:t>
            </a:r>
            <a:r>
              <a:rPr lang="x-none" altLang="en-US">
                <a:solidFill>
                  <a:schemeClr val="bg2">
                    <a:lumMod val="90000"/>
                  </a:schemeClr>
                </a:solidFill>
              </a:rPr>
              <a:t>elements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like a nested tree which provides for developers more details to focus on and clarity in order to </a:t>
            </a:r>
            <a:r>
              <a:rPr lang="x-none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safe time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x-none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collaborating effectively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with </a:t>
            </a:r>
            <a:r>
              <a:rPr lang="x-none" altLang="en-US" b="1">
                <a:solidFill>
                  <a:schemeClr val="bg1">
                    <a:lumMod val="95000"/>
                  </a:schemeClr>
                </a:solidFill>
              </a:rPr>
              <a:t>live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changes of designers.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 descr="designer-draw-svgrepo-com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682605" y="2267585"/>
            <a:ext cx="675640" cy="675640"/>
          </a:xfrm>
          <a:prstGeom prst="rect">
            <a:avLst/>
          </a:prstGeom>
        </p:spPr>
      </p:pic>
      <p:pic>
        <p:nvPicPr>
          <p:cNvPr id="5" name="Picture 4" descr="collaboration-svgrepo-com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6415" y="4742180"/>
            <a:ext cx="1586230" cy="1586230"/>
          </a:xfrm>
          <a:prstGeom prst="rect">
            <a:avLst/>
          </a:prstGeom>
        </p:spPr>
      </p:pic>
      <p:pic>
        <p:nvPicPr>
          <p:cNvPr id="6" name="Picture 5" descr="time-left-svgrepo-com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2780" y="4612640"/>
            <a:ext cx="953135" cy="953135"/>
          </a:xfrm>
          <a:prstGeom prst="rect">
            <a:avLst/>
          </a:prstGeom>
        </p:spPr>
      </p:pic>
      <p:pic>
        <p:nvPicPr>
          <p:cNvPr id="7" name="Picture 6" descr="web-developer-svgrepo-com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255" y="3444875"/>
            <a:ext cx="689610" cy="689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65000"/>
              <a:lumOff val="3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5" y="125095"/>
            <a:ext cx="6087110" cy="1254760"/>
          </a:xfrm>
        </p:spPr>
        <p:txBody>
          <a:bodyPr>
            <a:normAutofit/>
          </a:bodyPr>
          <a:p>
            <a:r>
              <a:rPr lang="x-none" altLang="en-US">
                <a:solidFill>
                  <a:schemeClr val="bg1">
                    <a:lumMod val="95000"/>
                  </a:schemeClr>
                </a:solidFill>
                <a:effectLst/>
              </a:rPr>
              <a:t>Figma Design Conversion to Code</a:t>
            </a:r>
            <a:endParaRPr lang="x-none" altLang="en-US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647700" y="1573530"/>
            <a:ext cx="10515600" cy="4351338"/>
          </a:xfrm>
        </p:spPr>
        <p:txBody>
          <a:bodyPr/>
          <a:p>
            <a:pPr marL="457200" indent="-457200">
              <a:buAutoNum type="arabicPeriod"/>
            </a:pPr>
            <a:r>
              <a:rPr lang="x-none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Manual Conversion :</a:t>
            </a:r>
            <a:endParaRPr lang="x-none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	Writing </a:t>
            </a:r>
            <a:r>
              <a:rPr lang="x-none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React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Components from </a:t>
            </a:r>
            <a:r>
              <a:rPr lang="x-none" altLang="en-US">
                <a:solidFill>
                  <a:schemeClr val="tx1"/>
                </a:solidFill>
              </a:rPr>
              <a:t>scratch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to replicate the </a:t>
            </a: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layout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styles, animations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and </a:t>
            </a: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interactions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	This type of conversion gives the </a:t>
            </a:r>
            <a:r>
              <a:rPr lang="x-none" altLang="en-US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full control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over code structure and implementation , in addition the flexibility to customize it ; 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  But it’s 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time-consuming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especially for inticate designs with many elements and requires knowledge of 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design principles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coding practices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457200" lvl="0" indent="-457200">
              <a:buAutoNum type="arabicPeriod"/>
            </a:pPr>
            <a:r>
              <a:rPr lang="x-none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Using Figma Plugins (Automatic):</a:t>
            </a:r>
            <a:endParaRPr lang="x-none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	Like </a:t>
            </a:r>
            <a:r>
              <a:rPr lang="x-none" altLang="en-US">
                <a:solidFill>
                  <a:srgbClr val="34386C"/>
                </a:solidFill>
              </a:rPr>
              <a:t>Figmotion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or </a:t>
            </a:r>
            <a:r>
              <a:rPr lang="x-none" altLang="en-US">
                <a:solidFill>
                  <a:srgbClr val="34386C"/>
                </a:solidFill>
              </a:rPr>
              <a:t>Reactifier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automate the conversion process by generating React Components directly.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lvl="1"/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	These plugins analyze Figma layers, styles, animations, and interactions translating them into ready-to-use React Code.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Most used extension : Builder.io AI tool.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 descr="manual-svgrepo-com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0825" y="2021840"/>
            <a:ext cx="818515" cy="885825"/>
          </a:xfrm>
          <a:prstGeom prst="rect">
            <a:avLst/>
          </a:prstGeom>
        </p:spPr>
      </p:pic>
      <p:pic>
        <p:nvPicPr>
          <p:cNvPr id="7" name="Picture 6" descr="automatic-svgrepo-com(2)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825" y="4359275"/>
            <a:ext cx="794385" cy="794385"/>
          </a:xfrm>
          <a:prstGeom prst="rect">
            <a:avLst/>
          </a:prstGeom>
        </p:spPr>
      </p:pic>
      <p:pic>
        <p:nvPicPr>
          <p:cNvPr id="8" name="Picture 7" descr="plugin-svgrepo-com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6550" y="3865880"/>
            <a:ext cx="441960" cy="441960"/>
          </a:xfrm>
          <a:prstGeom prst="rect">
            <a:avLst/>
          </a:prstGeom>
        </p:spPr>
      </p:pic>
      <p:pic>
        <p:nvPicPr>
          <p:cNvPr id="9" name="Picture 8" descr="convert-3d-cube-svgrepo-com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47325" y="238125"/>
            <a:ext cx="1283970" cy="1283970"/>
          </a:xfrm>
          <a:prstGeom prst="rect">
            <a:avLst/>
          </a:prstGeom>
        </p:spPr>
      </p:pic>
      <p:pic>
        <p:nvPicPr>
          <p:cNvPr id="10" name="Picture 9" descr="fast-quick-stopwatch-svgrepo-com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47325" y="4761865"/>
            <a:ext cx="814705" cy="814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65000"/>
              <a:lumOff val="3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5" y="125095"/>
            <a:ext cx="6087110" cy="1254760"/>
          </a:xfrm>
        </p:spPr>
        <p:txBody>
          <a:bodyPr>
            <a:normAutofit/>
          </a:bodyPr>
          <a:p>
            <a:r>
              <a:rPr lang="x-none" altLang="en-US">
                <a:solidFill>
                  <a:schemeClr val="tx1"/>
                </a:solidFill>
                <a:effectLst/>
              </a:rPr>
              <a:t>Github</a:t>
            </a:r>
            <a:endParaRPr lang="x-none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647700" y="157353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Github is a developer platform that allows developers to create, store, manage and share their code.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It uses Git software, providing the 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distributed version control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of Git plus access control, bug tracking, software feature requests, task management and continuous integration 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It’s the biggest place for developers to learning and sharing open-source code.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Also it used along with many IDEs such as VS code, Figma, Netbeans IDE and many there, nearly with all platforms.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It’s used also by teams to organize, sharing, managing versions of codes so easily 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 descr="github-142-svgrepo-com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92580" y="392430"/>
            <a:ext cx="719455" cy="719455"/>
          </a:xfrm>
          <a:prstGeom prst="rect">
            <a:avLst/>
          </a:prstGeom>
        </p:spPr>
      </p:pic>
      <p:pic>
        <p:nvPicPr>
          <p:cNvPr id="5" name="Picture 4" descr="vs-code-svgrepo-com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2365" y="5739130"/>
            <a:ext cx="740410" cy="740410"/>
          </a:xfrm>
          <a:prstGeom prst="rect">
            <a:avLst/>
          </a:prstGeom>
        </p:spPr>
      </p:pic>
      <p:pic>
        <p:nvPicPr>
          <p:cNvPr id="6" name="Picture 5" descr="brand-netbeans-svgrepo-com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3295" y="5633720"/>
            <a:ext cx="951230" cy="951230"/>
          </a:xfrm>
          <a:prstGeom prst="rect">
            <a:avLst/>
          </a:prstGeom>
        </p:spPr>
      </p:pic>
      <p:pic>
        <p:nvPicPr>
          <p:cNvPr id="7" name="Picture 6" descr="intellijidea-svgrepo-com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90305" y="5741670"/>
            <a:ext cx="737870" cy="737870"/>
          </a:xfrm>
          <a:prstGeom prst="rect">
            <a:avLst/>
          </a:prstGeom>
        </p:spPr>
      </p:pic>
      <p:pic>
        <p:nvPicPr>
          <p:cNvPr id="8" name="Picture 7" descr="build-codeblocks-engineering-svgrepo-com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53955" y="5654675"/>
            <a:ext cx="824865" cy="824865"/>
          </a:xfrm>
          <a:prstGeom prst="rect">
            <a:avLst/>
          </a:prstGeom>
        </p:spPr>
      </p:pic>
      <p:pic>
        <p:nvPicPr>
          <p:cNvPr id="9" name="Picture 8" descr="unity-svgrepo-com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26660" y="5654675"/>
            <a:ext cx="845185" cy="845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65000"/>
              <a:lumOff val="3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019675" cy="1254760"/>
          </a:xfrm>
        </p:spPr>
        <p:txBody>
          <a:bodyPr>
            <a:normAutofit/>
          </a:bodyPr>
          <a:p>
            <a:r>
              <a:rPr lang="x-none" altLang="en-US">
                <a:solidFill>
                  <a:schemeClr val="bg1">
                    <a:lumMod val="95000"/>
                  </a:schemeClr>
                </a:solidFill>
                <a:effectLst/>
              </a:rPr>
              <a:t>How to use Github</a:t>
            </a:r>
            <a:endParaRPr lang="x-none" altLang="en-US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596900" y="965835"/>
            <a:ext cx="10515600" cy="5892165"/>
          </a:xfrm>
        </p:spPr>
        <p:txBody>
          <a:bodyPr/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First of all a Repo creation is the first step, after account authentication (register or login) , head to create New repository in the header 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Then, Enter your project’s name in the Repository name, optionally add a Description for this repo.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You have 2 ways to upload ur project/folder ; using 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CLI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or just drag and drop.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CLI commands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explanation: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: initializing git files in your project for cloning-pushing-polling..etc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: adding the new files or last modified files to the uploading list.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commit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(message) :explaning what has changed and ensuring the addition.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branch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‘main’(name)  :  create-new/convert-to branch that named ‘main’ 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remote add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‘origin’ ‘url’ : add a repo url with the name ‘origin’.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push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 ‘origin’ ‘main’(branch) : pushing the latest commited files to the main branch with the origin(repo-url).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>
              <a:lumMod val="65000"/>
              <a:lumOff val="3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55" y="125095"/>
            <a:ext cx="6087110" cy="1254760"/>
          </a:xfrm>
        </p:spPr>
        <p:txBody>
          <a:bodyPr>
            <a:normAutofit/>
          </a:bodyPr>
          <a:p>
            <a:r>
              <a:rPr lang="x-none" altLang="en-US">
                <a:solidFill>
                  <a:schemeClr val="bg1">
                    <a:lumMod val="95000"/>
                  </a:schemeClr>
                </a:solidFill>
                <a:effectLst/>
              </a:rPr>
              <a:t>Github Collaboration:</a:t>
            </a:r>
            <a:endParaRPr lang="x-none" altLang="en-US"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652780" y="1214755"/>
            <a:ext cx="10515600" cy="5518785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The repo has 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Access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section which contains </a:t>
            </a:r>
            <a:r>
              <a:rPr lang="x-none" altLang="en-US">
                <a:solidFill>
                  <a:schemeClr val="bg1">
                    <a:lumMod val="75000"/>
                  </a:schemeClr>
                </a:solidFill>
                <a:sym typeface="+mn-ea"/>
              </a:rPr>
              <a:t>contributers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whom sharing codes with this repo.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Owner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x-none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Admin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of a repo has to add the </a:t>
            </a: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contributers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with specific permission of 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Actions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The workflow operations for </a:t>
            </a:r>
            <a:r>
              <a:rPr lang="x-none" altLang="en-US">
                <a:solidFill>
                  <a:schemeClr val="bg1">
                    <a:lumMod val="75000"/>
                  </a:schemeClr>
                </a:solidFill>
              </a:rPr>
              <a:t>contributers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: 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Fork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- Edit Code/Files(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add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commit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)  -  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Pull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Fork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: copying the project.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Editing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  <a:sym typeface="+mn-ea"/>
              </a:rPr>
              <a:t>uploading the new to it’s own branch 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Pull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:  request the </a:t>
            </a:r>
            <a:r>
              <a:rPr lang="x-none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owner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to merge it with the base project.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Owner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Workflow :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	Then the </a:t>
            </a:r>
            <a:r>
              <a:rPr lang="x-none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owner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x-none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admin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for this repo applies the desired changes to the 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original code base (</a:t>
            </a:r>
            <a:r>
              <a:rPr lang="x-none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Merge </a:t>
            </a: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Pull Requests) at the Pull requests section.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Github offers a history section in order to ReChange it to previous version of 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x-none" altLang="en-US">
                <a:solidFill>
                  <a:schemeClr val="bg1">
                    <a:lumMod val="95000"/>
                  </a:schemeClr>
                </a:solidFill>
              </a:rPr>
              <a:t>committed code , which gives the ability to get back to any point of editions.</a:t>
            </a: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x-none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 descr="git-fork-svgrepo-com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66065" y="3054350"/>
            <a:ext cx="345440" cy="311150"/>
          </a:xfrm>
          <a:prstGeom prst="rect">
            <a:avLst/>
          </a:prstGeom>
        </p:spPr>
      </p:pic>
      <p:pic>
        <p:nvPicPr>
          <p:cNvPr id="5" name="Picture 4" descr="git-pull-request-svgrepo-com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065" y="3824605"/>
            <a:ext cx="381635" cy="381635"/>
          </a:xfrm>
          <a:prstGeom prst="rect">
            <a:avLst/>
          </a:prstGeom>
        </p:spPr>
      </p:pic>
      <p:pic>
        <p:nvPicPr>
          <p:cNvPr id="7" name="Picture 6" descr="git-merge-svgrepo-com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26955" y="4935855"/>
            <a:ext cx="501015" cy="502285"/>
          </a:xfrm>
          <a:prstGeom prst="rect">
            <a:avLst/>
          </a:prstGeom>
        </p:spPr>
      </p:pic>
      <p:pic>
        <p:nvPicPr>
          <p:cNvPr id="8" name="Picture 7" descr="git-commit-svgrepo-com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595" y="3365500"/>
            <a:ext cx="459105" cy="459105"/>
          </a:xfrm>
          <a:prstGeom prst="rect">
            <a:avLst/>
          </a:prstGeom>
        </p:spPr>
      </p:pic>
      <p:pic>
        <p:nvPicPr>
          <p:cNvPr id="9" name="Picture 8" descr="/home/mrgrey/Downloads/teamwork-svgrepo-com.svgteamwork-svgrepo-com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9883775" y="182880"/>
            <a:ext cx="812800" cy="812800"/>
          </a:xfrm>
          <a:prstGeom prst="rect">
            <a:avLst/>
          </a:prstGeom>
        </p:spPr>
      </p:pic>
      <p:pic>
        <p:nvPicPr>
          <p:cNvPr id="10" name="Picture 9" descr="git-merge-svgrepo-com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4270" y="3825875"/>
            <a:ext cx="346710" cy="346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4772</Words>
  <Application>WPS Presentation</Application>
  <PresentationFormat>宽屏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FontAwesome</vt:lpstr>
      <vt:lpstr>Calibri</vt:lpstr>
      <vt:lpstr>Office Theme</vt:lpstr>
      <vt:lpstr>Figma</vt:lpstr>
      <vt:lpstr> Front-End dev with Figma </vt:lpstr>
      <vt:lpstr>Front-end , Designer and Figma</vt:lpstr>
      <vt:lpstr>Figma Design Conversion to Code</vt:lpstr>
      <vt:lpstr>Github</vt:lpstr>
      <vt:lpstr>How to use Github</vt:lpstr>
      <vt:lpstr>Github Collaboration: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mrgrey</cp:lastModifiedBy>
  <cp:revision>17</cp:revision>
  <dcterms:created xsi:type="dcterms:W3CDTF">2024-09-26T18:26:18Z</dcterms:created>
  <dcterms:modified xsi:type="dcterms:W3CDTF">2024-09-26T18:26:18Z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