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Harsha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Anurag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Baral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Julian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Julian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Aryal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Aryal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Aryal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Harsha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Harsha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.wikipedia.org/wiki/Fil:Mysql-dolphin-square.svg" TargetMode="External"/><Relationship Id="rId4" Type="http://schemas.openxmlformats.org/officeDocument/2006/relationships/image" Target="../media/image00.png"/><Relationship Id="rId5" Type="http://schemas.openxmlformats.org/officeDocument/2006/relationships/hyperlink" Target="https://da.wikipedia.org/wiki/Fil:Mysql-dolphin-square.svg" TargetMode="External"/><Relationship Id="rId6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137" y="852837"/>
            <a:ext cx="2701713" cy="34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ctrTitle"/>
          </p:nvPr>
        </p:nvSpPr>
        <p:spPr>
          <a:xfrm>
            <a:off x="5992800" y="2092500"/>
            <a:ext cx="3151200" cy="95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Arrow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4554400"/>
            <a:ext cx="8520600" cy="5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Sujan Aryal, Anurag Baral, Julian Fung, Harsha Madduri</a:t>
            </a:r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0" y="2092500"/>
            <a:ext cx="3151200" cy="95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Green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SQL vs MongoDB</a:t>
            </a:r>
          </a:p>
        </p:txBody>
      </p:sp>
      <p:pic>
        <p:nvPicPr>
          <p:cNvPr id="128" name="Shape 128" title="Chart"/>
          <p:cNvPicPr preferRelativeResize="0"/>
          <p:nvPr/>
        </p:nvPicPr>
        <p:blipFill rotWithShape="1">
          <a:blip r:embed="rId3">
            <a:alphaModFix/>
          </a:blip>
          <a:srcRect b="0" l="3459" r="16277" t="0"/>
          <a:stretch/>
        </p:blipFill>
        <p:spPr>
          <a:xfrm>
            <a:off x="30975" y="1185575"/>
            <a:ext cx="4546924" cy="35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 title="Chart"/>
          <p:cNvPicPr preferRelativeResize="0"/>
          <p:nvPr/>
        </p:nvPicPr>
        <p:blipFill rotWithShape="1">
          <a:blip r:embed="rId4">
            <a:alphaModFix/>
          </a:blip>
          <a:srcRect b="0" l="5729" r="16745" t="0"/>
          <a:stretch/>
        </p:blipFill>
        <p:spPr>
          <a:xfrm>
            <a:off x="4572500" y="1183700"/>
            <a:ext cx="4392136" cy="35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Faced	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Populating database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Accessing SQL and Mongo from Java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Defining multiple indexes</a:t>
            </a:r>
            <a:br>
              <a:rPr lang="en" sz="2400"/>
            </a:b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Normalization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 contributions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Populating databases - All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Accessing SQL and Mongo database from Java - Sujan, Anurag </a:t>
            </a:r>
            <a:br>
              <a:rPr lang="en"/>
            </a:b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Defining indexes - Julian, Harsha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Creating and analyzing graphs - Harsha, Sujan 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Prepared/consolidated submission documents - Julian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70675" y="1887800"/>
            <a:ext cx="8520600" cy="109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Schema - Soccer League 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2372" l="0" r="0" t="0"/>
          <a:stretch/>
        </p:blipFill>
        <p:spPr>
          <a:xfrm>
            <a:off x="1190675" y="1180650"/>
            <a:ext cx="7063200" cy="38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Normalization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Schema designed was already in 2NF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Made assumptions to Normalize to 3NF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	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Show all players of a team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Teams standing for the season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Player details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Game details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View Game schedules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Search MVP of league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generation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Mockaroo to generate random data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Could only export 200,000 data per day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Duplicated data to reach 1.5 million entries</a:t>
            </a:r>
            <a:br>
              <a:rPr lang="en" sz="1800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Exported into CSV format to import into MySql and MongoDB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population 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40710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MySql workbench to import data from file from csv format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35675" y="1225225"/>
            <a:ext cx="41262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MongoDB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MongoChef to import data from file with csv format</a:t>
            </a:r>
          </a:p>
        </p:txBody>
      </p:sp>
      <p:pic>
        <p:nvPicPr>
          <p:cNvPr id="97" name="Shape 9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800" y="2556549"/>
            <a:ext cx="1677574" cy="16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053" l="0" r="0" t="3567"/>
          <a:stretch/>
        </p:blipFill>
        <p:spPr>
          <a:xfrm>
            <a:off x="5004625" y="2404250"/>
            <a:ext cx="1959441" cy="18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Front End for MySql and MongoDB</a:t>
            </a:r>
          </a:p>
        </p:txBody>
      </p:sp>
      <p:pic>
        <p:nvPicPr>
          <p:cNvPr descr="jdbc-mysql-driver-connector-jar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" y="1011874"/>
            <a:ext cx="2651724" cy="3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146925" y="4554800"/>
            <a:ext cx="1262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MySQL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028150" y="4554800"/>
            <a:ext cx="1262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Mongo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082850" y="1783250"/>
            <a:ext cx="32754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200"/>
              <a:t>SQL Graph Analysis </a:t>
            </a:r>
          </a:p>
        </p:txBody>
      </p:sp>
      <p:pic>
        <p:nvPicPr>
          <p:cNvPr id="113" name="Shape 113" title="Chart"/>
          <p:cNvPicPr preferRelativeResize="0"/>
          <p:nvPr/>
        </p:nvPicPr>
        <p:blipFill rotWithShape="1">
          <a:blip r:embed="rId3">
            <a:alphaModFix/>
          </a:blip>
          <a:srcRect b="0" l="3459" r="16277" t="0"/>
          <a:stretch/>
        </p:blipFill>
        <p:spPr>
          <a:xfrm>
            <a:off x="3840975" y="1185575"/>
            <a:ext cx="4546924" cy="35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660525" y="1875550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52400" y="1446275"/>
            <a:ext cx="3840900" cy="313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Query on database with :</a:t>
            </a:r>
            <a:br>
              <a:rPr lang="en" sz="2400">
                <a:solidFill>
                  <a:srgbClr val="000000"/>
                </a:solidFill>
              </a:rPr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>
                <a:solidFill>
                  <a:srgbClr val="000000"/>
                </a:solidFill>
              </a:rPr>
              <a:t>No index</a:t>
            </a:r>
            <a:br>
              <a:rPr lang="en" sz="2400">
                <a:solidFill>
                  <a:srgbClr val="000000"/>
                </a:solidFill>
              </a:rPr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>
                <a:solidFill>
                  <a:srgbClr val="000000"/>
                </a:solidFill>
              </a:rPr>
              <a:t>Unique Index </a:t>
            </a:r>
            <a:br>
              <a:rPr lang="en" sz="2400">
                <a:solidFill>
                  <a:srgbClr val="000000"/>
                </a:solidFill>
              </a:rPr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>
                <a:solidFill>
                  <a:srgbClr val="000000"/>
                </a:solidFill>
              </a:rPr>
              <a:t>Composite Index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 title="Chart"/>
          <p:cNvPicPr preferRelativeResize="0"/>
          <p:nvPr/>
        </p:nvPicPr>
        <p:blipFill rotWithShape="1">
          <a:blip r:embed="rId3">
            <a:alphaModFix/>
          </a:blip>
          <a:srcRect b="0" l="5729" r="16745" t="0"/>
          <a:stretch/>
        </p:blipFill>
        <p:spPr>
          <a:xfrm>
            <a:off x="3962900" y="1183700"/>
            <a:ext cx="4392136" cy="35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" type="body"/>
          </p:nvPr>
        </p:nvSpPr>
        <p:spPr>
          <a:xfrm>
            <a:off x="133725" y="1475600"/>
            <a:ext cx="3829200" cy="27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Query on collection with:</a:t>
            </a:r>
            <a:br>
              <a:rPr lang="en" sz="2400">
                <a:solidFill>
                  <a:srgbClr val="000000"/>
                </a:solidFill>
              </a:rPr>
            </a:b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>
                <a:solidFill>
                  <a:srgbClr val="000000"/>
                </a:solidFill>
              </a:rPr>
              <a:t>No index</a:t>
            </a:r>
            <a:br>
              <a:rPr lang="en" sz="2400">
                <a:solidFill>
                  <a:srgbClr val="000000"/>
                </a:solidFill>
              </a:rPr>
            </a:b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>
                <a:solidFill>
                  <a:srgbClr val="000000"/>
                </a:solidFill>
              </a:rPr>
              <a:t>Single Field Index</a:t>
            </a:r>
            <a:br>
              <a:rPr lang="en" sz="2400">
                <a:solidFill>
                  <a:srgbClr val="000000"/>
                </a:solidFill>
              </a:rPr>
            </a:b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2400">
                <a:solidFill>
                  <a:srgbClr val="000000"/>
                </a:solidFill>
              </a:rPr>
              <a:t>Compound Index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MongoDB Graph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