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6"/>
  </p:notesMasterIdLst>
  <p:sldIdLst>
    <p:sldId id="256" r:id="rId2"/>
    <p:sldId id="258" r:id="rId3"/>
    <p:sldId id="259" r:id="rId4"/>
    <p:sldId id="263" r:id="rId5"/>
    <p:sldId id="266" r:id="rId6"/>
    <p:sldId id="260" r:id="rId7"/>
    <p:sldId id="307" r:id="rId8"/>
    <p:sldId id="308" r:id="rId9"/>
    <p:sldId id="309" r:id="rId10"/>
    <p:sldId id="310" r:id="rId11"/>
    <p:sldId id="265" r:id="rId12"/>
    <p:sldId id="311" r:id="rId13"/>
    <p:sldId id="262" r:id="rId14"/>
    <p:sldId id="313" r:id="rId15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7"/>
      <p:bold r:id="rId18"/>
      <p:italic r:id="rId19"/>
      <p:boldItalic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Source Code Pro" panose="020B0509030403020204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1E8713-BFB8-4744-AAED-3BC23AB797AE}">
  <a:tblStyle styleId="{DB1E8713-BFB8-4744-AAED-3BC23AB797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60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>
          <a:extLst>
            <a:ext uri="{FF2B5EF4-FFF2-40B4-BE49-F238E27FC236}">
              <a16:creationId xmlns:a16="http://schemas.microsoft.com/office/drawing/2014/main" id="{74B8E78C-DEA0-7005-FD5A-D115E337B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D7968A42-F718-4811-ED33-BF3845522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>
            <a:extLst>
              <a:ext uri="{FF2B5EF4-FFF2-40B4-BE49-F238E27FC236}">
                <a16:creationId xmlns:a16="http://schemas.microsoft.com/office/drawing/2014/main" id="{5ACB65E0-645C-C9DA-9F5B-DFA3C514CE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194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24ed99bf1a4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24ed99bf1a4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>
          <a:extLst>
            <a:ext uri="{FF2B5EF4-FFF2-40B4-BE49-F238E27FC236}">
              <a16:creationId xmlns:a16="http://schemas.microsoft.com/office/drawing/2014/main" id="{CEF5ADDF-0E92-64FA-5506-78444C259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3DA8DF15-105F-3548-A357-780440E3AF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>
            <a:extLst>
              <a:ext uri="{FF2B5EF4-FFF2-40B4-BE49-F238E27FC236}">
                <a16:creationId xmlns:a16="http://schemas.microsoft.com/office/drawing/2014/main" id="{55F0052D-B228-5784-D7B0-C34B12943A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910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>
          <a:extLst>
            <a:ext uri="{FF2B5EF4-FFF2-40B4-BE49-F238E27FC236}">
              <a16:creationId xmlns:a16="http://schemas.microsoft.com/office/drawing/2014/main" id="{559C3D9C-3BD3-9E62-A3E9-9B4446BD3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E2CC468C-AEAC-88D3-1616-D9920BD0C1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>
            <a:extLst>
              <a:ext uri="{FF2B5EF4-FFF2-40B4-BE49-F238E27FC236}">
                <a16:creationId xmlns:a16="http://schemas.microsoft.com/office/drawing/2014/main" id="{DED00476-D2AF-FCD4-2764-2F76B24D75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380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>
          <a:extLst>
            <a:ext uri="{FF2B5EF4-FFF2-40B4-BE49-F238E27FC236}">
              <a16:creationId xmlns:a16="http://schemas.microsoft.com/office/drawing/2014/main" id="{A9A6A353-342E-79C1-00B5-84E04CCC3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030595D2-F01F-4380-02A3-B38FCB6A75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>
            <a:extLst>
              <a:ext uri="{FF2B5EF4-FFF2-40B4-BE49-F238E27FC236}">
                <a16:creationId xmlns:a16="http://schemas.microsoft.com/office/drawing/2014/main" id="{E15CB0E2-2D49-BFA4-EC8A-A0A5654FAE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225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>
          <a:extLst>
            <a:ext uri="{FF2B5EF4-FFF2-40B4-BE49-F238E27FC236}">
              <a16:creationId xmlns:a16="http://schemas.microsoft.com/office/drawing/2014/main" id="{B07000B5-257D-6997-9164-60BBF0A36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D4DDD042-FDB6-0E4A-AD4C-E211A887C9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>
            <a:extLst>
              <a:ext uri="{FF2B5EF4-FFF2-40B4-BE49-F238E27FC236}">
                <a16:creationId xmlns:a16="http://schemas.microsoft.com/office/drawing/2014/main" id="{7983A86B-3E3F-ED19-1130-CBA081B25E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3473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>
          <a:extLst>
            <a:ext uri="{FF2B5EF4-FFF2-40B4-BE49-F238E27FC236}">
              <a16:creationId xmlns:a16="http://schemas.microsoft.com/office/drawing/2014/main" id="{B6A98470-C034-07A7-404B-5756934E6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7174BB70-7161-2C4B-1C8D-401A82D696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>
            <a:extLst>
              <a:ext uri="{FF2B5EF4-FFF2-40B4-BE49-F238E27FC236}">
                <a16:creationId xmlns:a16="http://schemas.microsoft.com/office/drawing/2014/main" id="{6A4D69A5-B01C-20E7-DFF9-7982B4DCD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443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6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7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8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9" name="Google Shape;1119;p25"/>
          <p:cNvSpPr>
            <a:spLocks noGrp="1"/>
          </p:cNvSpPr>
          <p:nvPr>
            <p:ph type="pic" idx="7"/>
          </p:nvPr>
        </p:nvSpPr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>
            <a:spLocks noGrp="1"/>
          </p:cNvSpPr>
          <p:nvPr>
            <p:ph type="pic" idx="8"/>
          </p:nvPr>
        </p:nvSpPr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>
            <a:spLocks noGrp="1"/>
          </p:cNvSpPr>
          <p:nvPr>
            <p:ph type="pic" idx="9"/>
          </p:nvPr>
        </p:nvSpPr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5" r:id="rId6"/>
    <p:sldLayoutId id="2147483670" r:id="rId7"/>
    <p:sldLayoutId id="2147483671" r:id="rId8"/>
    <p:sldLayoutId id="2147483673" r:id="rId9"/>
    <p:sldLayoutId id="2147483676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Baran Kocabey, Sead Shatrolli</a:t>
            </a: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Rapid-Prototyping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>
          <a:extLst>
            <a:ext uri="{FF2B5EF4-FFF2-40B4-BE49-F238E27FC236}">
              <a16:creationId xmlns:a16="http://schemas.microsoft.com/office/drawing/2014/main" id="{383C0CE1-BCC4-3487-8DCD-D96F38503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627301A5-D6E9-7157-ABE8-5414861B157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486" name="Google Shape;1486;p38">
            <a:extLst>
              <a:ext uri="{FF2B5EF4-FFF2-40B4-BE49-F238E27FC236}">
                <a16:creationId xmlns:a16="http://schemas.microsoft.com/office/drawing/2014/main" id="{31B6E371-4FBF-0D38-CA35-A1A3CDF5807E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>
              <a:extLst>
                <a:ext uri="{FF2B5EF4-FFF2-40B4-BE49-F238E27FC236}">
                  <a16:creationId xmlns:a16="http://schemas.microsoft.com/office/drawing/2014/main" id="{382E105A-4FA9-38F8-E4BE-4B00E7D2F3B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>
              <a:extLst>
                <a:ext uri="{FF2B5EF4-FFF2-40B4-BE49-F238E27FC236}">
                  <a16:creationId xmlns:a16="http://schemas.microsoft.com/office/drawing/2014/main" id="{02D25F7A-08C7-D2FD-CBC2-D22313338B9C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3EA09799-E613-7678-03FF-4238699C117F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52B65EC3-9FB9-31E1-29BD-E63E0472D022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>
                <a:extLst>
                  <a:ext uri="{FF2B5EF4-FFF2-40B4-BE49-F238E27FC236}">
                    <a16:creationId xmlns:a16="http://schemas.microsoft.com/office/drawing/2014/main" id="{CD0818B9-F972-1520-785E-D117D934E6F5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>
            <a:extLst>
              <a:ext uri="{FF2B5EF4-FFF2-40B4-BE49-F238E27FC236}">
                <a16:creationId xmlns:a16="http://schemas.microsoft.com/office/drawing/2014/main" id="{134DF7BB-C62F-D4C9-D1EE-4792604EC9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Architektur</a:t>
            </a:r>
            <a:endParaRPr dirty="0"/>
          </a:p>
        </p:txBody>
      </p:sp>
      <p:grpSp>
        <p:nvGrpSpPr>
          <p:cNvPr id="1493" name="Google Shape;1493;p38">
            <a:extLst>
              <a:ext uri="{FF2B5EF4-FFF2-40B4-BE49-F238E27FC236}">
                <a16:creationId xmlns:a16="http://schemas.microsoft.com/office/drawing/2014/main" id="{DF5F72B8-0439-EE89-3193-D11E42FDEFED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8633EE4A-2BC7-8313-DA73-26B97EBF819E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1F3D5389-66D6-7779-4089-5C311A50F7E8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6A1C3ACD-17D3-D149-3A2B-D4E42897D020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75389103-0F3D-55DD-7241-229D133A4942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>
              <a:extLst>
                <a:ext uri="{FF2B5EF4-FFF2-40B4-BE49-F238E27FC236}">
                  <a16:creationId xmlns:a16="http://schemas.microsoft.com/office/drawing/2014/main" id="{5A16C8B6-4586-7FE6-BF37-93B0305B828D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>
              <a:extLst>
                <a:ext uri="{FF2B5EF4-FFF2-40B4-BE49-F238E27FC236}">
                  <a16:creationId xmlns:a16="http://schemas.microsoft.com/office/drawing/2014/main" id="{EFC9F100-E59E-C2CF-7FC2-55550A6D321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>
              <a:extLst>
                <a:ext uri="{FF2B5EF4-FFF2-40B4-BE49-F238E27FC236}">
                  <a16:creationId xmlns:a16="http://schemas.microsoft.com/office/drawing/2014/main" id="{C3B33334-89D4-571E-624A-1F30977F9FE5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AED0FF7E-83DC-DC18-29ED-09537B318C60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33500F71-08FD-D3F7-77D1-82C0EB61D15E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E4E5BEC2-7B1A-2FC0-4C01-7C01A95B17DB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8E422F6A-E509-A2B5-E27B-2425A656B259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A4B3B605-04BA-9C15-54F8-4D6FE8EF145C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8DE20795-8328-ED8E-4C9E-8D95BAE60AAE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>
                <a:extLst>
                  <a:ext uri="{FF2B5EF4-FFF2-40B4-BE49-F238E27FC236}">
                    <a16:creationId xmlns:a16="http://schemas.microsoft.com/office/drawing/2014/main" id="{C18FA105-B0A8-2647-BD41-555B186F7396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>
              <a:extLst>
                <a:ext uri="{FF2B5EF4-FFF2-40B4-BE49-F238E27FC236}">
                  <a16:creationId xmlns:a16="http://schemas.microsoft.com/office/drawing/2014/main" id="{4F2FCA99-FFB4-8724-376B-39F6E1ED53FE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17F6CABA-B71C-0879-E770-85810A0A09EA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C2A5C111-ED56-EDC2-2183-11A8281E769B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F2C32854-E8E5-DCB9-9B52-F394E1E00026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8A957786-DCE6-9D29-D1DE-A2565E29740A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4DD5CEB0-03B1-6523-0DB5-14425A43DDB0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1C9C942A-9B37-B41D-E32E-03CE1B2203F5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>
                <a:extLst>
                  <a:ext uri="{FF2B5EF4-FFF2-40B4-BE49-F238E27FC236}">
                    <a16:creationId xmlns:a16="http://schemas.microsoft.com/office/drawing/2014/main" id="{8128710E-DB66-ED99-A4C5-940D40B50A37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>
              <a:extLst>
                <a:ext uri="{FF2B5EF4-FFF2-40B4-BE49-F238E27FC236}">
                  <a16:creationId xmlns:a16="http://schemas.microsoft.com/office/drawing/2014/main" id="{B7EEF02B-940A-8D61-5CB5-3E02245E0BCD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F49D2BF7-D5CE-6DA7-4F77-51EC4418C15A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>
                <a:extLst>
                  <a:ext uri="{FF2B5EF4-FFF2-40B4-BE49-F238E27FC236}">
                    <a16:creationId xmlns:a16="http://schemas.microsoft.com/office/drawing/2014/main" id="{77CBD44D-3AA8-3345-0F7F-C1D515C1154A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>
              <a:extLst>
                <a:ext uri="{FF2B5EF4-FFF2-40B4-BE49-F238E27FC236}">
                  <a16:creationId xmlns:a16="http://schemas.microsoft.com/office/drawing/2014/main" id="{D4199BEF-322E-71A6-009E-74226A57033C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77945095-F474-4BFF-2E5C-A4797E7AE726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>
                <a:extLst>
                  <a:ext uri="{FF2B5EF4-FFF2-40B4-BE49-F238E27FC236}">
                    <a16:creationId xmlns:a16="http://schemas.microsoft.com/office/drawing/2014/main" id="{084C944B-EB01-C2A7-2B1D-8CDAA8AB1C17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>
              <a:extLst>
                <a:ext uri="{FF2B5EF4-FFF2-40B4-BE49-F238E27FC236}">
                  <a16:creationId xmlns:a16="http://schemas.microsoft.com/office/drawing/2014/main" id="{7E519E13-676B-0330-41FB-C495ECD9D49D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>
            <a:extLst>
              <a:ext uri="{FF2B5EF4-FFF2-40B4-BE49-F238E27FC236}">
                <a16:creationId xmlns:a16="http://schemas.microsoft.com/office/drawing/2014/main" id="{784C4968-50A3-AEFB-BB7B-270BAA9068EB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>
              <a:extLst>
                <a:ext uri="{FF2B5EF4-FFF2-40B4-BE49-F238E27FC236}">
                  <a16:creationId xmlns:a16="http://schemas.microsoft.com/office/drawing/2014/main" id="{F3B8A6DE-D6DE-EE41-1F36-CCE99DD7A6D0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>
              <a:extLst>
                <a:ext uri="{FF2B5EF4-FFF2-40B4-BE49-F238E27FC236}">
                  <a16:creationId xmlns:a16="http://schemas.microsoft.com/office/drawing/2014/main" id="{10E302A7-0811-4E02-B805-3FBA43B37EF2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>
              <a:extLst>
                <a:ext uri="{FF2B5EF4-FFF2-40B4-BE49-F238E27FC236}">
                  <a16:creationId xmlns:a16="http://schemas.microsoft.com/office/drawing/2014/main" id="{6EAA2212-0D4C-E71B-44EE-D7C25C6E6AB9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12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44"/>
          <p:cNvSpPr txBox="1">
            <a:spLocks noGrp="1"/>
          </p:cNvSpPr>
          <p:nvPr>
            <p:ph type="title"/>
          </p:nvPr>
        </p:nvSpPr>
        <p:spPr>
          <a:xfrm>
            <a:off x="525127" y="16770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Strukturbaum</a:t>
            </a:r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06767A9-E88A-F2AF-A2B6-907F132BC9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67"/>
          <a:stretch/>
        </p:blipFill>
        <p:spPr bwMode="auto">
          <a:xfrm>
            <a:off x="1439057" y="884554"/>
            <a:ext cx="1901114" cy="337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DF19238-F068-8A52-1D17-9DCF1B15B6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82"/>
          <a:stretch/>
        </p:blipFill>
        <p:spPr bwMode="auto">
          <a:xfrm>
            <a:off x="5803831" y="884553"/>
            <a:ext cx="1901113" cy="337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1672;p42">
            <a:extLst>
              <a:ext uri="{FF2B5EF4-FFF2-40B4-BE49-F238E27FC236}">
                <a16:creationId xmlns:a16="http://schemas.microsoft.com/office/drawing/2014/main" id="{9DE79D42-B9C9-468F-981F-C1F38E500DC0}"/>
              </a:ext>
            </a:extLst>
          </p:cNvPr>
          <p:cNvSpPr txBox="1">
            <a:spLocks/>
          </p:cNvSpPr>
          <p:nvPr/>
        </p:nvSpPr>
        <p:spPr>
          <a:xfrm>
            <a:off x="1358370" y="4403092"/>
            <a:ext cx="2104357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de-DE" dirty="0"/>
              <a:t>Backend(API)</a:t>
            </a:r>
          </a:p>
        </p:txBody>
      </p:sp>
      <p:sp>
        <p:nvSpPr>
          <p:cNvPr id="21" name="Google Shape;1672;p42">
            <a:extLst>
              <a:ext uri="{FF2B5EF4-FFF2-40B4-BE49-F238E27FC236}">
                <a16:creationId xmlns:a16="http://schemas.microsoft.com/office/drawing/2014/main" id="{B2D9B05D-A71D-695D-77AB-AAE174EBC616}"/>
              </a:ext>
            </a:extLst>
          </p:cNvPr>
          <p:cNvSpPr txBox="1">
            <a:spLocks/>
          </p:cNvSpPr>
          <p:nvPr/>
        </p:nvSpPr>
        <p:spPr>
          <a:xfrm>
            <a:off x="5739683" y="4402149"/>
            <a:ext cx="2104357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de-DE" dirty="0"/>
              <a:t>Frontend(UI)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>
          <a:extLst>
            <a:ext uri="{FF2B5EF4-FFF2-40B4-BE49-F238E27FC236}">
              <a16:creationId xmlns:a16="http://schemas.microsoft.com/office/drawing/2014/main" id="{B01BD29E-E291-8514-A2D3-339A21B9C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FA73586C-C2EA-8E00-F3CF-C31D10EB5F5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486" name="Google Shape;1486;p38">
            <a:extLst>
              <a:ext uri="{FF2B5EF4-FFF2-40B4-BE49-F238E27FC236}">
                <a16:creationId xmlns:a16="http://schemas.microsoft.com/office/drawing/2014/main" id="{70FC7388-A364-EA18-C654-132806D40573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>
              <a:extLst>
                <a:ext uri="{FF2B5EF4-FFF2-40B4-BE49-F238E27FC236}">
                  <a16:creationId xmlns:a16="http://schemas.microsoft.com/office/drawing/2014/main" id="{758478AD-9572-9676-EBAB-5533E98A7CF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>
              <a:extLst>
                <a:ext uri="{FF2B5EF4-FFF2-40B4-BE49-F238E27FC236}">
                  <a16:creationId xmlns:a16="http://schemas.microsoft.com/office/drawing/2014/main" id="{68DEC2B9-6E26-7A35-FAB9-326A453FA92E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1672AAC4-2E84-7B92-473C-1BC0EFD44209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C7280D6F-2B8F-B3A9-A1B3-0ADB5C57C597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>
                <a:extLst>
                  <a:ext uri="{FF2B5EF4-FFF2-40B4-BE49-F238E27FC236}">
                    <a16:creationId xmlns:a16="http://schemas.microsoft.com/office/drawing/2014/main" id="{F32E2F3D-214A-BD60-AB30-D5F35BECFF73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>
            <a:extLst>
              <a:ext uri="{FF2B5EF4-FFF2-40B4-BE49-F238E27FC236}">
                <a16:creationId xmlns:a16="http://schemas.microsoft.com/office/drawing/2014/main" id="{4B9CF334-167C-1B6B-9DEF-4C7D55B7B0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Highlights</a:t>
            </a:r>
            <a:endParaRPr dirty="0"/>
          </a:p>
        </p:txBody>
      </p:sp>
      <p:grpSp>
        <p:nvGrpSpPr>
          <p:cNvPr id="1493" name="Google Shape;1493;p38">
            <a:extLst>
              <a:ext uri="{FF2B5EF4-FFF2-40B4-BE49-F238E27FC236}">
                <a16:creationId xmlns:a16="http://schemas.microsoft.com/office/drawing/2014/main" id="{100E80B8-115C-DBA6-40A2-4E195CC34F6E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D3C2CD03-C17B-DCCF-3EF8-D6710CF6823B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63065135-DC35-8623-B0FB-8AA34E5EFA3A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88476873-C6FA-9A54-CFD7-42737856EB03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D99B05CA-3374-F072-0AD5-9B8BE891F05A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>
              <a:extLst>
                <a:ext uri="{FF2B5EF4-FFF2-40B4-BE49-F238E27FC236}">
                  <a16:creationId xmlns:a16="http://schemas.microsoft.com/office/drawing/2014/main" id="{F7B1E062-823D-4856-ED4B-261473701D60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>
              <a:extLst>
                <a:ext uri="{FF2B5EF4-FFF2-40B4-BE49-F238E27FC236}">
                  <a16:creationId xmlns:a16="http://schemas.microsoft.com/office/drawing/2014/main" id="{33A232CE-C692-E26F-8D5C-3A1670A2770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>
              <a:extLst>
                <a:ext uri="{FF2B5EF4-FFF2-40B4-BE49-F238E27FC236}">
                  <a16:creationId xmlns:a16="http://schemas.microsoft.com/office/drawing/2014/main" id="{8D41B484-A612-EB07-43FD-DE3D617C8E9B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40C1319F-761A-9F10-615A-CC3662E7DF16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2F6C1A20-022A-FE0B-D9B4-5B78947CA2FC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7D235008-B9E9-8F2C-6469-5F71EE0193FC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33A2DD37-C26B-DC71-E22D-9EDC82B0DA72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6DF9E0E5-BEFD-FC75-C2BA-613D9641A3B6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7A2A9554-441D-E1DC-292C-6BFDEFED4040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>
                <a:extLst>
                  <a:ext uri="{FF2B5EF4-FFF2-40B4-BE49-F238E27FC236}">
                    <a16:creationId xmlns:a16="http://schemas.microsoft.com/office/drawing/2014/main" id="{F72880A0-42BC-345F-BC38-09300FA492D2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>
              <a:extLst>
                <a:ext uri="{FF2B5EF4-FFF2-40B4-BE49-F238E27FC236}">
                  <a16:creationId xmlns:a16="http://schemas.microsoft.com/office/drawing/2014/main" id="{7376A042-DE04-C1E5-1888-3878311BF605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1CC43F8E-0D17-4121-6D47-F503E6B8248D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0C9CAF79-4151-C8FF-C2C6-246192953BAB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5B096744-801D-ABE9-F2F0-8A32E0119881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8034A2AB-754B-A617-51B2-0A9CD3560CBA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99C3555A-C7D0-CB33-34E6-02E53A20D6EB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89AABF3C-1A41-96E2-5ABC-D227B14A57B2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>
                <a:extLst>
                  <a:ext uri="{FF2B5EF4-FFF2-40B4-BE49-F238E27FC236}">
                    <a16:creationId xmlns:a16="http://schemas.microsoft.com/office/drawing/2014/main" id="{8E9582B9-96F3-8B04-4740-F1D8BE8DA8A3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>
              <a:extLst>
                <a:ext uri="{FF2B5EF4-FFF2-40B4-BE49-F238E27FC236}">
                  <a16:creationId xmlns:a16="http://schemas.microsoft.com/office/drawing/2014/main" id="{70DF73B6-9C04-795E-6DF9-1D8B8F8052BD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96BBADF6-CFFC-5698-8822-D9128DD0D542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>
                <a:extLst>
                  <a:ext uri="{FF2B5EF4-FFF2-40B4-BE49-F238E27FC236}">
                    <a16:creationId xmlns:a16="http://schemas.microsoft.com/office/drawing/2014/main" id="{F89471D3-26AE-67F1-78E0-3C7BC90EAE30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>
              <a:extLst>
                <a:ext uri="{FF2B5EF4-FFF2-40B4-BE49-F238E27FC236}">
                  <a16:creationId xmlns:a16="http://schemas.microsoft.com/office/drawing/2014/main" id="{E5DDCD67-C0FE-F426-514A-C335B6F6ECC0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48612EA3-2180-867D-FFE6-67F4583D2C8D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>
                <a:extLst>
                  <a:ext uri="{FF2B5EF4-FFF2-40B4-BE49-F238E27FC236}">
                    <a16:creationId xmlns:a16="http://schemas.microsoft.com/office/drawing/2014/main" id="{41A74539-F82A-E63D-7DE3-A4685CE2A064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>
              <a:extLst>
                <a:ext uri="{FF2B5EF4-FFF2-40B4-BE49-F238E27FC236}">
                  <a16:creationId xmlns:a16="http://schemas.microsoft.com/office/drawing/2014/main" id="{9D4B3A56-366A-7551-A11E-E73237F0A95F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>
            <a:extLst>
              <a:ext uri="{FF2B5EF4-FFF2-40B4-BE49-F238E27FC236}">
                <a16:creationId xmlns:a16="http://schemas.microsoft.com/office/drawing/2014/main" id="{D99ADF36-FD95-5E36-5DA3-2B49EB1707CC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>
              <a:extLst>
                <a:ext uri="{FF2B5EF4-FFF2-40B4-BE49-F238E27FC236}">
                  <a16:creationId xmlns:a16="http://schemas.microsoft.com/office/drawing/2014/main" id="{F03EEB30-FDA0-AFF4-EF5A-379695712EAD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>
              <a:extLst>
                <a:ext uri="{FF2B5EF4-FFF2-40B4-BE49-F238E27FC236}">
                  <a16:creationId xmlns:a16="http://schemas.microsoft.com/office/drawing/2014/main" id="{F52D07D2-67CE-C778-E74E-2A7CB9AEEE60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>
              <a:extLst>
                <a:ext uri="{FF2B5EF4-FFF2-40B4-BE49-F238E27FC236}">
                  <a16:creationId xmlns:a16="http://schemas.microsoft.com/office/drawing/2014/main" id="{9B7DA844-C0BE-613B-4013-E135A60CF488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2367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Highlights</a:t>
            </a:r>
            <a:endParaRPr dirty="0"/>
          </a:p>
        </p:txBody>
      </p:sp>
      <p:sp>
        <p:nvSpPr>
          <p:cNvPr id="1636" name="Google Shape;1636;p41"/>
          <p:cNvSpPr txBox="1">
            <a:spLocks noGrp="1"/>
          </p:cNvSpPr>
          <p:nvPr>
            <p:ph type="subTitle" idx="1"/>
          </p:nvPr>
        </p:nvSpPr>
        <p:spPr>
          <a:xfrm>
            <a:off x="4999903" y="1705443"/>
            <a:ext cx="2340300" cy="3233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Beim erstellen APIs hatten wir Schwierigkeiten mit der Update API. Nach etwas Input der Mentoren haben wir das Problem lösen können.</a:t>
            </a:r>
            <a:endParaRPr dirty="0"/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1803800" y="1705443"/>
            <a:ext cx="2340300" cy="3361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Eine große Aufgabe für uns war das erstellt der Rollen und des Logins im Allgemeinen.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Die damit verbundene Datenbankveränderung und Backendveränderung hat eine Herausforderung für uns dargestellt</a:t>
            </a:r>
            <a:endParaRPr dirty="0"/>
          </a:p>
        </p:txBody>
      </p:sp>
      <p:sp>
        <p:nvSpPr>
          <p:cNvPr id="1638" name="Google Shape;1638;p41"/>
          <p:cNvSpPr txBox="1">
            <a:spLocks noGrp="1"/>
          </p:cNvSpPr>
          <p:nvPr>
            <p:ph type="subTitle" idx="3"/>
          </p:nvPr>
        </p:nvSpPr>
        <p:spPr>
          <a:xfrm>
            <a:off x="4999908" y="1381431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APIs</a:t>
            </a:r>
            <a:endParaRPr dirty="0"/>
          </a:p>
        </p:txBody>
      </p:sp>
      <p:sp>
        <p:nvSpPr>
          <p:cNvPr id="1639" name="Google Shape;1639;p41"/>
          <p:cNvSpPr txBox="1">
            <a:spLocks noGrp="1"/>
          </p:cNvSpPr>
          <p:nvPr>
            <p:ph type="subTitle" idx="4"/>
          </p:nvPr>
        </p:nvSpPr>
        <p:spPr>
          <a:xfrm>
            <a:off x="1803800" y="1381431"/>
            <a:ext cx="2640784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Login u. Rollen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>
          <a:extLst>
            <a:ext uri="{FF2B5EF4-FFF2-40B4-BE49-F238E27FC236}">
              <a16:creationId xmlns:a16="http://schemas.microsoft.com/office/drawing/2014/main" id="{ACA9C4F1-F00B-E8E9-48BB-E36F48CA8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273769A0-C317-D703-AA3C-0477C213B30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486" name="Google Shape;1486;p38">
            <a:extLst>
              <a:ext uri="{FF2B5EF4-FFF2-40B4-BE49-F238E27FC236}">
                <a16:creationId xmlns:a16="http://schemas.microsoft.com/office/drawing/2014/main" id="{A01206B3-1731-D3C2-4888-4987CDF0573E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>
              <a:extLst>
                <a:ext uri="{FF2B5EF4-FFF2-40B4-BE49-F238E27FC236}">
                  <a16:creationId xmlns:a16="http://schemas.microsoft.com/office/drawing/2014/main" id="{B4518FD8-5708-5892-F39B-9BEDD871024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>
              <a:extLst>
                <a:ext uri="{FF2B5EF4-FFF2-40B4-BE49-F238E27FC236}">
                  <a16:creationId xmlns:a16="http://schemas.microsoft.com/office/drawing/2014/main" id="{A2F0B92A-356E-F9D8-ED77-88C579E8EE1D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96388FA5-7819-2DDB-856D-F30F8B75509B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61BB00C7-2A92-3DD2-6519-7EA3992E64B6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>
                <a:extLst>
                  <a:ext uri="{FF2B5EF4-FFF2-40B4-BE49-F238E27FC236}">
                    <a16:creationId xmlns:a16="http://schemas.microsoft.com/office/drawing/2014/main" id="{BBA8AE51-0830-E29C-7B32-80E09AF58CBF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>
            <a:extLst>
              <a:ext uri="{FF2B5EF4-FFF2-40B4-BE49-F238E27FC236}">
                <a16:creationId xmlns:a16="http://schemas.microsoft.com/office/drawing/2014/main" id="{7BE56786-75F1-1A7A-1DDF-F9825F91EB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11384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Nachweis der Funktionalität</a:t>
            </a:r>
            <a:endParaRPr dirty="0"/>
          </a:p>
        </p:txBody>
      </p:sp>
      <p:grpSp>
        <p:nvGrpSpPr>
          <p:cNvPr id="1493" name="Google Shape;1493;p38">
            <a:extLst>
              <a:ext uri="{FF2B5EF4-FFF2-40B4-BE49-F238E27FC236}">
                <a16:creationId xmlns:a16="http://schemas.microsoft.com/office/drawing/2014/main" id="{8BB3C071-411B-C3A0-0BD5-6916888DBCD9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159D4EF2-D85E-F954-96A7-870831385D67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AE5210AF-33BE-C347-4D75-4289B1EB8ACE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3DB62D5A-B898-73A8-DDF0-52C74447F812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4DEE5DA0-E017-3751-C913-EE6D28A0DF74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>
              <a:extLst>
                <a:ext uri="{FF2B5EF4-FFF2-40B4-BE49-F238E27FC236}">
                  <a16:creationId xmlns:a16="http://schemas.microsoft.com/office/drawing/2014/main" id="{D5B4F8C9-EDE5-2AAA-38FC-46EA0C7A44D0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>
              <a:extLst>
                <a:ext uri="{FF2B5EF4-FFF2-40B4-BE49-F238E27FC236}">
                  <a16:creationId xmlns:a16="http://schemas.microsoft.com/office/drawing/2014/main" id="{3D5A75C7-2939-4574-AB02-83972D155E2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>
              <a:extLst>
                <a:ext uri="{FF2B5EF4-FFF2-40B4-BE49-F238E27FC236}">
                  <a16:creationId xmlns:a16="http://schemas.microsoft.com/office/drawing/2014/main" id="{1D0591F8-BC7D-B5E7-6491-2A1DB829C5E0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DD825D7F-BA47-79FC-36E4-397B115DE860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1BF2DBA8-1FB0-A566-04FE-80930B8E05C7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6C47B72B-7D10-65B0-DFF6-AC3557BAADB5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6A415815-2895-E72B-B85E-35EAA7DE6346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25C512EF-6BC1-071B-7503-C4F947365F09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4B09C287-23FE-D2B1-5D20-CC76E96B5963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>
                <a:extLst>
                  <a:ext uri="{FF2B5EF4-FFF2-40B4-BE49-F238E27FC236}">
                    <a16:creationId xmlns:a16="http://schemas.microsoft.com/office/drawing/2014/main" id="{1A3F51D4-E9A6-8ED3-F18D-889CF38BAE2A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>
              <a:extLst>
                <a:ext uri="{FF2B5EF4-FFF2-40B4-BE49-F238E27FC236}">
                  <a16:creationId xmlns:a16="http://schemas.microsoft.com/office/drawing/2014/main" id="{839453C8-586B-A612-FBE4-D18A253A5D8F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7855ED43-68ED-8FBD-9810-968F0AB0544B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D809CC0A-A87A-9A48-0A09-A90416AD482D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1B4D49BD-0DA2-A5AC-636E-565DE06E024D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43803F09-5076-5668-1A17-4034E65AA3BE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B1A650E0-54DC-81AB-4D75-B7427D719755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A63E7789-B5F8-707A-25FB-F3091B7BA93E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>
                <a:extLst>
                  <a:ext uri="{FF2B5EF4-FFF2-40B4-BE49-F238E27FC236}">
                    <a16:creationId xmlns:a16="http://schemas.microsoft.com/office/drawing/2014/main" id="{31781E57-9534-0AEE-1E7B-AF15D9660F4E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>
              <a:extLst>
                <a:ext uri="{FF2B5EF4-FFF2-40B4-BE49-F238E27FC236}">
                  <a16:creationId xmlns:a16="http://schemas.microsoft.com/office/drawing/2014/main" id="{A315095D-BE5C-38D8-E753-75EC0352BB25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C1610E0D-7967-63C5-850E-54E10641F89B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>
                <a:extLst>
                  <a:ext uri="{FF2B5EF4-FFF2-40B4-BE49-F238E27FC236}">
                    <a16:creationId xmlns:a16="http://schemas.microsoft.com/office/drawing/2014/main" id="{9034C90F-CB2A-4BDF-6731-8F8070152824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>
              <a:extLst>
                <a:ext uri="{FF2B5EF4-FFF2-40B4-BE49-F238E27FC236}">
                  <a16:creationId xmlns:a16="http://schemas.microsoft.com/office/drawing/2014/main" id="{358AC9C9-743A-10BF-CF37-25D92CEB092C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2ED4D295-D83F-D50A-614D-45456069B8D4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>
                <a:extLst>
                  <a:ext uri="{FF2B5EF4-FFF2-40B4-BE49-F238E27FC236}">
                    <a16:creationId xmlns:a16="http://schemas.microsoft.com/office/drawing/2014/main" id="{5656E140-1374-8F5D-2C37-0C06F0F07363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>
              <a:extLst>
                <a:ext uri="{FF2B5EF4-FFF2-40B4-BE49-F238E27FC236}">
                  <a16:creationId xmlns:a16="http://schemas.microsoft.com/office/drawing/2014/main" id="{E9BF5A37-EB45-4D2E-F9FA-B198E13B812C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>
            <a:extLst>
              <a:ext uri="{FF2B5EF4-FFF2-40B4-BE49-F238E27FC236}">
                <a16:creationId xmlns:a16="http://schemas.microsoft.com/office/drawing/2014/main" id="{A83467B3-0345-BA1E-00FD-1A27B725F9F7}"/>
              </a:ext>
            </a:extLst>
          </p:cNvPr>
          <p:cNvGrpSpPr/>
          <p:nvPr/>
        </p:nvGrpSpPr>
        <p:grpSpPr>
          <a:xfrm>
            <a:off x="832724" y="3448285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>
              <a:extLst>
                <a:ext uri="{FF2B5EF4-FFF2-40B4-BE49-F238E27FC236}">
                  <a16:creationId xmlns:a16="http://schemas.microsoft.com/office/drawing/2014/main" id="{909AEDEC-8C31-3C5C-5766-E5F1395F1664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>
              <a:extLst>
                <a:ext uri="{FF2B5EF4-FFF2-40B4-BE49-F238E27FC236}">
                  <a16:creationId xmlns:a16="http://schemas.microsoft.com/office/drawing/2014/main" id="{4211A06C-32FB-0456-B708-30264BAB41EB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>
              <a:extLst>
                <a:ext uri="{FF2B5EF4-FFF2-40B4-BE49-F238E27FC236}">
                  <a16:creationId xmlns:a16="http://schemas.microsoft.com/office/drawing/2014/main" id="{F42423F6-A246-9BFD-34DA-3686804F4DAC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5363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Table of contents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Projektplan</a:t>
            </a:r>
            <a:endParaRPr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8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Architektur</a:t>
            </a:r>
            <a:endParaRPr dirty="0"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Highlights</a:t>
            </a:r>
            <a:endParaRPr dirty="0"/>
          </a:p>
        </p:txBody>
      </p:sp>
      <p:sp>
        <p:nvSpPr>
          <p:cNvPr id="1479" name="Google Shape;1479;p37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7863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Nachweis der Funktionalitäten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Projektplan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Projektablauf</a:t>
            </a:r>
            <a:endParaRPr dirty="0"/>
          </a:p>
        </p:txBody>
      </p:sp>
      <p:sp>
        <p:nvSpPr>
          <p:cNvPr id="1668" name="Google Shape;1668;p42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Coding</a:t>
            </a:r>
            <a:endParaRPr dirty="0"/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719999" y="2649975"/>
            <a:ext cx="2517875" cy="2356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Erstellen eines </a:t>
            </a:r>
            <a:r>
              <a:rPr lang="de-DE" dirty="0" err="1"/>
              <a:t>Github-Repositorys</a:t>
            </a:r>
            <a:r>
              <a:rPr lang="de-DE" dirty="0"/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Zielbestimmung anhand des Meilensteins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Wöchentliche Treffen auf Discord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2" name="Google Shape;1672;p42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Allgemein</a:t>
            </a:r>
            <a:endParaRPr dirty="0"/>
          </a:p>
        </p:txBody>
      </p:sp>
      <p:sp>
        <p:nvSpPr>
          <p:cNvPr id="1673" name="Google Shape;1673;p42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Projektplan</a:t>
            </a:r>
            <a:endParaRPr dirty="0"/>
          </a:p>
        </p:txBody>
      </p:sp>
      <p:grpSp>
        <p:nvGrpSpPr>
          <p:cNvPr id="1674" name="Google Shape;1674;p42"/>
          <p:cNvGrpSpPr/>
          <p:nvPr/>
        </p:nvGrpSpPr>
        <p:grpSpPr>
          <a:xfrm>
            <a:off x="812448" y="1849801"/>
            <a:ext cx="341227" cy="302177"/>
            <a:chOff x="713167" y="740543"/>
            <a:chExt cx="476707" cy="422153"/>
          </a:xfrm>
        </p:grpSpPr>
        <p:sp>
          <p:nvSpPr>
            <p:cNvPr id="1675" name="Google Shape;1675;p42"/>
            <p:cNvSpPr/>
            <p:nvPr/>
          </p:nvSpPr>
          <p:spPr>
            <a:xfrm>
              <a:off x="713167" y="740543"/>
              <a:ext cx="476707" cy="422153"/>
            </a:xfrm>
            <a:custGeom>
              <a:avLst/>
              <a:gdLst/>
              <a:ahLst/>
              <a:cxnLst/>
              <a:rect l="l" t="t" r="r" b="b"/>
              <a:pathLst>
                <a:path w="12583" h="11143" extrusionOk="0">
                  <a:moveTo>
                    <a:pt x="3671" y="1967"/>
                  </a:moveTo>
                  <a:lnTo>
                    <a:pt x="3671" y="4501"/>
                  </a:lnTo>
                  <a:cubicBezTo>
                    <a:pt x="3671" y="4596"/>
                    <a:pt x="3740" y="4681"/>
                    <a:pt x="3835" y="4691"/>
                  </a:cubicBezTo>
                  <a:cubicBezTo>
                    <a:pt x="3840" y="4691"/>
                    <a:pt x="3846" y="4691"/>
                    <a:pt x="3851" y="4691"/>
                  </a:cubicBezTo>
                  <a:cubicBezTo>
                    <a:pt x="3951" y="4691"/>
                    <a:pt x="4032" y="4609"/>
                    <a:pt x="4032" y="4507"/>
                  </a:cubicBezTo>
                  <a:lnTo>
                    <a:pt x="4032" y="1968"/>
                  </a:lnTo>
                  <a:lnTo>
                    <a:pt x="12223" y="1968"/>
                  </a:lnTo>
                  <a:lnTo>
                    <a:pt x="12223" y="10529"/>
                  </a:lnTo>
                  <a:lnTo>
                    <a:pt x="12222" y="10529"/>
                  </a:lnTo>
                  <a:cubicBezTo>
                    <a:pt x="12222" y="10667"/>
                    <a:pt x="12109" y="10780"/>
                    <a:pt x="11971" y="10780"/>
                  </a:cubicBezTo>
                  <a:lnTo>
                    <a:pt x="4030" y="10780"/>
                  </a:lnTo>
                  <a:lnTo>
                    <a:pt x="4030" y="5342"/>
                  </a:lnTo>
                  <a:cubicBezTo>
                    <a:pt x="4030" y="5254"/>
                    <a:pt x="3973" y="5174"/>
                    <a:pt x="3886" y="5157"/>
                  </a:cubicBezTo>
                  <a:cubicBezTo>
                    <a:pt x="3873" y="5154"/>
                    <a:pt x="3861" y="5153"/>
                    <a:pt x="3849" y="5153"/>
                  </a:cubicBezTo>
                  <a:cubicBezTo>
                    <a:pt x="3750" y="5153"/>
                    <a:pt x="3670" y="5236"/>
                    <a:pt x="3670" y="5337"/>
                  </a:cubicBezTo>
                  <a:lnTo>
                    <a:pt x="3670" y="10780"/>
                  </a:lnTo>
                  <a:lnTo>
                    <a:pt x="614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8476" y="1"/>
                  </a:moveTo>
                  <a:cubicBezTo>
                    <a:pt x="8476" y="1"/>
                    <a:pt x="8475" y="1"/>
                    <a:pt x="8474" y="1"/>
                  </a:cubicBezTo>
                  <a:lnTo>
                    <a:pt x="637" y="1"/>
                  </a:lnTo>
                  <a:cubicBezTo>
                    <a:pt x="295" y="1"/>
                    <a:pt x="16" y="278"/>
                    <a:pt x="0" y="622"/>
                  </a:cubicBezTo>
                  <a:lnTo>
                    <a:pt x="33" y="10521"/>
                  </a:lnTo>
                  <a:cubicBezTo>
                    <a:pt x="33" y="10865"/>
                    <a:pt x="310" y="11142"/>
                    <a:pt x="654" y="11142"/>
                  </a:cubicBezTo>
                  <a:lnTo>
                    <a:pt x="11961" y="11142"/>
                  </a:lnTo>
                  <a:cubicBezTo>
                    <a:pt x="12305" y="11142"/>
                    <a:pt x="12582" y="10865"/>
                    <a:pt x="12582" y="10521"/>
                  </a:cubicBezTo>
                  <a:lnTo>
                    <a:pt x="12582" y="623"/>
                  </a:lnTo>
                  <a:cubicBezTo>
                    <a:pt x="12582" y="278"/>
                    <a:pt x="12305" y="1"/>
                    <a:pt x="11964" y="1"/>
                  </a:cubicBezTo>
                  <a:lnTo>
                    <a:pt x="9348" y="1"/>
                  </a:lnTo>
                  <a:cubicBezTo>
                    <a:pt x="9253" y="1"/>
                    <a:pt x="9168" y="71"/>
                    <a:pt x="9159" y="165"/>
                  </a:cubicBezTo>
                  <a:cubicBezTo>
                    <a:pt x="9150" y="272"/>
                    <a:pt x="9234" y="361"/>
                    <a:pt x="9339" y="361"/>
                  </a:cubicBezTo>
                  <a:lnTo>
                    <a:pt x="11969" y="361"/>
                  </a:lnTo>
                  <a:cubicBezTo>
                    <a:pt x="12108" y="361"/>
                    <a:pt x="12221" y="474"/>
                    <a:pt x="12221" y="612"/>
                  </a:cubicBezTo>
                  <a:lnTo>
                    <a:pt x="12221" y="1574"/>
                  </a:lnTo>
                  <a:lnTo>
                    <a:pt x="360" y="1571"/>
                  </a:lnTo>
                  <a:lnTo>
                    <a:pt x="360" y="612"/>
                  </a:lnTo>
                  <a:cubicBezTo>
                    <a:pt x="360" y="474"/>
                    <a:pt x="472" y="361"/>
                    <a:pt x="611" y="361"/>
                  </a:cubicBezTo>
                  <a:lnTo>
                    <a:pt x="8474" y="361"/>
                  </a:lnTo>
                  <a:cubicBezTo>
                    <a:pt x="8474" y="361"/>
                    <a:pt x="8660" y="287"/>
                    <a:pt x="8660" y="184"/>
                  </a:cubicBezTo>
                  <a:cubicBezTo>
                    <a:pt x="8660" y="83"/>
                    <a:pt x="8578" y="1"/>
                    <a:pt x="8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2"/>
            <p:cNvSpPr/>
            <p:nvPr/>
          </p:nvSpPr>
          <p:spPr>
            <a:xfrm>
              <a:off x="756621" y="83491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0"/>
                    <a:pt x="979" y="196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756583" y="869617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7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756583" y="904395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2" y="360"/>
                  </a:lnTo>
                  <a:cubicBezTo>
                    <a:pt x="887" y="360"/>
                    <a:pt x="973" y="290"/>
                    <a:pt x="980" y="196"/>
                  </a:cubicBezTo>
                  <a:cubicBezTo>
                    <a:pt x="990" y="90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2"/>
            <p:cNvSpPr/>
            <p:nvPr/>
          </p:nvSpPr>
          <p:spPr>
            <a:xfrm>
              <a:off x="756621" y="939136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2"/>
                    <a:pt x="979" y="198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756583" y="975164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5"/>
                  </a:cubicBezTo>
                  <a:cubicBezTo>
                    <a:pt x="990" y="90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756621" y="1009905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0"/>
                    <a:pt x="979" y="196"/>
                  </a:cubicBezTo>
                  <a:cubicBezTo>
                    <a:pt x="989" y="90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756583" y="1044645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792" y="362"/>
                  </a:lnTo>
                  <a:cubicBezTo>
                    <a:pt x="887" y="362"/>
                    <a:pt x="973" y="293"/>
                    <a:pt x="980" y="199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756621" y="107942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7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756621" y="1114202"/>
              <a:ext cx="37468" cy="13639"/>
            </a:xfrm>
            <a:custGeom>
              <a:avLst/>
              <a:gdLst/>
              <a:ahLst/>
              <a:cxnLst/>
              <a:rect l="l" t="t" r="r" b="b"/>
              <a:pathLst>
                <a:path w="989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6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931309" y="834497"/>
              <a:ext cx="43681" cy="84029"/>
            </a:xfrm>
            <a:custGeom>
              <a:avLst/>
              <a:gdLst/>
              <a:ahLst/>
              <a:cxnLst/>
              <a:rect l="l" t="t" r="r" b="b"/>
              <a:pathLst>
                <a:path w="1153" h="2218" extrusionOk="0">
                  <a:moveTo>
                    <a:pt x="944" y="0"/>
                  </a:moveTo>
                  <a:cubicBezTo>
                    <a:pt x="870" y="0"/>
                    <a:pt x="800" y="45"/>
                    <a:pt x="772" y="117"/>
                  </a:cubicBezTo>
                  <a:lnTo>
                    <a:pt x="37" y="1965"/>
                  </a:lnTo>
                  <a:cubicBezTo>
                    <a:pt x="1" y="2059"/>
                    <a:pt x="46" y="2166"/>
                    <a:pt x="140" y="2204"/>
                  </a:cubicBezTo>
                  <a:cubicBezTo>
                    <a:pt x="163" y="2213"/>
                    <a:pt x="186" y="2217"/>
                    <a:pt x="208" y="2217"/>
                  </a:cubicBezTo>
                  <a:cubicBezTo>
                    <a:pt x="281" y="2217"/>
                    <a:pt x="352" y="2173"/>
                    <a:pt x="380" y="2101"/>
                  </a:cubicBezTo>
                  <a:lnTo>
                    <a:pt x="1114" y="253"/>
                  </a:lnTo>
                  <a:cubicBezTo>
                    <a:pt x="1153" y="159"/>
                    <a:pt x="1106" y="52"/>
                    <a:pt x="1011" y="13"/>
                  </a:cubicBezTo>
                  <a:cubicBezTo>
                    <a:pt x="989" y="5"/>
                    <a:pt x="966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985598" y="837869"/>
              <a:ext cx="34097" cy="77248"/>
            </a:xfrm>
            <a:custGeom>
              <a:avLst/>
              <a:gdLst/>
              <a:ahLst/>
              <a:cxnLst/>
              <a:rect l="l" t="t" r="r" b="b"/>
              <a:pathLst>
                <a:path w="900" h="2039" extrusionOk="0">
                  <a:moveTo>
                    <a:pt x="212" y="0"/>
                  </a:moveTo>
                  <a:cubicBezTo>
                    <a:pt x="180" y="0"/>
                    <a:pt x="147" y="9"/>
                    <a:pt x="118" y="27"/>
                  </a:cubicBezTo>
                  <a:cubicBezTo>
                    <a:pt x="30" y="79"/>
                    <a:pt x="3" y="193"/>
                    <a:pt x="55" y="279"/>
                  </a:cubicBezTo>
                  <a:lnTo>
                    <a:pt x="492" y="1004"/>
                  </a:lnTo>
                  <a:lnTo>
                    <a:pt x="53" y="1762"/>
                  </a:lnTo>
                  <a:cubicBezTo>
                    <a:pt x="0" y="1850"/>
                    <a:pt x="31" y="1964"/>
                    <a:pt x="119" y="2014"/>
                  </a:cubicBezTo>
                  <a:cubicBezTo>
                    <a:pt x="147" y="2032"/>
                    <a:pt x="181" y="2039"/>
                    <a:pt x="212" y="2039"/>
                  </a:cubicBezTo>
                  <a:cubicBezTo>
                    <a:pt x="276" y="2039"/>
                    <a:pt x="338" y="2007"/>
                    <a:pt x="371" y="1948"/>
                  </a:cubicBezTo>
                  <a:lnTo>
                    <a:pt x="865" y="1095"/>
                  </a:lnTo>
                  <a:cubicBezTo>
                    <a:pt x="899" y="1038"/>
                    <a:pt x="898" y="965"/>
                    <a:pt x="863" y="908"/>
                  </a:cubicBezTo>
                  <a:lnTo>
                    <a:pt x="370" y="90"/>
                  </a:lnTo>
                  <a:cubicBezTo>
                    <a:pt x="336" y="32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886605" y="837869"/>
              <a:ext cx="34021" cy="77248"/>
            </a:xfrm>
            <a:custGeom>
              <a:avLst/>
              <a:gdLst/>
              <a:ahLst/>
              <a:cxnLst/>
              <a:rect l="l" t="t" r="r" b="b"/>
              <a:pathLst>
                <a:path w="898" h="2039" extrusionOk="0">
                  <a:moveTo>
                    <a:pt x="687" y="0"/>
                  </a:moveTo>
                  <a:cubicBezTo>
                    <a:pt x="624" y="0"/>
                    <a:pt x="564" y="32"/>
                    <a:pt x="529" y="90"/>
                  </a:cubicBezTo>
                  <a:lnTo>
                    <a:pt x="36" y="908"/>
                  </a:lnTo>
                  <a:cubicBezTo>
                    <a:pt x="2" y="965"/>
                    <a:pt x="0" y="1038"/>
                    <a:pt x="35" y="1095"/>
                  </a:cubicBezTo>
                  <a:lnTo>
                    <a:pt x="528" y="1948"/>
                  </a:lnTo>
                  <a:cubicBezTo>
                    <a:pt x="563" y="2007"/>
                    <a:pt x="623" y="2039"/>
                    <a:pt x="688" y="2039"/>
                  </a:cubicBezTo>
                  <a:cubicBezTo>
                    <a:pt x="720" y="2039"/>
                    <a:pt x="751" y="2031"/>
                    <a:pt x="780" y="2014"/>
                  </a:cubicBezTo>
                  <a:cubicBezTo>
                    <a:pt x="868" y="1964"/>
                    <a:pt x="898" y="1850"/>
                    <a:pt x="847" y="1762"/>
                  </a:cubicBezTo>
                  <a:lnTo>
                    <a:pt x="408" y="1005"/>
                  </a:lnTo>
                  <a:lnTo>
                    <a:pt x="846" y="279"/>
                  </a:lnTo>
                  <a:cubicBezTo>
                    <a:pt x="898" y="191"/>
                    <a:pt x="870" y="79"/>
                    <a:pt x="783" y="27"/>
                  </a:cubicBezTo>
                  <a:cubicBezTo>
                    <a:pt x="753" y="9"/>
                    <a:pt x="719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886643" y="939136"/>
              <a:ext cx="173097" cy="13676"/>
            </a:xfrm>
            <a:custGeom>
              <a:avLst/>
              <a:gdLst/>
              <a:ahLst/>
              <a:cxnLst/>
              <a:rect l="l" t="t" r="r" b="b"/>
              <a:pathLst>
                <a:path w="4569" h="361" extrusionOk="0">
                  <a:moveTo>
                    <a:pt x="200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7" y="361"/>
                    <a:pt x="193" y="361"/>
                  </a:cubicBezTo>
                  <a:lnTo>
                    <a:pt x="4370" y="361"/>
                  </a:lnTo>
                  <a:cubicBezTo>
                    <a:pt x="4465" y="361"/>
                    <a:pt x="4550" y="292"/>
                    <a:pt x="4559" y="198"/>
                  </a:cubicBezTo>
                  <a:cubicBezTo>
                    <a:pt x="4569" y="90"/>
                    <a:pt x="4484" y="1"/>
                    <a:pt x="4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887135" y="975126"/>
              <a:ext cx="44629" cy="13714"/>
            </a:xfrm>
            <a:custGeom>
              <a:avLst/>
              <a:gdLst/>
              <a:ahLst/>
              <a:cxnLst/>
              <a:rect l="l" t="t" r="r" b="b"/>
              <a:pathLst>
                <a:path w="1178" h="362" extrusionOk="0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3"/>
                    <a:pt x="85" y="362"/>
                    <a:pt x="190" y="362"/>
                  </a:cubicBezTo>
                  <a:lnTo>
                    <a:pt x="979" y="362"/>
                  </a:lnTo>
                  <a:cubicBezTo>
                    <a:pt x="1075" y="362"/>
                    <a:pt x="1159" y="292"/>
                    <a:pt x="1168" y="196"/>
                  </a:cubicBezTo>
                  <a:cubicBezTo>
                    <a:pt x="1177" y="90"/>
                    <a:pt x="109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954608" y="975164"/>
              <a:ext cx="44591" cy="13676"/>
            </a:xfrm>
            <a:custGeom>
              <a:avLst/>
              <a:gdLst/>
              <a:ahLst/>
              <a:cxnLst/>
              <a:rect l="l" t="t" r="r" b="b"/>
              <a:pathLst>
                <a:path w="1177" h="361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979" y="361"/>
                  </a:lnTo>
                  <a:cubicBezTo>
                    <a:pt x="1074" y="361"/>
                    <a:pt x="1159" y="291"/>
                    <a:pt x="1167" y="195"/>
                  </a:cubicBezTo>
                  <a:cubicBezTo>
                    <a:pt x="1177" y="90"/>
                    <a:pt x="1093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999199" y="1009943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0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999199" y="1079424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1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887741" y="1114202"/>
              <a:ext cx="95432" cy="13639"/>
            </a:xfrm>
            <a:custGeom>
              <a:avLst/>
              <a:gdLst/>
              <a:ahLst/>
              <a:cxnLst/>
              <a:rect l="l" t="t" r="r" b="b"/>
              <a:pathLst>
                <a:path w="2519" h="360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1" y="360"/>
                  </a:lnTo>
                  <a:cubicBezTo>
                    <a:pt x="2416" y="360"/>
                    <a:pt x="2502" y="291"/>
                    <a:pt x="2509" y="196"/>
                  </a:cubicBezTo>
                  <a:cubicBezTo>
                    <a:pt x="2519" y="90"/>
                    <a:pt x="2435" y="1"/>
                    <a:pt x="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887741" y="1009943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0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2"/>
            <p:cNvSpPr/>
            <p:nvPr/>
          </p:nvSpPr>
          <p:spPr>
            <a:xfrm>
              <a:off x="1059777" y="1009943"/>
              <a:ext cx="95432" cy="13676"/>
            </a:xfrm>
            <a:custGeom>
              <a:avLst/>
              <a:gdLst/>
              <a:ahLst/>
              <a:cxnLst/>
              <a:rect l="l" t="t" r="r" b="b"/>
              <a:pathLst>
                <a:path w="2519" h="361" extrusionOk="0">
                  <a:moveTo>
                    <a:pt x="200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1" y="270"/>
                    <a:pt x="87" y="360"/>
                    <a:pt x="192" y="360"/>
                  </a:cubicBezTo>
                  <a:lnTo>
                    <a:pt x="2321" y="360"/>
                  </a:lnTo>
                  <a:cubicBezTo>
                    <a:pt x="2416" y="360"/>
                    <a:pt x="2502" y="290"/>
                    <a:pt x="2509" y="197"/>
                  </a:cubicBezTo>
                  <a:cubicBezTo>
                    <a:pt x="2519" y="89"/>
                    <a:pt x="2435" y="0"/>
                    <a:pt x="2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2"/>
            <p:cNvSpPr/>
            <p:nvPr/>
          </p:nvSpPr>
          <p:spPr>
            <a:xfrm>
              <a:off x="886984" y="1044645"/>
              <a:ext cx="32695" cy="13714"/>
            </a:xfrm>
            <a:custGeom>
              <a:avLst/>
              <a:gdLst/>
              <a:ahLst/>
              <a:cxnLst/>
              <a:rect l="l" t="t" r="r" b="b"/>
              <a:pathLst>
                <a:path w="863" h="362" extrusionOk="0">
                  <a:moveTo>
                    <a:pt x="202" y="1"/>
                  </a:moveTo>
                  <a:cubicBezTo>
                    <a:pt x="106" y="1"/>
                    <a:pt x="21" y="70"/>
                    <a:pt x="13" y="164"/>
                  </a:cubicBezTo>
                  <a:cubicBezTo>
                    <a:pt x="1" y="272"/>
                    <a:pt x="85" y="362"/>
                    <a:pt x="191" y="362"/>
                  </a:cubicBezTo>
                  <a:lnTo>
                    <a:pt x="665" y="362"/>
                  </a:lnTo>
                  <a:cubicBezTo>
                    <a:pt x="760" y="362"/>
                    <a:pt x="846" y="293"/>
                    <a:pt x="853" y="197"/>
                  </a:cubicBezTo>
                  <a:cubicBezTo>
                    <a:pt x="863" y="90"/>
                    <a:pt x="779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935325" y="1044645"/>
              <a:ext cx="161996" cy="13714"/>
            </a:xfrm>
            <a:custGeom>
              <a:avLst/>
              <a:gdLst/>
              <a:ahLst/>
              <a:cxnLst/>
              <a:rect l="l" t="t" r="r" b="b"/>
              <a:pathLst>
                <a:path w="4276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4077" y="362"/>
                  </a:lnTo>
                  <a:cubicBezTo>
                    <a:pt x="4173" y="362"/>
                    <a:pt x="4258" y="293"/>
                    <a:pt x="4265" y="199"/>
                  </a:cubicBezTo>
                  <a:cubicBezTo>
                    <a:pt x="4276" y="91"/>
                    <a:pt x="4191" y="1"/>
                    <a:pt x="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887741" y="1079424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1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9" name="Google Shape;1699;p42"/>
          <p:cNvGrpSpPr/>
          <p:nvPr/>
        </p:nvGrpSpPr>
        <p:grpSpPr>
          <a:xfrm>
            <a:off x="3677207" y="1855441"/>
            <a:ext cx="341661" cy="290896"/>
            <a:chOff x="2335403" y="748460"/>
            <a:chExt cx="477313" cy="406392"/>
          </a:xfrm>
        </p:grpSpPr>
        <p:sp>
          <p:nvSpPr>
            <p:cNvPr id="1700" name="Google Shape;1700;p42"/>
            <p:cNvSpPr/>
            <p:nvPr/>
          </p:nvSpPr>
          <p:spPr>
            <a:xfrm>
              <a:off x="2419697" y="928793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728" y="361"/>
                  </a:lnTo>
                  <a:cubicBezTo>
                    <a:pt x="823" y="361"/>
                    <a:pt x="908" y="291"/>
                    <a:pt x="916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2466106" y="928793"/>
              <a:ext cx="51713" cy="13676"/>
            </a:xfrm>
            <a:custGeom>
              <a:avLst/>
              <a:gdLst/>
              <a:ahLst/>
              <a:cxnLst/>
              <a:rect l="l" t="t" r="r" b="b"/>
              <a:pathLst>
                <a:path w="1365" h="361" extrusionOk="0">
                  <a:moveTo>
                    <a:pt x="197" y="0"/>
                  </a:moveTo>
                  <a:cubicBezTo>
                    <a:pt x="102" y="0"/>
                    <a:pt x="17" y="69"/>
                    <a:pt x="8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66" y="361"/>
                  </a:lnTo>
                  <a:cubicBezTo>
                    <a:pt x="1262" y="361"/>
                    <a:pt x="1347" y="291"/>
                    <a:pt x="1354" y="197"/>
                  </a:cubicBezTo>
                  <a:cubicBezTo>
                    <a:pt x="1365" y="89"/>
                    <a:pt x="1281" y="0"/>
                    <a:pt x="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2420152" y="900266"/>
              <a:ext cx="80354" cy="13676"/>
            </a:xfrm>
            <a:custGeom>
              <a:avLst/>
              <a:gdLst/>
              <a:ahLst/>
              <a:cxnLst/>
              <a:rect l="l" t="t" r="r" b="b"/>
              <a:pathLst>
                <a:path w="2121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0"/>
                    <a:pt x="84" y="361"/>
                    <a:pt x="189" y="361"/>
                  </a:cubicBezTo>
                  <a:lnTo>
                    <a:pt x="1922" y="361"/>
                  </a:lnTo>
                  <a:cubicBezTo>
                    <a:pt x="2017" y="361"/>
                    <a:pt x="2103" y="291"/>
                    <a:pt x="2111" y="197"/>
                  </a:cubicBezTo>
                  <a:cubicBezTo>
                    <a:pt x="2120" y="89"/>
                    <a:pt x="2036" y="0"/>
                    <a:pt x="1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2419659" y="871700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8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726" y="360"/>
                  </a:lnTo>
                  <a:cubicBezTo>
                    <a:pt x="823" y="360"/>
                    <a:pt x="908" y="291"/>
                    <a:pt x="915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2466485" y="871700"/>
              <a:ext cx="84597" cy="13676"/>
            </a:xfrm>
            <a:custGeom>
              <a:avLst/>
              <a:gdLst/>
              <a:ahLst/>
              <a:cxnLst/>
              <a:rect l="l" t="t" r="r" b="b"/>
              <a:pathLst>
                <a:path w="2233" h="361" extrusionOk="0">
                  <a:moveTo>
                    <a:pt x="197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3" y="360"/>
                    <a:pt x="188" y="360"/>
                  </a:cubicBezTo>
                  <a:lnTo>
                    <a:pt x="2035" y="360"/>
                  </a:lnTo>
                  <a:cubicBezTo>
                    <a:pt x="2130" y="360"/>
                    <a:pt x="2216" y="291"/>
                    <a:pt x="2223" y="197"/>
                  </a:cubicBezTo>
                  <a:cubicBezTo>
                    <a:pt x="2232" y="89"/>
                    <a:pt x="2149" y="0"/>
                    <a:pt x="2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2428714" y="978953"/>
              <a:ext cx="61828" cy="72171"/>
            </a:xfrm>
            <a:custGeom>
              <a:avLst/>
              <a:gdLst/>
              <a:ahLst/>
              <a:cxnLst/>
              <a:rect l="l" t="t" r="r" b="b"/>
              <a:pathLst>
                <a:path w="1632" h="1905" extrusionOk="0">
                  <a:moveTo>
                    <a:pt x="821" y="648"/>
                  </a:moveTo>
                  <a:lnTo>
                    <a:pt x="1015" y="1167"/>
                  </a:lnTo>
                  <a:lnTo>
                    <a:pt x="623" y="1167"/>
                  </a:lnTo>
                  <a:lnTo>
                    <a:pt x="821" y="648"/>
                  </a:lnTo>
                  <a:close/>
                  <a:moveTo>
                    <a:pt x="820" y="0"/>
                  </a:moveTo>
                  <a:cubicBezTo>
                    <a:pt x="730" y="0"/>
                    <a:pt x="650" y="54"/>
                    <a:pt x="616" y="136"/>
                  </a:cubicBezTo>
                  <a:cubicBezTo>
                    <a:pt x="616" y="137"/>
                    <a:pt x="615" y="138"/>
                    <a:pt x="615" y="141"/>
                  </a:cubicBezTo>
                  <a:lnTo>
                    <a:pt x="37" y="1655"/>
                  </a:lnTo>
                  <a:cubicBezTo>
                    <a:pt x="0" y="1757"/>
                    <a:pt x="60" y="1855"/>
                    <a:pt x="146" y="1891"/>
                  </a:cubicBezTo>
                  <a:cubicBezTo>
                    <a:pt x="166" y="1899"/>
                    <a:pt x="187" y="1903"/>
                    <a:pt x="208" y="1903"/>
                  </a:cubicBezTo>
                  <a:cubicBezTo>
                    <a:pt x="282" y="1903"/>
                    <a:pt x="357" y="1856"/>
                    <a:pt x="383" y="1786"/>
                  </a:cubicBezTo>
                  <a:lnTo>
                    <a:pt x="481" y="1528"/>
                  </a:lnTo>
                  <a:lnTo>
                    <a:pt x="1155" y="1528"/>
                  </a:lnTo>
                  <a:lnTo>
                    <a:pt x="1251" y="1786"/>
                  </a:lnTo>
                  <a:cubicBezTo>
                    <a:pt x="1279" y="1860"/>
                    <a:pt x="1349" y="1905"/>
                    <a:pt x="1423" y="1905"/>
                  </a:cubicBezTo>
                  <a:cubicBezTo>
                    <a:pt x="1444" y="1905"/>
                    <a:pt x="1466" y="1901"/>
                    <a:pt x="1488" y="1893"/>
                  </a:cubicBezTo>
                  <a:cubicBezTo>
                    <a:pt x="1584" y="1858"/>
                    <a:pt x="1631" y="1750"/>
                    <a:pt x="1596" y="1656"/>
                  </a:cubicBezTo>
                  <a:lnTo>
                    <a:pt x="1024" y="142"/>
                  </a:lnTo>
                  <a:cubicBezTo>
                    <a:pt x="1024" y="139"/>
                    <a:pt x="1022" y="137"/>
                    <a:pt x="1022" y="136"/>
                  </a:cubicBezTo>
                  <a:cubicBezTo>
                    <a:pt x="988" y="54"/>
                    <a:pt x="909" y="0"/>
                    <a:pt x="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2492701" y="998388"/>
              <a:ext cx="48265" cy="52660"/>
            </a:xfrm>
            <a:custGeom>
              <a:avLst/>
              <a:gdLst/>
              <a:ahLst/>
              <a:cxnLst/>
              <a:rect l="l" t="t" r="r" b="b"/>
              <a:pathLst>
                <a:path w="1274" h="1390" extrusionOk="0">
                  <a:moveTo>
                    <a:pt x="654" y="430"/>
                  </a:moveTo>
                  <a:cubicBezTo>
                    <a:pt x="801" y="430"/>
                    <a:pt x="919" y="549"/>
                    <a:pt x="919" y="696"/>
                  </a:cubicBezTo>
                  <a:cubicBezTo>
                    <a:pt x="919" y="842"/>
                    <a:pt x="801" y="961"/>
                    <a:pt x="654" y="961"/>
                  </a:cubicBezTo>
                  <a:cubicBezTo>
                    <a:pt x="508" y="961"/>
                    <a:pt x="388" y="842"/>
                    <a:pt x="388" y="696"/>
                  </a:cubicBezTo>
                  <a:cubicBezTo>
                    <a:pt x="388" y="549"/>
                    <a:pt x="508" y="430"/>
                    <a:pt x="654" y="430"/>
                  </a:cubicBezTo>
                  <a:close/>
                  <a:moveTo>
                    <a:pt x="1089" y="1"/>
                  </a:moveTo>
                  <a:cubicBezTo>
                    <a:pt x="1008" y="1"/>
                    <a:pt x="941" y="52"/>
                    <a:pt x="916" y="123"/>
                  </a:cubicBezTo>
                  <a:cubicBezTo>
                    <a:pt x="832" y="83"/>
                    <a:pt x="736" y="59"/>
                    <a:pt x="635" y="59"/>
                  </a:cubicBezTo>
                  <a:cubicBezTo>
                    <a:pt x="623" y="59"/>
                    <a:pt x="611" y="59"/>
                    <a:pt x="599" y="60"/>
                  </a:cubicBezTo>
                  <a:cubicBezTo>
                    <a:pt x="267" y="81"/>
                    <a:pt x="1" y="366"/>
                    <a:pt x="5" y="699"/>
                  </a:cubicBezTo>
                  <a:cubicBezTo>
                    <a:pt x="7" y="1049"/>
                    <a:pt x="291" y="1331"/>
                    <a:pt x="640" y="1331"/>
                  </a:cubicBezTo>
                  <a:cubicBezTo>
                    <a:pt x="739" y="1331"/>
                    <a:pt x="831" y="1309"/>
                    <a:pt x="916" y="1267"/>
                  </a:cubicBezTo>
                  <a:cubicBezTo>
                    <a:pt x="941" y="1339"/>
                    <a:pt x="1009" y="1389"/>
                    <a:pt x="1088" y="1389"/>
                  </a:cubicBezTo>
                  <a:cubicBezTo>
                    <a:pt x="1101" y="1389"/>
                    <a:pt x="1114" y="1388"/>
                    <a:pt x="1128" y="1385"/>
                  </a:cubicBezTo>
                  <a:cubicBezTo>
                    <a:pt x="1214" y="1367"/>
                    <a:pt x="1273" y="1288"/>
                    <a:pt x="1273" y="1200"/>
                  </a:cubicBezTo>
                  <a:lnTo>
                    <a:pt x="1273" y="190"/>
                  </a:lnTo>
                  <a:cubicBezTo>
                    <a:pt x="1273" y="102"/>
                    <a:pt x="1214" y="22"/>
                    <a:pt x="1128" y="5"/>
                  </a:cubicBezTo>
                  <a:cubicBezTo>
                    <a:pt x="1115" y="2"/>
                    <a:pt x="1101" y="1"/>
                    <a:pt x="1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2597264" y="977437"/>
              <a:ext cx="36635" cy="75164"/>
            </a:xfrm>
            <a:custGeom>
              <a:avLst/>
              <a:gdLst/>
              <a:ahLst/>
              <a:cxnLst/>
              <a:rect l="l" t="t" r="r" b="b"/>
              <a:pathLst>
                <a:path w="967" h="1984" extrusionOk="0">
                  <a:moveTo>
                    <a:pt x="771" y="0"/>
                  </a:moveTo>
                  <a:cubicBezTo>
                    <a:pt x="467" y="0"/>
                    <a:pt x="217" y="223"/>
                    <a:pt x="217" y="497"/>
                  </a:cubicBezTo>
                  <a:lnTo>
                    <a:pt x="217" y="731"/>
                  </a:lnTo>
                  <a:cubicBezTo>
                    <a:pt x="205" y="788"/>
                    <a:pt x="181" y="807"/>
                    <a:pt x="142" y="820"/>
                  </a:cubicBezTo>
                  <a:cubicBezTo>
                    <a:pt x="83" y="841"/>
                    <a:pt x="35" y="890"/>
                    <a:pt x="23" y="950"/>
                  </a:cubicBezTo>
                  <a:cubicBezTo>
                    <a:pt x="1" y="1042"/>
                    <a:pt x="53" y="1134"/>
                    <a:pt x="139" y="1162"/>
                  </a:cubicBezTo>
                  <a:cubicBezTo>
                    <a:pt x="180" y="1177"/>
                    <a:pt x="205" y="1194"/>
                    <a:pt x="217" y="1252"/>
                  </a:cubicBezTo>
                  <a:lnTo>
                    <a:pt x="217" y="1487"/>
                  </a:lnTo>
                  <a:cubicBezTo>
                    <a:pt x="217" y="1758"/>
                    <a:pt x="462" y="1979"/>
                    <a:pt x="764" y="1983"/>
                  </a:cubicBezTo>
                  <a:cubicBezTo>
                    <a:pt x="765" y="1983"/>
                    <a:pt x="766" y="1983"/>
                    <a:pt x="766" y="1983"/>
                  </a:cubicBezTo>
                  <a:cubicBezTo>
                    <a:pt x="854" y="1983"/>
                    <a:pt x="934" y="1921"/>
                    <a:pt x="948" y="1833"/>
                  </a:cubicBezTo>
                  <a:cubicBezTo>
                    <a:pt x="966" y="1719"/>
                    <a:pt x="880" y="1623"/>
                    <a:pt x="770" y="1623"/>
                  </a:cubicBezTo>
                  <a:cubicBezTo>
                    <a:pt x="666" y="1623"/>
                    <a:pt x="578" y="1561"/>
                    <a:pt x="578" y="1487"/>
                  </a:cubicBezTo>
                  <a:lnTo>
                    <a:pt x="578" y="1235"/>
                  </a:lnTo>
                  <a:cubicBezTo>
                    <a:pt x="578" y="1225"/>
                    <a:pt x="577" y="1214"/>
                    <a:pt x="576" y="1204"/>
                  </a:cubicBezTo>
                  <a:cubicBezTo>
                    <a:pt x="560" y="1116"/>
                    <a:pt x="530" y="1047"/>
                    <a:pt x="490" y="992"/>
                  </a:cubicBezTo>
                  <a:cubicBezTo>
                    <a:pt x="530" y="937"/>
                    <a:pt x="560" y="868"/>
                    <a:pt x="576" y="780"/>
                  </a:cubicBezTo>
                  <a:cubicBezTo>
                    <a:pt x="577" y="769"/>
                    <a:pt x="578" y="759"/>
                    <a:pt x="578" y="748"/>
                  </a:cubicBezTo>
                  <a:lnTo>
                    <a:pt x="578" y="497"/>
                  </a:lnTo>
                  <a:cubicBezTo>
                    <a:pt x="578" y="425"/>
                    <a:pt x="661" y="365"/>
                    <a:pt x="764" y="361"/>
                  </a:cubicBezTo>
                  <a:cubicBezTo>
                    <a:pt x="859" y="359"/>
                    <a:pt x="944" y="287"/>
                    <a:pt x="951" y="192"/>
                  </a:cubicBezTo>
                  <a:cubicBezTo>
                    <a:pt x="958" y="87"/>
                    <a:pt x="875" y="0"/>
                    <a:pt x="7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2692507" y="977513"/>
              <a:ext cx="36673" cy="75126"/>
            </a:xfrm>
            <a:custGeom>
              <a:avLst/>
              <a:gdLst/>
              <a:ahLst/>
              <a:cxnLst/>
              <a:rect l="l" t="t" r="r" b="b"/>
              <a:pathLst>
                <a:path w="968" h="1983" extrusionOk="0">
                  <a:moveTo>
                    <a:pt x="200" y="0"/>
                  </a:moveTo>
                  <a:cubicBezTo>
                    <a:pt x="113" y="0"/>
                    <a:pt x="34" y="63"/>
                    <a:pt x="20" y="149"/>
                  </a:cubicBezTo>
                  <a:cubicBezTo>
                    <a:pt x="0" y="263"/>
                    <a:pt x="88" y="360"/>
                    <a:pt x="198" y="360"/>
                  </a:cubicBezTo>
                  <a:cubicBezTo>
                    <a:pt x="303" y="360"/>
                    <a:pt x="390" y="422"/>
                    <a:pt x="390" y="496"/>
                  </a:cubicBezTo>
                  <a:lnTo>
                    <a:pt x="390" y="749"/>
                  </a:lnTo>
                  <a:cubicBezTo>
                    <a:pt x="390" y="760"/>
                    <a:pt x="392" y="770"/>
                    <a:pt x="393" y="781"/>
                  </a:cubicBezTo>
                  <a:cubicBezTo>
                    <a:pt x="409" y="868"/>
                    <a:pt x="439" y="936"/>
                    <a:pt x="478" y="991"/>
                  </a:cubicBezTo>
                  <a:cubicBezTo>
                    <a:pt x="440" y="1045"/>
                    <a:pt x="409" y="1114"/>
                    <a:pt x="393" y="1202"/>
                  </a:cubicBezTo>
                  <a:cubicBezTo>
                    <a:pt x="390" y="1211"/>
                    <a:pt x="390" y="1222"/>
                    <a:pt x="390" y="1232"/>
                  </a:cubicBezTo>
                  <a:lnTo>
                    <a:pt x="390" y="1485"/>
                  </a:lnTo>
                  <a:cubicBezTo>
                    <a:pt x="390" y="1557"/>
                    <a:pt x="305" y="1618"/>
                    <a:pt x="204" y="1621"/>
                  </a:cubicBezTo>
                  <a:cubicBezTo>
                    <a:pt x="109" y="1623"/>
                    <a:pt x="23" y="1694"/>
                    <a:pt x="18" y="1789"/>
                  </a:cubicBezTo>
                  <a:cubicBezTo>
                    <a:pt x="12" y="1894"/>
                    <a:pt x="95" y="1982"/>
                    <a:pt x="198" y="1982"/>
                  </a:cubicBezTo>
                  <a:cubicBezTo>
                    <a:pt x="503" y="1982"/>
                    <a:pt x="751" y="1759"/>
                    <a:pt x="751" y="1486"/>
                  </a:cubicBezTo>
                  <a:lnTo>
                    <a:pt x="751" y="1251"/>
                  </a:lnTo>
                  <a:cubicBezTo>
                    <a:pt x="765" y="1196"/>
                    <a:pt x="788" y="1176"/>
                    <a:pt x="828" y="1162"/>
                  </a:cubicBezTo>
                  <a:cubicBezTo>
                    <a:pt x="886" y="1141"/>
                    <a:pt x="933" y="1093"/>
                    <a:pt x="947" y="1033"/>
                  </a:cubicBezTo>
                  <a:cubicBezTo>
                    <a:pt x="968" y="940"/>
                    <a:pt x="916" y="850"/>
                    <a:pt x="829" y="821"/>
                  </a:cubicBezTo>
                  <a:cubicBezTo>
                    <a:pt x="788" y="806"/>
                    <a:pt x="764" y="788"/>
                    <a:pt x="750" y="730"/>
                  </a:cubicBezTo>
                  <a:lnTo>
                    <a:pt x="750" y="496"/>
                  </a:lnTo>
                  <a:cubicBezTo>
                    <a:pt x="750" y="226"/>
                    <a:pt x="505" y="4"/>
                    <a:pt x="204" y="0"/>
                  </a:cubicBezTo>
                  <a:cubicBezTo>
                    <a:pt x="203" y="0"/>
                    <a:pt x="202" y="0"/>
                    <a:pt x="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2643749" y="978536"/>
              <a:ext cx="39249" cy="72891"/>
            </a:xfrm>
            <a:custGeom>
              <a:avLst/>
              <a:gdLst/>
              <a:ahLst/>
              <a:cxnLst/>
              <a:rect l="l" t="t" r="r" b="b"/>
              <a:pathLst>
                <a:path w="1036" h="1924" extrusionOk="0">
                  <a:moveTo>
                    <a:pt x="826" y="0"/>
                  </a:moveTo>
                  <a:cubicBezTo>
                    <a:pt x="753" y="0"/>
                    <a:pt x="683" y="44"/>
                    <a:pt x="655" y="117"/>
                  </a:cubicBezTo>
                  <a:lnTo>
                    <a:pt x="37" y="1671"/>
                  </a:lnTo>
                  <a:cubicBezTo>
                    <a:pt x="0" y="1765"/>
                    <a:pt x="46" y="1872"/>
                    <a:pt x="140" y="1911"/>
                  </a:cubicBezTo>
                  <a:cubicBezTo>
                    <a:pt x="162" y="1919"/>
                    <a:pt x="186" y="1924"/>
                    <a:pt x="208" y="1924"/>
                  </a:cubicBezTo>
                  <a:cubicBezTo>
                    <a:pt x="282" y="1924"/>
                    <a:pt x="351" y="1880"/>
                    <a:pt x="380" y="1807"/>
                  </a:cubicBezTo>
                  <a:lnTo>
                    <a:pt x="998" y="253"/>
                  </a:lnTo>
                  <a:cubicBezTo>
                    <a:pt x="1036" y="159"/>
                    <a:pt x="990" y="52"/>
                    <a:pt x="894" y="13"/>
                  </a:cubicBezTo>
                  <a:cubicBezTo>
                    <a:pt x="872" y="4"/>
                    <a:pt x="849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2335403" y="748460"/>
              <a:ext cx="477313" cy="406392"/>
            </a:xfrm>
            <a:custGeom>
              <a:avLst/>
              <a:gdLst/>
              <a:ahLst/>
              <a:cxnLst/>
              <a:rect l="l" t="t" r="r" b="b"/>
              <a:pathLst>
                <a:path w="12599" h="10727" extrusionOk="0">
                  <a:moveTo>
                    <a:pt x="10849" y="378"/>
                  </a:moveTo>
                  <a:cubicBezTo>
                    <a:pt x="10913" y="378"/>
                    <a:pt x="10994" y="438"/>
                    <a:pt x="11079" y="499"/>
                  </a:cubicBezTo>
                  <a:cubicBezTo>
                    <a:pt x="11240" y="616"/>
                    <a:pt x="11385" y="675"/>
                    <a:pt x="11582" y="707"/>
                  </a:cubicBezTo>
                  <a:cubicBezTo>
                    <a:pt x="11680" y="723"/>
                    <a:pt x="11781" y="740"/>
                    <a:pt x="11823" y="781"/>
                  </a:cubicBezTo>
                  <a:cubicBezTo>
                    <a:pt x="11864" y="823"/>
                    <a:pt x="11882" y="925"/>
                    <a:pt x="11898" y="1022"/>
                  </a:cubicBezTo>
                  <a:cubicBezTo>
                    <a:pt x="11929" y="1211"/>
                    <a:pt x="11994" y="1371"/>
                    <a:pt x="12105" y="1525"/>
                  </a:cubicBezTo>
                  <a:cubicBezTo>
                    <a:pt x="12167" y="1611"/>
                    <a:pt x="12226" y="1692"/>
                    <a:pt x="12226" y="1755"/>
                  </a:cubicBezTo>
                  <a:cubicBezTo>
                    <a:pt x="12226" y="1820"/>
                    <a:pt x="12167" y="1901"/>
                    <a:pt x="12105" y="1986"/>
                  </a:cubicBezTo>
                  <a:cubicBezTo>
                    <a:pt x="11993" y="2142"/>
                    <a:pt x="11929" y="2300"/>
                    <a:pt x="11898" y="2489"/>
                  </a:cubicBezTo>
                  <a:cubicBezTo>
                    <a:pt x="11880" y="2587"/>
                    <a:pt x="11864" y="2688"/>
                    <a:pt x="11823" y="2730"/>
                  </a:cubicBezTo>
                  <a:cubicBezTo>
                    <a:pt x="11781" y="2771"/>
                    <a:pt x="11680" y="2789"/>
                    <a:pt x="11582" y="2805"/>
                  </a:cubicBezTo>
                  <a:cubicBezTo>
                    <a:pt x="11385" y="2837"/>
                    <a:pt x="11241" y="2895"/>
                    <a:pt x="11079" y="3012"/>
                  </a:cubicBezTo>
                  <a:cubicBezTo>
                    <a:pt x="10994" y="3074"/>
                    <a:pt x="10913" y="3133"/>
                    <a:pt x="10849" y="3133"/>
                  </a:cubicBezTo>
                  <a:cubicBezTo>
                    <a:pt x="10785" y="3133"/>
                    <a:pt x="10704" y="3074"/>
                    <a:pt x="10618" y="3012"/>
                  </a:cubicBezTo>
                  <a:cubicBezTo>
                    <a:pt x="10459" y="2897"/>
                    <a:pt x="10311" y="2837"/>
                    <a:pt x="10115" y="2805"/>
                  </a:cubicBezTo>
                  <a:cubicBezTo>
                    <a:pt x="10018" y="2787"/>
                    <a:pt x="9916" y="2771"/>
                    <a:pt x="9875" y="2730"/>
                  </a:cubicBezTo>
                  <a:cubicBezTo>
                    <a:pt x="9833" y="2688"/>
                    <a:pt x="9816" y="2587"/>
                    <a:pt x="9800" y="2489"/>
                  </a:cubicBezTo>
                  <a:cubicBezTo>
                    <a:pt x="9769" y="2300"/>
                    <a:pt x="9705" y="2141"/>
                    <a:pt x="9592" y="1986"/>
                  </a:cubicBezTo>
                  <a:cubicBezTo>
                    <a:pt x="9531" y="1901"/>
                    <a:pt x="9472" y="1820"/>
                    <a:pt x="9472" y="1755"/>
                  </a:cubicBezTo>
                  <a:cubicBezTo>
                    <a:pt x="9472" y="1691"/>
                    <a:pt x="9531" y="1611"/>
                    <a:pt x="9592" y="1525"/>
                  </a:cubicBezTo>
                  <a:cubicBezTo>
                    <a:pt x="9709" y="1365"/>
                    <a:pt x="9768" y="1218"/>
                    <a:pt x="9800" y="1022"/>
                  </a:cubicBezTo>
                  <a:cubicBezTo>
                    <a:pt x="9816" y="925"/>
                    <a:pt x="9833" y="823"/>
                    <a:pt x="9875" y="781"/>
                  </a:cubicBezTo>
                  <a:cubicBezTo>
                    <a:pt x="9916" y="740"/>
                    <a:pt x="10018" y="723"/>
                    <a:pt x="10115" y="707"/>
                  </a:cubicBezTo>
                  <a:cubicBezTo>
                    <a:pt x="10309" y="675"/>
                    <a:pt x="10459" y="614"/>
                    <a:pt x="10618" y="499"/>
                  </a:cubicBezTo>
                  <a:cubicBezTo>
                    <a:pt x="10704" y="438"/>
                    <a:pt x="10785" y="378"/>
                    <a:pt x="10849" y="378"/>
                  </a:cubicBezTo>
                  <a:close/>
                  <a:moveTo>
                    <a:pt x="2977" y="2945"/>
                  </a:moveTo>
                  <a:cubicBezTo>
                    <a:pt x="4233" y="2945"/>
                    <a:pt x="6113" y="2946"/>
                    <a:pt x="6113" y="2946"/>
                  </a:cubicBezTo>
                  <a:lnTo>
                    <a:pt x="6113" y="5416"/>
                  </a:lnTo>
                  <a:lnTo>
                    <a:pt x="1788" y="5416"/>
                  </a:lnTo>
                  <a:lnTo>
                    <a:pt x="1788" y="3053"/>
                  </a:lnTo>
                  <a:cubicBezTo>
                    <a:pt x="1788" y="3002"/>
                    <a:pt x="1824" y="2957"/>
                    <a:pt x="1875" y="2946"/>
                  </a:cubicBezTo>
                  <a:cubicBezTo>
                    <a:pt x="1877" y="2946"/>
                    <a:pt x="2349" y="2945"/>
                    <a:pt x="2977" y="2945"/>
                  </a:cubicBezTo>
                  <a:close/>
                  <a:moveTo>
                    <a:pt x="9578" y="2959"/>
                  </a:moveTo>
                  <a:cubicBezTo>
                    <a:pt x="9585" y="2968"/>
                    <a:pt x="9595" y="2979"/>
                    <a:pt x="9604" y="2988"/>
                  </a:cubicBezTo>
                  <a:cubicBezTo>
                    <a:pt x="9730" y="3112"/>
                    <a:pt x="9898" y="3140"/>
                    <a:pt x="10045" y="3164"/>
                  </a:cubicBezTo>
                  <a:cubicBezTo>
                    <a:pt x="10186" y="3188"/>
                    <a:pt x="10277" y="3224"/>
                    <a:pt x="10393" y="3307"/>
                  </a:cubicBezTo>
                  <a:cubicBezTo>
                    <a:pt x="10501" y="3384"/>
                    <a:pt x="10633" y="3478"/>
                    <a:pt x="10796" y="3494"/>
                  </a:cubicBezTo>
                  <a:lnTo>
                    <a:pt x="10796" y="4467"/>
                  </a:lnTo>
                  <a:lnTo>
                    <a:pt x="9910" y="3523"/>
                  </a:lnTo>
                  <a:cubicBezTo>
                    <a:pt x="9874" y="3485"/>
                    <a:pt x="9824" y="3465"/>
                    <a:pt x="9775" y="3465"/>
                  </a:cubicBezTo>
                  <a:cubicBezTo>
                    <a:pt x="9730" y="3465"/>
                    <a:pt x="9685" y="3481"/>
                    <a:pt x="9649" y="3514"/>
                  </a:cubicBezTo>
                  <a:lnTo>
                    <a:pt x="8559" y="4515"/>
                  </a:lnTo>
                  <a:lnTo>
                    <a:pt x="8448" y="4396"/>
                  </a:lnTo>
                  <a:cubicBezTo>
                    <a:pt x="8416" y="4362"/>
                    <a:pt x="8373" y="4344"/>
                    <a:pt x="8328" y="4344"/>
                  </a:cubicBezTo>
                  <a:cubicBezTo>
                    <a:pt x="8316" y="4344"/>
                    <a:pt x="8303" y="4346"/>
                    <a:pt x="8290" y="4349"/>
                  </a:cubicBezTo>
                  <a:cubicBezTo>
                    <a:pt x="8134" y="4387"/>
                    <a:pt x="8097" y="4557"/>
                    <a:pt x="8189" y="4656"/>
                  </a:cubicBezTo>
                  <a:lnTo>
                    <a:pt x="8731" y="5233"/>
                  </a:lnTo>
                  <a:cubicBezTo>
                    <a:pt x="8767" y="5272"/>
                    <a:pt x="8816" y="5292"/>
                    <a:pt x="8866" y="5292"/>
                  </a:cubicBezTo>
                  <a:cubicBezTo>
                    <a:pt x="8944" y="5292"/>
                    <a:pt x="9023" y="5242"/>
                    <a:pt x="9050" y="5143"/>
                  </a:cubicBezTo>
                  <a:cubicBezTo>
                    <a:pt x="9064" y="5095"/>
                    <a:pt x="9042" y="5028"/>
                    <a:pt x="9009" y="4994"/>
                  </a:cubicBezTo>
                  <a:lnTo>
                    <a:pt x="8811" y="4784"/>
                  </a:lnTo>
                  <a:lnTo>
                    <a:pt x="9767" y="3907"/>
                  </a:lnTo>
                  <a:lnTo>
                    <a:pt x="10798" y="5005"/>
                  </a:lnTo>
                  <a:lnTo>
                    <a:pt x="10798" y="5418"/>
                  </a:lnTo>
                  <a:lnTo>
                    <a:pt x="6473" y="5418"/>
                  </a:lnTo>
                  <a:lnTo>
                    <a:pt x="6473" y="4835"/>
                  </a:lnTo>
                  <a:lnTo>
                    <a:pt x="7483" y="3907"/>
                  </a:lnTo>
                  <a:lnTo>
                    <a:pt x="7606" y="4038"/>
                  </a:lnTo>
                  <a:cubicBezTo>
                    <a:pt x="7642" y="4077"/>
                    <a:pt x="7692" y="4096"/>
                    <a:pt x="7741" y="4096"/>
                  </a:cubicBezTo>
                  <a:cubicBezTo>
                    <a:pt x="7786" y="4096"/>
                    <a:pt x="7831" y="4080"/>
                    <a:pt x="7867" y="4047"/>
                  </a:cubicBezTo>
                  <a:cubicBezTo>
                    <a:pt x="7941" y="3978"/>
                    <a:pt x="7945" y="3863"/>
                    <a:pt x="7876" y="3787"/>
                  </a:cubicBezTo>
                  <a:lnTo>
                    <a:pt x="7627" y="3523"/>
                  </a:lnTo>
                  <a:cubicBezTo>
                    <a:pt x="7591" y="3485"/>
                    <a:pt x="7541" y="3465"/>
                    <a:pt x="7492" y="3465"/>
                  </a:cubicBezTo>
                  <a:cubicBezTo>
                    <a:pt x="7447" y="3465"/>
                    <a:pt x="7402" y="3481"/>
                    <a:pt x="7366" y="3514"/>
                  </a:cubicBezTo>
                  <a:lnTo>
                    <a:pt x="6473" y="4335"/>
                  </a:lnTo>
                  <a:lnTo>
                    <a:pt x="6473" y="2959"/>
                  </a:lnTo>
                  <a:close/>
                  <a:moveTo>
                    <a:pt x="6113" y="5809"/>
                  </a:moveTo>
                  <a:lnTo>
                    <a:pt x="6113" y="8266"/>
                  </a:lnTo>
                  <a:lnTo>
                    <a:pt x="1903" y="8266"/>
                  </a:lnTo>
                  <a:cubicBezTo>
                    <a:pt x="1840" y="8266"/>
                    <a:pt x="1790" y="8216"/>
                    <a:pt x="1790" y="8153"/>
                  </a:cubicBezTo>
                  <a:lnTo>
                    <a:pt x="1790" y="5809"/>
                  </a:lnTo>
                  <a:close/>
                  <a:moveTo>
                    <a:pt x="10799" y="5809"/>
                  </a:moveTo>
                  <a:lnTo>
                    <a:pt x="10799" y="8153"/>
                  </a:lnTo>
                  <a:cubicBezTo>
                    <a:pt x="10799" y="8216"/>
                    <a:pt x="10748" y="8266"/>
                    <a:pt x="10685" y="8266"/>
                  </a:cubicBezTo>
                  <a:lnTo>
                    <a:pt x="6475" y="8266"/>
                  </a:lnTo>
                  <a:lnTo>
                    <a:pt x="6475" y="5809"/>
                  </a:lnTo>
                  <a:close/>
                  <a:moveTo>
                    <a:pt x="9197" y="2108"/>
                  </a:moveTo>
                  <a:cubicBezTo>
                    <a:pt x="9223" y="2147"/>
                    <a:pt x="9250" y="2184"/>
                    <a:pt x="9275" y="2219"/>
                  </a:cubicBezTo>
                  <a:cubicBezTo>
                    <a:pt x="9362" y="2336"/>
                    <a:pt x="9395" y="2415"/>
                    <a:pt x="9420" y="2557"/>
                  </a:cubicBezTo>
                  <a:cubicBezTo>
                    <a:pt x="9422" y="2571"/>
                    <a:pt x="9425" y="2586"/>
                    <a:pt x="9427" y="2599"/>
                  </a:cubicBezTo>
                  <a:lnTo>
                    <a:pt x="1910" y="2599"/>
                  </a:lnTo>
                  <a:cubicBezTo>
                    <a:pt x="1775" y="2599"/>
                    <a:pt x="1665" y="2644"/>
                    <a:pt x="1570" y="2739"/>
                  </a:cubicBezTo>
                  <a:cubicBezTo>
                    <a:pt x="1478" y="2828"/>
                    <a:pt x="1429" y="2957"/>
                    <a:pt x="1429" y="3084"/>
                  </a:cubicBezTo>
                  <a:lnTo>
                    <a:pt x="1429" y="8178"/>
                  </a:lnTo>
                  <a:cubicBezTo>
                    <a:pt x="1429" y="8445"/>
                    <a:pt x="1644" y="8661"/>
                    <a:pt x="1912" y="8661"/>
                  </a:cubicBezTo>
                  <a:lnTo>
                    <a:pt x="10690" y="8661"/>
                  </a:lnTo>
                  <a:cubicBezTo>
                    <a:pt x="10690" y="8661"/>
                    <a:pt x="11174" y="8424"/>
                    <a:pt x="11160" y="8157"/>
                  </a:cubicBezTo>
                  <a:lnTo>
                    <a:pt x="11160" y="3396"/>
                  </a:lnTo>
                  <a:cubicBezTo>
                    <a:pt x="11217" y="3368"/>
                    <a:pt x="11259" y="3339"/>
                    <a:pt x="11297" y="3313"/>
                  </a:cubicBezTo>
                  <a:cubicBezTo>
                    <a:pt x="11391" y="3245"/>
                    <a:pt x="11475" y="3199"/>
                    <a:pt x="11586" y="3178"/>
                  </a:cubicBezTo>
                  <a:lnTo>
                    <a:pt x="11586" y="8675"/>
                  </a:lnTo>
                  <a:lnTo>
                    <a:pt x="11585" y="8675"/>
                  </a:lnTo>
                  <a:cubicBezTo>
                    <a:pt x="11589" y="8934"/>
                    <a:pt x="11120" y="9152"/>
                    <a:pt x="11120" y="9152"/>
                  </a:cubicBezTo>
                  <a:lnTo>
                    <a:pt x="1471" y="9152"/>
                  </a:lnTo>
                  <a:cubicBezTo>
                    <a:pt x="1211" y="9152"/>
                    <a:pt x="1001" y="8942"/>
                    <a:pt x="1001" y="8683"/>
                  </a:cubicBezTo>
                  <a:lnTo>
                    <a:pt x="1001" y="2577"/>
                  </a:lnTo>
                  <a:cubicBezTo>
                    <a:pt x="1001" y="2318"/>
                    <a:pt x="1211" y="2108"/>
                    <a:pt x="1471" y="2108"/>
                  </a:cubicBezTo>
                  <a:close/>
                  <a:moveTo>
                    <a:pt x="7424" y="9511"/>
                  </a:moveTo>
                  <a:lnTo>
                    <a:pt x="7424" y="9558"/>
                  </a:lnTo>
                  <a:cubicBezTo>
                    <a:pt x="7425" y="9660"/>
                    <a:pt x="7343" y="9740"/>
                    <a:pt x="7243" y="9740"/>
                  </a:cubicBezTo>
                  <a:lnTo>
                    <a:pt x="5378" y="9740"/>
                  </a:lnTo>
                  <a:cubicBezTo>
                    <a:pt x="5278" y="9740"/>
                    <a:pt x="5196" y="9660"/>
                    <a:pt x="5196" y="9558"/>
                  </a:cubicBezTo>
                  <a:lnTo>
                    <a:pt x="5196" y="9511"/>
                  </a:lnTo>
                  <a:close/>
                  <a:moveTo>
                    <a:pt x="10836" y="0"/>
                  </a:moveTo>
                  <a:cubicBezTo>
                    <a:pt x="10652" y="0"/>
                    <a:pt x="10506" y="106"/>
                    <a:pt x="10390" y="190"/>
                  </a:cubicBezTo>
                  <a:cubicBezTo>
                    <a:pt x="10280" y="270"/>
                    <a:pt x="10176" y="312"/>
                    <a:pt x="10042" y="334"/>
                  </a:cubicBezTo>
                  <a:cubicBezTo>
                    <a:pt x="9894" y="358"/>
                    <a:pt x="9727" y="387"/>
                    <a:pt x="9602" y="512"/>
                  </a:cubicBezTo>
                  <a:cubicBezTo>
                    <a:pt x="9393" y="722"/>
                    <a:pt x="9452" y="1064"/>
                    <a:pt x="9282" y="1302"/>
                  </a:cubicBezTo>
                  <a:cubicBezTo>
                    <a:pt x="9203" y="1412"/>
                    <a:pt x="9105" y="1546"/>
                    <a:pt x="9093" y="1714"/>
                  </a:cubicBezTo>
                  <a:lnTo>
                    <a:pt x="1479" y="1714"/>
                  </a:lnTo>
                  <a:cubicBezTo>
                    <a:pt x="1017" y="1714"/>
                    <a:pt x="641" y="2089"/>
                    <a:pt x="641" y="2551"/>
                  </a:cubicBezTo>
                  <a:lnTo>
                    <a:pt x="641" y="8678"/>
                  </a:lnTo>
                  <a:cubicBezTo>
                    <a:pt x="641" y="8854"/>
                    <a:pt x="695" y="9017"/>
                    <a:pt x="787" y="9152"/>
                  </a:cubicBezTo>
                  <a:lnTo>
                    <a:pt x="492" y="9152"/>
                  </a:lnTo>
                  <a:cubicBezTo>
                    <a:pt x="221" y="9152"/>
                    <a:pt x="0" y="9373"/>
                    <a:pt x="0" y="9644"/>
                  </a:cubicBezTo>
                  <a:cubicBezTo>
                    <a:pt x="0" y="10239"/>
                    <a:pt x="484" y="10725"/>
                    <a:pt x="1081" y="10725"/>
                  </a:cubicBezTo>
                  <a:lnTo>
                    <a:pt x="2934" y="10725"/>
                  </a:lnTo>
                  <a:cubicBezTo>
                    <a:pt x="3009" y="10725"/>
                    <a:pt x="3080" y="10682"/>
                    <a:pt x="3109" y="10613"/>
                  </a:cubicBezTo>
                  <a:cubicBezTo>
                    <a:pt x="3169" y="10469"/>
                    <a:pt x="3066" y="10332"/>
                    <a:pt x="2930" y="10332"/>
                  </a:cubicBezTo>
                  <a:lnTo>
                    <a:pt x="1084" y="10332"/>
                  </a:lnTo>
                  <a:cubicBezTo>
                    <a:pt x="698" y="10332"/>
                    <a:pt x="382" y="10017"/>
                    <a:pt x="383" y="9631"/>
                  </a:cubicBezTo>
                  <a:cubicBezTo>
                    <a:pt x="383" y="9566"/>
                    <a:pt x="438" y="9514"/>
                    <a:pt x="504" y="9514"/>
                  </a:cubicBezTo>
                  <a:lnTo>
                    <a:pt x="4835" y="9514"/>
                  </a:lnTo>
                  <a:lnTo>
                    <a:pt x="4835" y="9553"/>
                  </a:lnTo>
                  <a:cubicBezTo>
                    <a:pt x="4835" y="9857"/>
                    <a:pt x="5081" y="10103"/>
                    <a:pt x="5385" y="10103"/>
                  </a:cubicBezTo>
                  <a:lnTo>
                    <a:pt x="7233" y="10103"/>
                  </a:lnTo>
                  <a:cubicBezTo>
                    <a:pt x="7537" y="10103"/>
                    <a:pt x="7783" y="9857"/>
                    <a:pt x="7783" y="9553"/>
                  </a:cubicBezTo>
                  <a:lnTo>
                    <a:pt x="7783" y="9514"/>
                  </a:lnTo>
                  <a:lnTo>
                    <a:pt x="12077" y="9514"/>
                  </a:lnTo>
                  <a:cubicBezTo>
                    <a:pt x="12142" y="9514"/>
                    <a:pt x="12196" y="9568"/>
                    <a:pt x="12196" y="9634"/>
                  </a:cubicBezTo>
                  <a:cubicBezTo>
                    <a:pt x="12196" y="10019"/>
                    <a:pt x="11882" y="10333"/>
                    <a:pt x="11496" y="10333"/>
                  </a:cubicBezTo>
                  <a:lnTo>
                    <a:pt x="3783" y="10333"/>
                  </a:lnTo>
                  <a:cubicBezTo>
                    <a:pt x="3708" y="10333"/>
                    <a:pt x="3637" y="10377"/>
                    <a:pt x="3608" y="10446"/>
                  </a:cubicBezTo>
                  <a:cubicBezTo>
                    <a:pt x="3547" y="10589"/>
                    <a:pt x="3651" y="10726"/>
                    <a:pt x="3787" y="10726"/>
                  </a:cubicBezTo>
                  <a:lnTo>
                    <a:pt x="11516" y="10726"/>
                  </a:lnTo>
                  <a:cubicBezTo>
                    <a:pt x="12111" y="10726"/>
                    <a:pt x="12597" y="10242"/>
                    <a:pt x="12597" y="9645"/>
                  </a:cubicBezTo>
                  <a:cubicBezTo>
                    <a:pt x="12599" y="9372"/>
                    <a:pt x="12377" y="9152"/>
                    <a:pt x="12105" y="9152"/>
                  </a:cubicBezTo>
                  <a:lnTo>
                    <a:pt x="11801" y="9152"/>
                  </a:lnTo>
                  <a:cubicBezTo>
                    <a:pt x="11891" y="9018"/>
                    <a:pt x="11945" y="8855"/>
                    <a:pt x="11945" y="8682"/>
                  </a:cubicBezTo>
                  <a:lnTo>
                    <a:pt x="11945" y="3077"/>
                  </a:lnTo>
                  <a:cubicBezTo>
                    <a:pt x="11989" y="3053"/>
                    <a:pt x="12032" y="3025"/>
                    <a:pt x="12071" y="2986"/>
                  </a:cubicBezTo>
                  <a:cubicBezTo>
                    <a:pt x="12196" y="2860"/>
                    <a:pt x="12224" y="2693"/>
                    <a:pt x="12249" y="2545"/>
                  </a:cubicBezTo>
                  <a:cubicBezTo>
                    <a:pt x="12271" y="2410"/>
                    <a:pt x="12312" y="2308"/>
                    <a:pt x="12392" y="2197"/>
                  </a:cubicBezTo>
                  <a:cubicBezTo>
                    <a:pt x="12478" y="2079"/>
                    <a:pt x="12583" y="1934"/>
                    <a:pt x="12583" y="1749"/>
                  </a:cubicBezTo>
                  <a:cubicBezTo>
                    <a:pt x="12583" y="1565"/>
                    <a:pt x="12478" y="1419"/>
                    <a:pt x="12392" y="1302"/>
                  </a:cubicBezTo>
                  <a:cubicBezTo>
                    <a:pt x="12312" y="1189"/>
                    <a:pt x="12272" y="1089"/>
                    <a:pt x="12249" y="953"/>
                  </a:cubicBezTo>
                  <a:cubicBezTo>
                    <a:pt x="12224" y="806"/>
                    <a:pt x="12196" y="638"/>
                    <a:pt x="12071" y="512"/>
                  </a:cubicBezTo>
                  <a:cubicBezTo>
                    <a:pt x="11945" y="387"/>
                    <a:pt x="11778" y="359"/>
                    <a:pt x="11631" y="334"/>
                  </a:cubicBezTo>
                  <a:cubicBezTo>
                    <a:pt x="11486" y="310"/>
                    <a:pt x="11400" y="276"/>
                    <a:pt x="11282" y="190"/>
                  </a:cubicBezTo>
                  <a:cubicBezTo>
                    <a:pt x="11166" y="105"/>
                    <a:pt x="11020" y="0"/>
                    <a:pt x="10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2716147" y="788278"/>
              <a:ext cx="60540" cy="53418"/>
            </a:xfrm>
            <a:custGeom>
              <a:avLst/>
              <a:gdLst/>
              <a:ahLst/>
              <a:cxnLst/>
              <a:rect l="l" t="t" r="r" b="b"/>
              <a:pathLst>
                <a:path w="1598" h="1410" extrusionOk="0">
                  <a:moveTo>
                    <a:pt x="1390" y="0"/>
                  </a:moveTo>
                  <a:cubicBezTo>
                    <a:pt x="1332" y="0"/>
                    <a:pt x="1275" y="28"/>
                    <a:pt x="1238" y="78"/>
                  </a:cubicBezTo>
                  <a:lnTo>
                    <a:pt x="635" y="923"/>
                  </a:lnTo>
                  <a:lnTo>
                    <a:pt x="348" y="578"/>
                  </a:lnTo>
                  <a:cubicBezTo>
                    <a:pt x="312" y="534"/>
                    <a:pt x="260" y="511"/>
                    <a:pt x="208" y="511"/>
                  </a:cubicBezTo>
                  <a:cubicBezTo>
                    <a:pt x="166" y="511"/>
                    <a:pt x="124" y="526"/>
                    <a:pt x="89" y="555"/>
                  </a:cubicBezTo>
                  <a:cubicBezTo>
                    <a:pt x="11" y="620"/>
                    <a:pt x="0" y="735"/>
                    <a:pt x="65" y="813"/>
                  </a:cubicBezTo>
                  <a:lnTo>
                    <a:pt x="506" y="1342"/>
                  </a:lnTo>
                  <a:cubicBezTo>
                    <a:pt x="541" y="1384"/>
                    <a:pt x="592" y="1409"/>
                    <a:pt x="648" y="1409"/>
                  </a:cubicBezTo>
                  <a:lnTo>
                    <a:pt x="654" y="1409"/>
                  </a:lnTo>
                  <a:cubicBezTo>
                    <a:pt x="712" y="1406"/>
                    <a:pt x="764" y="1379"/>
                    <a:pt x="796" y="1332"/>
                  </a:cubicBezTo>
                  <a:lnTo>
                    <a:pt x="1539" y="291"/>
                  </a:lnTo>
                  <a:cubicBezTo>
                    <a:pt x="1598" y="209"/>
                    <a:pt x="1580" y="94"/>
                    <a:pt x="1495" y="34"/>
                  </a:cubicBezTo>
                  <a:cubicBezTo>
                    <a:pt x="1463" y="11"/>
                    <a:pt x="1427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2" name="Google Shape;1712;p42"/>
          <p:cNvGrpSpPr/>
          <p:nvPr/>
        </p:nvGrpSpPr>
        <p:grpSpPr>
          <a:xfrm>
            <a:off x="6542379" y="1830303"/>
            <a:ext cx="340332" cy="341173"/>
            <a:chOff x="1558836" y="713303"/>
            <a:chExt cx="475457" cy="476631"/>
          </a:xfrm>
        </p:grpSpPr>
        <p:sp>
          <p:nvSpPr>
            <p:cNvPr id="1713" name="Google Shape;1713;p42"/>
            <p:cNvSpPr/>
            <p:nvPr/>
          </p:nvSpPr>
          <p:spPr>
            <a:xfrm>
              <a:off x="1611458" y="819874"/>
              <a:ext cx="39855" cy="85128"/>
            </a:xfrm>
            <a:custGeom>
              <a:avLst/>
              <a:gdLst/>
              <a:ahLst/>
              <a:cxnLst/>
              <a:rect l="l" t="t" r="r" b="b"/>
              <a:pathLst>
                <a:path w="1052" h="2247" extrusionOk="0">
                  <a:moveTo>
                    <a:pt x="865" y="0"/>
                  </a:moveTo>
                  <a:cubicBezTo>
                    <a:pt x="526" y="0"/>
                    <a:pt x="252" y="246"/>
                    <a:pt x="252" y="548"/>
                  </a:cubicBezTo>
                  <a:lnTo>
                    <a:pt x="252" y="824"/>
                  </a:lnTo>
                  <a:cubicBezTo>
                    <a:pt x="235" y="902"/>
                    <a:pt x="199" y="931"/>
                    <a:pt x="147" y="951"/>
                  </a:cubicBezTo>
                  <a:cubicBezTo>
                    <a:pt x="86" y="973"/>
                    <a:pt x="37" y="1020"/>
                    <a:pt x="22" y="1082"/>
                  </a:cubicBezTo>
                  <a:cubicBezTo>
                    <a:pt x="0" y="1174"/>
                    <a:pt x="54" y="1266"/>
                    <a:pt x="139" y="1294"/>
                  </a:cubicBezTo>
                  <a:cubicBezTo>
                    <a:pt x="195" y="1314"/>
                    <a:pt x="232" y="1341"/>
                    <a:pt x="251" y="1424"/>
                  </a:cubicBezTo>
                  <a:lnTo>
                    <a:pt x="251" y="1700"/>
                  </a:lnTo>
                  <a:cubicBezTo>
                    <a:pt x="251" y="1999"/>
                    <a:pt x="520" y="2242"/>
                    <a:pt x="854" y="2247"/>
                  </a:cubicBezTo>
                  <a:cubicBezTo>
                    <a:pt x="855" y="2247"/>
                    <a:pt x="855" y="2247"/>
                    <a:pt x="856" y="2247"/>
                  </a:cubicBezTo>
                  <a:cubicBezTo>
                    <a:pt x="951" y="2247"/>
                    <a:pt x="1038" y="2176"/>
                    <a:pt x="1044" y="2078"/>
                  </a:cubicBezTo>
                  <a:cubicBezTo>
                    <a:pt x="1052" y="1974"/>
                    <a:pt x="969" y="1886"/>
                    <a:pt x="865" y="1886"/>
                  </a:cubicBezTo>
                  <a:cubicBezTo>
                    <a:pt x="728" y="1886"/>
                    <a:pt x="612" y="1801"/>
                    <a:pt x="612" y="1698"/>
                  </a:cubicBezTo>
                  <a:lnTo>
                    <a:pt x="612" y="1405"/>
                  </a:lnTo>
                  <a:cubicBezTo>
                    <a:pt x="612" y="1394"/>
                    <a:pt x="610" y="1384"/>
                    <a:pt x="609" y="1376"/>
                  </a:cubicBezTo>
                  <a:cubicBezTo>
                    <a:pt x="589" y="1268"/>
                    <a:pt x="551" y="1187"/>
                    <a:pt x="502" y="1124"/>
                  </a:cubicBezTo>
                  <a:cubicBezTo>
                    <a:pt x="550" y="1061"/>
                    <a:pt x="589" y="980"/>
                    <a:pt x="608" y="874"/>
                  </a:cubicBezTo>
                  <a:cubicBezTo>
                    <a:pt x="610" y="863"/>
                    <a:pt x="612" y="853"/>
                    <a:pt x="612" y="842"/>
                  </a:cubicBezTo>
                  <a:lnTo>
                    <a:pt x="612" y="549"/>
                  </a:lnTo>
                  <a:cubicBezTo>
                    <a:pt x="612" y="449"/>
                    <a:pt x="727" y="363"/>
                    <a:pt x="863" y="362"/>
                  </a:cubicBezTo>
                  <a:cubicBezTo>
                    <a:pt x="956" y="361"/>
                    <a:pt x="1039" y="287"/>
                    <a:pt x="1044" y="192"/>
                  </a:cubicBezTo>
                  <a:cubicBezTo>
                    <a:pt x="1052" y="87"/>
                    <a:pt x="968" y="0"/>
                    <a:pt x="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1874873" y="849235"/>
              <a:ext cx="39817" cy="85165"/>
            </a:xfrm>
            <a:custGeom>
              <a:avLst/>
              <a:gdLst/>
              <a:ahLst/>
              <a:cxnLst/>
              <a:rect l="l" t="t" r="r" b="b"/>
              <a:pathLst>
                <a:path w="1051" h="2248" extrusionOk="0">
                  <a:moveTo>
                    <a:pt x="186" y="0"/>
                  </a:moveTo>
                  <a:cubicBezTo>
                    <a:pt x="82" y="0"/>
                    <a:pt x="1" y="87"/>
                    <a:pt x="7" y="192"/>
                  </a:cubicBezTo>
                  <a:cubicBezTo>
                    <a:pt x="12" y="286"/>
                    <a:pt x="95" y="361"/>
                    <a:pt x="189" y="362"/>
                  </a:cubicBezTo>
                  <a:cubicBezTo>
                    <a:pt x="325" y="363"/>
                    <a:pt x="440" y="449"/>
                    <a:pt x="440" y="549"/>
                  </a:cubicBezTo>
                  <a:lnTo>
                    <a:pt x="440" y="842"/>
                  </a:lnTo>
                  <a:cubicBezTo>
                    <a:pt x="440" y="853"/>
                    <a:pt x="442" y="863"/>
                    <a:pt x="443" y="874"/>
                  </a:cubicBezTo>
                  <a:cubicBezTo>
                    <a:pt x="462" y="981"/>
                    <a:pt x="501" y="1062"/>
                    <a:pt x="550" y="1125"/>
                  </a:cubicBezTo>
                  <a:cubicBezTo>
                    <a:pt x="501" y="1188"/>
                    <a:pt x="462" y="1269"/>
                    <a:pt x="443" y="1377"/>
                  </a:cubicBezTo>
                  <a:cubicBezTo>
                    <a:pt x="442" y="1387"/>
                    <a:pt x="440" y="1398"/>
                    <a:pt x="440" y="1408"/>
                  </a:cubicBezTo>
                  <a:lnTo>
                    <a:pt x="440" y="1701"/>
                  </a:lnTo>
                  <a:cubicBezTo>
                    <a:pt x="440" y="1802"/>
                    <a:pt x="325" y="1887"/>
                    <a:pt x="189" y="1888"/>
                  </a:cubicBezTo>
                  <a:cubicBezTo>
                    <a:pt x="95" y="1890"/>
                    <a:pt x="12" y="1963"/>
                    <a:pt x="7" y="2058"/>
                  </a:cubicBezTo>
                  <a:cubicBezTo>
                    <a:pt x="2" y="2163"/>
                    <a:pt x="84" y="2248"/>
                    <a:pt x="186" y="2248"/>
                  </a:cubicBezTo>
                  <a:cubicBezTo>
                    <a:pt x="525" y="2248"/>
                    <a:pt x="800" y="2002"/>
                    <a:pt x="800" y="1701"/>
                  </a:cubicBezTo>
                  <a:lnTo>
                    <a:pt x="800" y="1425"/>
                  </a:lnTo>
                  <a:cubicBezTo>
                    <a:pt x="818" y="1346"/>
                    <a:pt x="852" y="1317"/>
                    <a:pt x="904" y="1298"/>
                  </a:cubicBezTo>
                  <a:cubicBezTo>
                    <a:pt x="965" y="1275"/>
                    <a:pt x="1014" y="1228"/>
                    <a:pt x="1029" y="1167"/>
                  </a:cubicBezTo>
                  <a:cubicBezTo>
                    <a:pt x="1050" y="1074"/>
                    <a:pt x="998" y="984"/>
                    <a:pt x="912" y="955"/>
                  </a:cubicBezTo>
                  <a:cubicBezTo>
                    <a:pt x="855" y="935"/>
                    <a:pt x="819" y="907"/>
                    <a:pt x="800" y="825"/>
                  </a:cubicBezTo>
                  <a:lnTo>
                    <a:pt x="800" y="549"/>
                  </a:lnTo>
                  <a:cubicBezTo>
                    <a:pt x="800" y="247"/>
                    <a:pt x="525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673476" y="818813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3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674348" y="966489"/>
              <a:ext cx="113011" cy="13676"/>
            </a:xfrm>
            <a:custGeom>
              <a:avLst/>
              <a:gdLst/>
              <a:ahLst/>
              <a:cxnLst/>
              <a:rect l="l" t="t" r="r" b="b"/>
              <a:pathLst>
                <a:path w="2983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2785" y="361"/>
                  </a:lnTo>
                  <a:cubicBezTo>
                    <a:pt x="2881" y="361"/>
                    <a:pt x="2965" y="291"/>
                    <a:pt x="2974" y="197"/>
                  </a:cubicBezTo>
                  <a:cubicBezTo>
                    <a:pt x="2982" y="89"/>
                    <a:pt x="2898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673476" y="878368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673476" y="906933"/>
              <a:ext cx="36067" cy="13676"/>
            </a:xfrm>
            <a:custGeom>
              <a:avLst/>
              <a:gdLst/>
              <a:ahLst/>
              <a:cxnLst/>
              <a:rect l="l" t="t" r="r" b="b"/>
              <a:pathLst>
                <a:path w="952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61"/>
                    <a:pt x="190" y="361"/>
                  </a:cubicBezTo>
                  <a:lnTo>
                    <a:pt x="753" y="361"/>
                  </a:lnTo>
                  <a:cubicBezTo>
                    <a:pt x="850" y="361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771901" y="936673"/>
              <a:ext cx="25156" cy="13714"/>
            </a:xfrm>
            <a:custGeom>
              <a:avLst/>
              <a:gdLst/>
              <a:ahLst/>
              <a:cxnLst/>
              <a:rect l="l" t="t" r="r" b="b"/>
              <a:pathLst>
                <a:path w="664" h="362" extrusionOk="0">
                  <a:moveTo>
                    <a:pt x="189" y="1"/>
                  </a:moveTo>
                  <a:cubicBezTo>
                    <a:pt x="85" y="1"/>
                    <a:pt x="1" y="90"/>
                    <a:pt x="9" y="197"/>
                  </a:cubicBezTo>
                  <a:cubicBezTo>
                    <a:pt x="17" y="291"/>
                    <a:pt x="103" y="361"/>
                    <a:pt x="198" y="361"/>
                  </a:cubicBezTo>
                  <a:lnTo>
                    <a:pt x="467" y="361"/>
                  </a:lnTo>
                  <a:cubicBezTo>
                    <a:pt x="562" y="361"/>
                    <a:pt x="647" y="291"/>
                    <a:pt x="655" y="197"/>
                  </a:cubicBezTo>
                  <a:cubicBezTo>
                    <a:pt x="664" y="90"/>
                    <a:pt x="580" y="1"/>
                    <a:pt x="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673931" y="936673"/>
              <a:ext cx="78801" cy="13714"/>
            </a:xfrm>
            <a:custGeom>
              <a:avLst/>
              <a:gdLst/>
              <a:ahLst/>
              <a:cxnLst/>
              <a:rect l="l" t="t" r="r" b="b"/>
              <a:pathLst>
                <a:path w="2080" h="362" extrusionOk="0">
                  <a:moveTo>
                    <a:pt x="199" y="1"/>
                  </a:moveTo>
                  <a:cubicBezTo>
                    <a:pt x="102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882" y="361"/>
                  </a:lnTo>
                  <a:cubicBezTo>
                    <a:pt x="1977" y="361"/>
                    <a:pt x="2063" y="291"/>
                    <a:pt x="2070" y="197"/>
                  </a:cubicBezTo>
                  <a:cubicBezTo>
                    <a:pt x="2080" y="90"/>
                    <a:pt x="1996" y="1"/>
                    <a:pt x="1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728447" y="878368"/>
              <a:ext cx="36029" cy="13639"/>
            </a:xfrm>
            <a:custGeom>
              <a:avLst/>
              <a:gdLst/>
              <a:ahLst/>
              <a:cxnLst/>
              <a:rect l="l" t="t" r="r" b="b"/>
              <a:pathLst>
                <a:path w="951" h="360" extrusionOk="0">
                  <a:moveTo>
                    <a:pt x="189" y="0"/>
                  </a:moveTo>
                  <a:cubicBezTo>
                    <a:pt x="85" y="0"/>
                    <a:pt x="1" y="89"/>
                    <a:pt x="9" y="196"/>
                  </a:cubicBezTo>
                  <a:cubicBezTo>
                    <a:pt x="18" y="290"/>
                    <a:pt x="104" y="359"/>
                    <a:pt x="198" y="359"/>
                  </a:cubicBezTo>
                  <a:lnTo>
                    <a:pt x="753" y="359"/>
                  </a:lnTo>
                  <a:cubicBezTo>
                    <a:pt x="849" y="359"/>
                    <a:pt x="934" y="290"/>
                    <a:pt x="941" y="196"/>
                  </a:cubicBezTo>
                  <a:cubicBezTo>
                    <a:pt x="951" y="89"/>
                    <a:pt x="867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1778152" y="878330"/>
              <a:ext cx="75429" cy="13639"/>
            </a:xfrm>
            <a:custGeom>
              <a:avLst/>
              <a:gdLst/>
              <a:ahLst/>
              <a:cxnLst/>
              <a:rect l="l" t="t" r="r" b="b"/>
              <a:pathLst>
                <a:path w="1991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3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1809" y="359"/>
                  </a:lnTo>
                  <a:cubicBezTo>
                    <a:pt x="1810" y="359"/>
                    <a:pt x="1810" y="359"/>
                    <a:pt x="1811" y="359"/>
                  </a:cubicBezTo>
                  <a:cubicBezTo>
                    <a:pt x="1911" y="359"/>
                    <a:pt x="1990" y="279"/>
                    <a:pt x="1990" y="180"/>
                  </a:cubicBezTo>
                  <a:cubicBezTo>
                    <a:pt x="1990" y="81"/>
                    <a:pt x="1909" y="0"/>
                    <a:pt x="18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1729773" y="818699"/>
              <a:ext cx="164383" cy="13714"/>
            </a:xfrm>
            <a:custGeom>
              <a:avLst/>
              <a:gdLst/>
              <a:ahLst/>
              <a:cxnLst/>
              <a:rect l="l" t="t" r="r" b="b"/>
              <a:pathLst>
                <a:path w="4339" h="362" extrusionOk="0">
                  <a:moveTo>
                    <a:pt x="198" y="1"/>
                  </a:moveTo>
                  <a:cubicBezTo>
                    <a:pt x="103" y="1"/>
                    <a:pt x="18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137" y="361"/>
                  </a:lnTo>
                  <a:cubicBezTo>
                    <a:pt x="4234" y="361"/>
                    <a:pt x="4319" y="292"/>
                    <a:pt x="4326" y="198"/>
                  </a:cubicBezTo>
                  <a:cubicBezTo>
                    <a:pt x="4339" y="92"/>
                    <a:pt x="4255" y="1"/>
                    <a:pt x="4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1673097" y="848553"/>
              <a:ext cx="182000" cy="13639"/>
            </a:xfrm>
            <a:custGeom>
              <a:avLst/>
              <a:gdLst/>
              <a:ahLst/>
              <a:cxnLst/>
              <a:rect l="l" t="t" r="r" b="b"/>
              <a:pathLst>
                <a:path w="4804" h="360" extrusionOk="0">
                  <a:moveTo>
                    <a:pt x="199" y="1"/>
                  </a:moveTo>
                  <a:cubicBezTo>
                    <a:pt x="103" y="1"/>
                    <a:pt x="19" y="70"/>
                    <a:pt x="9" y="164"/>
                  </a:cubicBezTo>
                  <a:cubicBezTo>
                    <a:pt x="1" y="271"/>
                    <a:pt x="87" y="360"/>
                    <a:pt x="193" y="360"/>
                  </a:cubicBezTo>
                  <a:lnTo>
                    <a:pt x="4595" y="360"/>
                  </a:lnTo>
                  <a:cubicBezTo>
                    <a:pt x="4681" y="360"/>
                    <a:pt x="4763" y="302"/>
                    <a:pt x="4780" y="216"/>
                  </a:cubicBezTo>
                  <a:cubicBezTo>
                    <a:pt x="4804" y="101"/>
                    <a:pt x="4713" y="1"/>
                    <a:pt x="4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1558836" y="713303"/>
              <a:ext cx="475457" cy="476631"/>
            </a:xfrm>
            <a:custGeom>
              <a:avLst/>
              <a:gdLst/>
              <a:ahLst/>
              <a:cxnLst/>
              <a:rect l="l" t="t" r="r" b="b"/>
              <a:pathLst>
                <a:path w="12550" h="12581" extrusionOk="0">
                  <a:moveTo>
                    <a:pt x="10487" y="358"/>
                  </a:moveTo>
                  <a:cubicBezTo>
                    <a:pt x="10595" y="358"/>
                    <a:pt x="10684" y="446"/>
                    <a:pt x="10684" y="556"/>
                  </a:cubicBezTo>
                  <a:lnTo>
                    <a:pt x="10684" y="1374"/>
                  </a:lnTo>
                  <a:lnTo>
                    <a:pt x="363" y="1374"/>
                  </a:lnTo>
                  <a:lnTo>
                    <a:pt x="363" y="556"/>
                  </a:lnTo>
                  <a:cubicBezTo>
                    <a:pt x="363" y="447"/>
                    <a:pt x="451" y="358"/>
                    <a:pt x="561" y="358"/>
                  </a:cubicBezTo>
                  <a:close/>
                  <a:moveTo>
                    <a:pt x="11338" y="6826"/>
                  </a:moveTo>
                  <a:lnTo>
                    <a:pt x="11956" y="7535"/>
                  </a:lnTo>
                  <a:lnTo>
                    <a:pt x="11338" y="7535"/>
                  </a:lnTo>
                  <a:lnTo>
                    <a:pt x="11338" y="6826"/>
                  </a:lnTo>
                  <a:close/>
                  <a:moveTo>
                    <a:pt x="192" y="0"/>
                  </a:moveTo>
                  <a:cubicBezTo>
                    <a:pt x="86" y="0"/>
                    <a:pt x="2" y="86"/>
                    <a:pt x="2" y="191"/>
                  </a:cubicBezTo>
                  <a:lnTo>
                    <a:pt x="2" y="7202"/>
                  </a:lnTo>
                  <a:cubicBezTo>
                    <a:pt x="2" y="7220"/>
                    <a:pt x="9" y="7237"/>
                    <a:pt x="22" y="7249"/>
                  </a:cubicBezTo>
                  <a:cubicBezTo>
                    <a:pt x="75" y="7301"/>
                    <a:pt x="131" y="7323"/>
                    <a:pt x="183" y="7323"/>
                  </a:cubicBezTo>
                  <a:cubicBezTo>
                    <a:pt x="282" y="7323"/>
                    <a:pt x="363" y="7241"/>
                    <a:pt x="363" y="7139"/>
                  </a:cubicBezTo>
                  <a:lnTo>
                    <a:pt x="363" y="1736"/>
                  </a:lnTo>
                  <a:lnTo>
                    <a:pt x="10683" y="1736"/>
                  </a:lnTo>
                  <a:lnTo>
                    <a:pt x="10683" y="6160"/>
                  </a:lnTo>
                  <a:lnTo>
                    <a:pt x="9249" y="6160"/>
                  </a:lnTo>
                  <a:cubicBezTo>
                    <a:pt x="9152" y="6160"/>
                    <a:pt x="9067" y="6229"/>
                    <a:pt x="9060" y="6323"/>
                  </a:cubicBezTo>
                  <a:cubicBezTo>
                    <a:pt x="9051" y="6431"/>
                    <a:pt x="9134" y="6520"/>
                    <a:pt x="9239" y="6520"/>
                  </a:cubicBezTo>
                  <a:lnTo>
                    <a:pt x="10978" y="6520"/>
                  </a:lnTo>
                  <a:lnTo>
                    <a:pt x="10978" y="7713"/>
                  </a:lnTo>
                  <a:cubicBezTo>
                    <a:pt x="10978" y="7814"/>
                    <a:pt x="11060" y="7897"/>
                    <a:pt x="11162" y="7897"/>
                  </a:cubicBezTo>
                  <a:lnTo>
                    <a:pt x="12190" y="7897"/>
                  </a:lnTo>
                  <a:lnTo>
                    <a:pt x="12190" y="12223"/>
                  </a:lnTo>
                  <a:lnTo>
                    <a:pt x="7537" y="12223"/>
                  </a:lnTo>
                  <a:lnTo>
                    <a:pt x="7537" y="6519"/>
                  </a:lnTo>
                  <a:lnTo>
                    <a:pt x="8330" y="6519"/>
                  </a:lnTo>
                  <a:cubicBezTo>
                    <a:pt x="8426" y="6519"/>
                    <a:pt x="8511" y="6449"/>
                    <a:pt x="8519" y="6354"/>
                  </a:cubicBezTo>
                  <a:cubicBezTo>
                    <a:pt x="8528" y="6248"/>
                    <a:pt x="8444" y="6159"/>
                    <a:pt x="8339" y="6159"/>
                  </a:cubicBezTo>
                  <a:lnTo>
                    <a:pt x="7328" y="6159"/>
                  </a:lnTo>
                  <a:cubicBezTo>
                    <a:pt x="7225" y="6159"/>
                    <a:pt x="7143" y="6241"/>
                    <a:pt x="7143" y="6343"/>
                  </a:cubicBezTo>
                  <a:lnTo>
                    <a:pt x="7143" y="9436"/>
                  </a:lnTo>
                  <a:lnTo>
                    <a:pt x="427" y="9436"/>
                  </a:lnTo>
                  <a:cubicBezTo>
                    <a:pt x="390" y="9436"/>
                    <a:pt x="360" y="9405"/>
                    <a:pt x="360" y="9369"/>
                  </a:cubicBezTo>
                  <a:lnTo>
                    <a:pt x="360" y="7960"/>
                  </a:lnTo>
                  <a:cubicBezTo>
                    <a:pt x="360" y="7941"/>
                    <a:pt x="352" y="7924"/>
                    <a:pt x="339" y="7911"/>
                  </a:cubicBezTo>
                  <a:cubicBezTo>
                    <a:pt x="286" y="7861"/>
                    <a:pt x="231" y="7840"/>
                    <a:pt x="180" y="7840"/>
                  </a:cubicBezTo>
                  <a:cubicBezTo>
                    <a:pt x="81" y="7840"/>
                    <a:pt x="0" y="7920"/>
                    <a:pt x="0" y="8020"/>
                  </a:cubicBezTo>
                  <a:lnTo>
                    <a:pt x="0" y="9604"/>
                  </a:lnTo>
                  <a:cubicBezTo>
                    <a:pt x="0" y="9709"/>
                    <a:pt x="85" y="9795"/>
                    <a:pt x="191" y="9795"/>
                  </a:cubicBezTo>
                  <a:lnTo>
                    <a:pt x="7143" y="9795"/>
                  </a:lnTo>
                  <a:lnTo>
                    <a:pt x="7143" y="12397"/>
                  </a:lnTo>
                  <a:cubicBezTo>
                    <a:pt x="7143" y="12499"/>
                    <a:pt x="7225" y="12581"/>
                    <a:pt x="7328" y="12581"/>
                  </a:cubicBezTo>
                  <a:lnTo>
                    <a:pt x="12365" y="12581"/>
                  </a:lnTo>
                  <a:cubicBezTo>
                    <a:pt x="12467" y="12581"/>
                    <a:pt x="12550" y="12499"/>
                    <a:pt x="12550" y="12397"/>
                  </a:cubicBezTo>
                  <a:lnTo>
                    <a:pt x="12550" y="7724"/>
                  </a:lnTo>
                  <a:cubicBezTo>
                    <a:pt x="12550" y="7679"/>
                    <a:pt x="12534" y="7636"/>
                    <a:pt x="12506" y="7604"/>
                  </a:cubicBezTo>
                  <a:lnTo>
                    <a:pt x="11307" y="6222"/>
                  </a:lnTo>
                  <a:cubicBezTo>
                    <a:pt x="11272" y="6182"/>
                    <a:pt x="11221" y="6160"/>
                    <a:pt x="11168" y="6160"/>
                  </a:cubicBezTo>
                  <a:lnTo>
                    <a:pt x="11043" y="6160"/>
                  </a:lnTo>
                  <a:lnTo>
                    <a:pt x="11043" y="566"/>
                  </a:lnTo>
                  <a:cubicBezTo>
                    <a:pt x="11043" y="254"/>
                    <a:pt x="10790" y="0"/>
                    <a:pt x="10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1906431" y="1036614"/>
              <a:ext cx="48341" cy="63760"/>
            </a:xfrm>
            <a:custGeom>
              <a:avLst/>
              <a:gdLst/>
              <a:ahLst/>
              <a:cxnLst/>
              <a:rect l="l" t="t" r="r" b="b"/>
              <a:pathLst>
                <a:path w="1276" h="1683" extrusionOk="0">
                  <a:moveTo>
                    <a:pt x="1096" y="0"/>
                  </a:moveTo>
                  <a:cubicBezTo>
                    <a:pt x="997" y="0"/>
                    <a:pt x="917" y="81"/>
                    <a:pt x="917" y="180"/>
                  </a:cubicBezTo>
                  <a:lnTo>
                    <a:pt x="917" y="638"/>
                  </a:lnTo>
                  <a:lnTo>
                    <a:pt x="359" y="638"/>
                  </a:lnTo>
                  <a:lnTo>
                    <a:pt x="359" y="180"/>
                  </a:lnTo>
                  <a:cubicBezTo>
                    <a:pt x="362" y="81"/>
                    <a:pt x="280" y="1"/>
                    <a:pt x="180" y="1"/>
                  </a:cubicBezTo>
                  <a:cubicBezTo>
                    <a:pt x="81" y="1"/>
                    <a:pt x="0" y="82"/>
                    <a:pt x="0" y="181"/>
                  </a:cubicBezTo>
                  <a:lnTo>
                    <a:pt x="0" y="1494"/>
                  </a:lnTo>
                  <a:cubicBezTo>
                    <a:pt x="0" y="1589"/>
                    <a:pt x="69" y="1674"/>
                    <a:pt x="164" y="1682"/>
                  </a:cubicBezTo>
                  <a:cubicBezTo>
                    <a:pt x="169" y="1682"/>
                    <a:pt x="173" y="1683"/>
                    <a:pt x="178" y="1683"/>
                  </a:cubicBezTo>
                  <a:cubicBezTo>
                    <a:pt x="279" y="1683"/>
                    <a:pt x="359" y="1602"/>
                    <a:pt x="359" y="1502"/>
                  </a:cubicBezTo>
                  <a:lnTo>
                    <a:pt x="359" y="998"/>
                  </a:lnTo>
                  <a:lnTo>
                    <a:pt x="917" y="998"/>
                  </a:lnTo>
                  <a:lnTo>
                    <a:pt x="917" y="1494"/>
                  </a:lnTo>
                  <a:cubicBezTo>
                    <a:pt x="917" y="1589"/>
                    <a:pt x="986" y="1674"/>
                    <a:pt x="1080" y="1682"/>
                  </a:cubicBezTo>
                  <a:cubicBezTo>
                    <a:pt x="1085" y="1682"/>
                    <a:pt x="1090" y="1683"/>
                    <a:pt x="1095" y="1683"/>
                  </a:cubicBezTo>
                  <a:cubicBezTo>
                    <a:pt x="1195" y="1683"/>
                    <a:pt x="1276" y="1602"/>
                    <a:pt x="1276" y="1502"/>
                  </a:cubicBezTo>
                  <a:lnTo>
                    <a:pt x="1276" y="189"/>
                  </a:lnTo>
                  <a:cubicBezTo>
                    <a:pt x="1276" y="93"/>
                    <a:pt x="1207" y="8"/>
                    <a:pt x="1113" y="1"/>
                  </a:cubicBezTo>
                  <a:cubicBezTo>
                    <a:pt x="1107" y="1"/>
                    <a:pt x="1102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1857976" y="1035970"/>
              <a:ext cx="42128" cy="65200"/>
            </a:xfrm>
            <a:custGeom>
              <a:avLst/>
              <a:gdLst/>
              <a:ahLst/>
              <a:cxnLst/>
              <a:rect l="l" t="t" r="r" b="b"/>
              <a:pathLst>
                <a:path w="1112" h="1721" extrusionOk="0">
                  <a:moveTo>
                    <a:pt x="550" y="362"/>
                  </a:moveTo>
                  <a:cubicBezTo>
                    <a:pt x="659" y="362"/>
                    <a:pt x="752" y="451"/>
                    <a:pt x="752" y="558"/>
                  </a:cubicBezTo>
                  <a:cubicBezTo>
                    <a:pt x="752" y="665"/>
                    <a:pt x="659" y="756"/>
                    <a:pt x="548" y="756"/>
                  </a:cubicBezTo>
                  <a:cubicBezTo>
                    <a:pt x="504" y="756"/>
                    <a:pt x="429" y="756"/>
                    <a:pt x="359" y="757"/>
                  </a:cubicBezTo>
                  <a:cubicBezTo>
                    <a:pt x="359" y="684"/>
                    <a:pt x="358" y="439"/>
                    <a:pt x="358" y="362"/>
                  </a:cubicBezTo>
                  <a:lnTo>
                    <a:pt x="548" y="362"/>
                  </a:lnTo>
                  <a:cubicBezTo>
                    <a:pt x="549" y="362"/>
                    <a:pt x="549" y="362"/>
                    <a:pt x="550" y="362"/>
                  </a:cubicBezTo>
                  <a:close/>
                  <a:moveTo>
                    <a:pt x="182" y="0"/>
                  </a:moveTo>
                  <a:cubicBezTo>
                    <a:pt x="87" y="0"/>
                    <a:pt x="0" y="88"/>
                    <a:pt x="0" y="186"/>
                  </a:cubicBezTo>
                  <a:lnTo>
                    <a:pt x="0" y="1531"/>
                  </a:lnTo>
                  <a:cubicBezTo>
                    <a:pt x="0" y="1618"/>
                    <a:pt x="59" y="1699"/>
                    <a:pt x="145" y="1717"/>
                  </a:cubicBezTo>
                  <a:cubicBezTo>
                    <a:pt x="158" y="1719"/>
                    <a:pt x="170" y="1721"/>
                    <a:pt x="182" y="1721"/>
                  </a:cubicBezTo>
                  <a:cubicBezTo>
                    <a:pt x="281" y="1721"/>
                    <a:pt x="363" y="1637"/>
                    <a:pt x="363" y="1537"/>
                  </a:cubicBezTo>
                  <a:lnTo>
                    <a:pt x="363" y="1133"/>
                  </a:lnTo>
                  <a:cubicBezTo>
                    <a:pt x="432" y="1133"/>
                    <a:pt x="506" y="1131"/>
                    <a:pt x="551" y="1131"/>
                  </a:cubicBezTo>
                  <a:cubicBezTo>
                    <a:pt x="860" y="1131"/>
                    <a:pt x="1112" y="878"/>
                    <a:pt x="1112" y="566"/>
                  </a:cubicBezTo>
                  <a:cubicBezTo>
                    <a:pt x="1112" y="255"/>
                    <a:pt x="86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1964433" y="1035932"/>
              <a:ext cx="42962" cy="65200"/>
            </a:xfrm>
            <a:custGeom>
              <a:avLst/>
              <a:gdLst/>
              <a:ahLst/>
              <a:cxnLst/>
              <a:rect l="l" t="t" r="r" b="b"/>
              <a:pathLst>
                <a:path w="1134" h="1721" extrusionOk="0">
                  <a:moveTo>
                    <a:pt x="566" y="362"/>
                  </a:moveTo>
                  <a:cubicBezTo>
                    <a:pt x="677" y="362"/>
                    <a:pt x="770" y="452"/>
                    <a:pt x="770" y="558"/>
                  </a:cubicBezTo>
                  <a:cubicBezTo>
                    <a:pt x="770" y="665"/>
                    <a:pt x="676" y="755"/>
                    <a:pt x="566" y="755"/>
                  </a:cubicBezTo>
                  <a:cubicBezTo>
                    <a:pt x="522" y="755"/>
                    <a:pt x="447" y="755"/>
                    <a:pt x="376" y="757"/>
                  </a:cubicBezTo>
                  <a:cubicBezTo>
                    <a:pt x="376" y="684"/>
                    <a:pt x="375" y="439"/>
                    <a:pt x="375" y="362"/>
                  </a:cubicBezTo>
                  <a:close/>
                  <a:moveTo>
                    <a:pt x="187" y="0"/>
                  </a:moveTo>
                  <a:cubicBezTo>
                    <a:pt x="79" y="0"/>
                    <a:pt x="4" y="87"/>
                    <a:pt x="2" y="190"/>
                  </a:cubicBezTo>
                  <a:cubicBezTo>
                    <a:pt x="0" y="235"/>
                    <a:pt x="2" y="1503"/>
                    <a:pt x="2" y="1535"/>
                  </a:cubicBezTo>
                  <a:cubicBezTo>
                    <a:pt x="2" y="1638"/>
                    <a:pt x="84" y="1721"/>
                    <a:pt x="185" y="1721"/>
                  </a:cubicBezTo>
                  <a:cubicBezTo>
                    <a:pt x="287" y="1721"/>
                    <a:pt x="370" y="1638"/>
                    <a:pt x="370" y="1536"/>
                  </a:cubicBezTo>
                  <a:lnTo>
                    <a:pt x="370" y="1132"/>
                  </a:lnTo>
                  <a:cubicBezTo>
                    <a:pt x="441" y="1132"/>
                    <a:pt x="517" y="1131"/>
                    <a:pt x="562" y="1131"/>
                  </a:cubicBezTo>
                  <a:cubicBezTo>
                    <a:pt x="878" y="1131"/>
                    <a:pt x="1134" y="878"/>
                    <a:pt x="1134" y="566"/>
                  </a:cubicBezTo>
                  <a:cubicBezTo>
                    <a:pt x="1134" y="254"/>
                    <a:pt x="878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669;p42">
            <a:extLst>
              <a:ext uri="{FF2B5EF4-FFF2-40B4-BE49-F238E27FC236}">
                <a16:creationId xmlns:a16="http://schemas.microsoft.com/office/drawing/2014/main" id="{C60D5F81-5355-CC08-F1C2-B732A4C61118}"/>
              </a:ext>
            </a:extLst>
          </p:cNvPr>
          <p:cNvSpPr txBox="1">
            <a:spLocks/>
          </p:cNvSpPr>
          <p:nvPr/>
        </p:nvSpPr>
        <p:spPr>
          <a:xfrm>
            <a:off x="3313062" y="2649975"/>
            <a:ext cx="2517875" cy="235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Erstellen des Projektplans und der Architektur</a:t>
            </a:r>
          </a:p>
        </p:txBody>
      </p:sp>
      <p:sp>
        <p:nvSpPr>
          <p:cNvPr id="5" name="Google Shape;1669;p42">
            <a:extLst>
              <a:ext uri="{FF2B5EF4-FFF2-40B4-BE49-F238E27FC236}">
                <a16:creationId xmlns:a16="http://schemas.microsoft.com/office/drawing/2014/main" id="{FA17AFEB-4C9A-4F10-0163-4CDD9DD05915}"/>
              </a:ext>
            </a:extLst>
          </p:cNvPr>
          <p:cNvSpPr txBox="1">
            <a:spLocks/>
          </p:cNvSpPr>
          <p:nvPr/>
        </p:nvSpPr>
        <p:spPr>
          <a:xfrm>
            <a:off x="6177546" y="2639734"/>
            <a:ext cx="2517875" cy="235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Gemeinsame Coding 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Backend </a:t>
            </a:r>
            <a:r>
              <a:rPr lang="de-DE" dirty="0" err="1"/>
              <a:t>into</a:t>
            </a:r>
            <a:r>
              <a:rPr lang="de-DE" dirty="0"/>
              <a:t> 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Zusatzanforderung zuletzt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Guide vollständig absolviert</a:t>
            </a:r>
            <a:endParaRPr sz="1200" dirty="0"/>
          </a:p>
        </p:txBody>
      </p:sp>
      <p:sp>
        <p:nvSpPr>
          <p:cNvPr id="1761" name="Google Shape;1761;p45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Backend für die Mindestanforderungen erstellt</a:t>
            </a:r>
            <a:endParaRPr sz="1200" dirty="0"/>
          </a:p>
        </p:txBody>
      </p:sp>
      <p:sp>
        <p:nvSpPr>
          <p:cNvPr id="1762" name="Google Shape;1762;p45"/>
          <p:cNvSpPr txBox="1">
            <a:spLocks noGrp="1"/>
          </p:cNvSpPr>
          <p:nvPr>
            <p:ph type="subTitle" idx="13"/>
          </p:nvPr>
        </p:nvSpPr>
        <p:spPr>
          <a:xfrm>
            <a:off x="4986433" y="3533123"/>
            <a:ext cx="2358498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/>
              <a:t>Authentifizierung</a:t>
            </a:r>
            <a:endParaRPr sz="1600" dirty="0"/>
          </a:p>
        </p:txBody>
      </p:sp>
      <p:sp>
        <p:nvSpPr>
          <p:cNvPr id="1763" name="Google Shape;176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Projektplan</a:t>
            </a:r>
            <a:endParaRPr dirty="0"/>
          </a:p>
        </p:txBody>
      </p:sp>
      <p:sp>
        <p:nvSpPr>
          <p:cNvPr id="1764" name="Google Shape;1764;p45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Prototyp</a:t>
            </a:r>
            <a:endParaRPr dirty="0"/>
          </a:p>
        </p:txBody>
      </p:sp>
      <p:sp>
        <p:nvSpPr>
          <p:cNvPr id="1765" name="Google Shape;1765;p45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Backend</a:t>
            </a:r>
            <a:endParaRPr dirty="0"/>
          </a:p>
        </p:txBody>
      </p:sp>
      <p:sp>
        <p:nvSpPr>
          <p:cNvPr id="1766" name="Google Shape;1766;p45"/>
          <p:cNvSpPr txBox="1">
            <a:spLocks noGrp="1"/>
          </p:cNvSpPr>
          <p:nvPr>
            <p:ph type="subTitle" idx="3"/>
          </p:nvPr>
        </p:nvSpPr>
        <p:spPr>
          <a:xfrm>
            <a:off x="223656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Datenbankstruktur verändert (userId)</a:t>
            </a:r>
            <a:endParaRPr sz="1200" dirty="0"/>
          </a:p>
        </p:txBody>
      </p:sp>
      <p:sp>
        <p:nvSpPr>
          <p:cNvPr id="1767" name="Google Shape;1767;p45"/>
          <p:cNvSpPr txBox="1">
            <a:spLocks noGrp="1"/>
          </p:cNvSpPr>
          <p:nvPr>
            <p:ph type="subTitle" idx="4"/>
          </p:nvPr>
        </p:nvSpPr>
        <p:spPr>
          <a:xfrm>
            <a:off x="498643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/>
              <a:t>Login im Frontend erstellt</a:t>
            </a:r>
            <a:endParaRPr sz="1200" dirty="0"/>
          </a:p>
        </p:txBody>
      </p:sp>
      <p:sp>
        <p:nvSpPr>
          <p:cNvPr id="1768" name="Google Shape;1768;p45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UI-Funktionalitäten hinzugefügt</a:t>
            </a:r>
            <a:endParaRPr sz="1200" dirty="0"/>
          </a:p>
        </p:txBody>
      </p:sp>
      <p:sp>
        <p:nvSpPr>
          <p:cNvPr id="1770" name="Google Shape;1770;p45"/>
          <p:cNvSpPr txBox="1">
            <a:spLocks noGrp="1"/>
          </p:cNvSpPr>
          <p:nvPr>
            <p:ph type="subTitle" idx="9"/>
          </p:nvPr>
        </p:nvSpPr>
        <p:spPr>
          <a:xfrm>
            <a:off x="223656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Extra</a:t>
            </a:r>
            <a:endParaRPr dirty="0"/>
          </a:p>
        </p:txBody>
      </p:sp>
      <p:sp>
        <p:nvSpPr>
          <p:cNvPr id="1771" name="Google Shape;1771;p45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</a:t>
            </a:r>
            <a:endParaRPr dirty="0"/>
          </a:p>
        </p:txBody>
      </p:sp>
      <p:grpSp>
        <p:nvGrpSpPr>
          <p:cNvPr id="1773" name="Google Shape;1773;p45"/>
          <p:cNvGrpSpPr/>
          <p:nvPr/>
        </p:nvGrpSpPr>
        <p:grpSpPr>
          <a:xfrm>
            <a:off x="2355252" y="3020954"/>
            <a:ext cx="299492" cy="340983"/>
            <a:chOff x="742339" y="1436604"/>
            <a:chExt cx="418402" cy="476366"/>
          </a:xfrm>
        </p:grpSpPr>
        <p:sp>
          <p:nvSpPr>
            <p:cNvPr id="1774" name="Google Shape;1774;p45"/>
            <p:cNvSpPr/>
            <p:nvPr/>
          </p:nvSpPr>
          <p:spPr>
            <a:xfrm>
              <a:off x="836180" y="1697442"/>
              <a:ext cx="98615" cy="215528"/>
            </a:xfrm>
            <a:custGeom>
              <a:avLst/>
              <a:gdLst/>
              <a:ahLst/>
              <a:cxnLst/>
              <a:rect l="l" t="t" r="r" b="b"/>
              <a:pathLst>
                <a:path w="2603" h="5689" extrusionOk="0">
                  <a:moveTo>
                    <a:pt x="205" y="0"/>
                  </a:moveTo>
                  <a:cubicBezTo>
                    <a:pt x="168" y="0"/>
                    <a:pt x="130" y="12"/>
                    <a:pt x="98" y="36"/>
                  </a:cubicBezTo>
                  <a:cubicBezTo>
                    <a:pt x="17" y="96"/>
                    <a:pt x="0" y="209"/>
                    <a:pt x="61" y="290"/>
                  </a:cubicBezTo>
                  <a:lnTo>
                    <a:pt x="931" y="1459"/>
                  </a:lnTo>
                  <a:lnTo>
                    <a:pt x="931" y="4503"/>
                  </a:lnTo>
                  <a:cubicBezTo>
                    <a:pt x="931" y="4560"/>
                    <a:pt x="957" y="4613"/>
                    <a:pt x="1004" y="4649"/>
                  </a:cubicBezTo>
                  <a:lnTo>
                    <a:pt x="2310" y="5650"/>
                  </a:lnTo>
                  <a:cubicBezTo>
                    <a:pt x="2342" y="5675"/>
                    <a:pt x="2382" y="5689"/>
                    <a:pt x="2421" y="5689"/>
                  </a:cubicBezTo>
                  <a:cubicBezTo>
                    <a:pt x="2522" y="5689"/>
                    <a:pt x="2603" y="5607"/>
                    <a:pt x="2603" y="5507"/>
                  </a:cubicBezTo>
                  <a:lnTo>
                    <a:pt x="2603" y="4240"/>
                  </a:lnTo>
                  <a:cubicBezTo>
                    <a:pt x="2602" y="4141"/>
                    <a:pt x="2522" y="4060"/>
                    <a:pt x="2423" y="4060"/>
                  </a:cubicBezTo>
                  <a:cubicBezTo>
                    <a:pt x="2323" y="4060"/>
                    <a:pt x="2241" y="4141"/>
                    <a:pt x="2241" y="4240"/>
                  </a:cubicBezTo>
                  <a:lnTo>
                    <a:pt x="2241" y="5137"/>
                  </a:lnTo>
                  <a:lnTo>
                    <a:pt x="1292" y="4408"/>
                  </a:lnTo>
                  <a:lnTo>
                    <a:pt x="1292" y="1398"/>
                  </a:lnTo>
                  <a:cubicBezTo>
                    <a:pt x="1292" y="1359"/>
                    <a:pt x="1278" y="1322"/>
                    <a:pt x="1256" y="1291"/>
                  </a:cubicBezTo>
                  <a:lnTo>
                    <a:pt x="350" y="73"/>
                  </a:lnTo>
                  <a:cubicBezTo>
                    <a:pt x="314" y="26"/>
                    <a:pt x="260" y="0"/>
                    <a:pt x="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5"/>
            <p:cNvSpPr/>
            <p:nvPr/>
          </p:nvSpPr>
          <p:spPr>
            <a:xfrm>
              <a:off x="818487" y="1437664"/>
              <a:ext cx="25686" cy="55502"/>
            </a:xfrm>
            <a:custGeom>
              <a:avLst/>
              <a:gdLst/>
              <a:ahLst/>
              <a:cxnLst/>
              <a:rect l="l" t="t" r="r" b="b"/>
              <a:pathLst>
                <a:path w="678" h="1465" extrusionOk="0">
                  <a:moveTo>
                    <a:pt x="196" y="1"/>
                  </a:moveTo>
                  <a:cubicBezTo>
                    <a:pt x="181" y="1"/>
                    <a:pt x="168" y="6"/>
                    <a:pt x="158" y="16"/>
                  </a:cubicBezTo>
                  <a:cubicBezTo>
                    <a:pt x="0" y="172"/>
                    <a:pt x="109" y="362"/>
                    <a:pt x="261" y="362"/>
                  </a:cubicBezTo>
                  <a:lnTo>
                    <a:pt x="316" y="362"/>
                  </a:lnTo>
                  <a:lnTo>
                    <a:pt x="316" y="1350"/>
                  </a:lnTo>
                  <a:cubicBezTo>
                    <a:pt x="316" y="1363"/>
                    <a:pt x="322" y="1378"/>
                    <a:pt x="332" y="1387"/>
                  </a:cubicBezTo>
                  <a:cubicBezTo>
                    <a:pt x="386" y="1442"/>
                    <a:pt x="444" y="1465"/>
                    <a:pt x="497" y="1465"/>
                  </a:cubicBezTo>
                  <a:cubicBezTo>
                    <a:pt x="597" y="1465"/>
                    <a:pt x="678" y="1384"/>
                    <a:pt x="678" y="1285"/>
                  </a:cubicBezTo>
                  <a:lnTo>
                    <a:pt x="678" y="54"/>
                  </a:lnTo>
                  <a:cubicBezTo>
                    <a:pt x="678" y="26"/>
                    <a:pt x="65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5"/>
            <p:cNvSpPr/>
            <p:nvPr/>
          </p:nvSpPr>
          <p:spPr>
            <a:xfrm>
              <a:off x="875807" y="1510934"/>
              <a:ext cx="22996" cy="55502"/>
            </a:xfrm>
            <a:custGeom>
              <a:avLst/>
              <a:gdLst/>
              <a:ahLst/>
              <a:cxnLst/>
              <a:rect l="l" t="t" r="r" b="b"/>
              <a:pathLst>
                <a:path w="607" h="1465" extrusionOk="0">
                  <a:moveTo>
                    <a:pt x="198" y="0"/>
                  </a:moveTo>
                  <a:cubicBezTo>
                    <a:pt x="102" y="0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246" y="360"/>
                  </a:lnTo>
                  <a:lnTo>
                    <a:pt x="246" y="1283"/>
                  </a:lnTo>
                  <a:cubicBezTo>
                    <a:pt x="246" y="1385"/>
                    <a:pt x="326" y="1464"/>
                    <a:pt x="426" y="1464"/>
                  </a:cubicBezTo>
                  <a:cubicBezTo>
                    <a:pt x="525" y="1464"/>
                    <a:pt x="607" y="1383"/>
                    <a:pt x="607" y="1283"/>
                  </a:cubicBezTo>
                  <a:lnTo>
                    <a:pt x="607" y="183"/>
                  </a:lnTo>
                  <a:cubicBezTo>
                    <a:pt x="607" y="82"/>
                    <a:pt x="524" y="0"/>
                    <a:pt x="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5"/>
            <p:cNvSpPr/>
            <p:nvPr/>
          </p:nvSpPr>
          <p:spPr>
            <a:xfrm>
              <a:off x="909108" y="1437664"/>
              <a:ext cx="25686" cy="55502"/>
            </a:xfrm>
            <a:custGeom>
              <a:avLst/>
              <a:gdLst/>
              <a:ahLst/>
              <a:cxnLst/>
              <a:rect l="l" t="t" r="r" b="b"/>
              <a:pathLst>
                <a:path w="678" h="1465" extrusionOk="0">
                  <a:moveTo>
                    <a:pt x="196" y="1"/>
                  </a:moveTo>
                  <a:cubicBezTo>
                    <a:pt x="181" y="1"/>
                    <a:pt x="168" y="6"/>
                    <a:pt x="158" y="16"/>
                  </a:cubicBezTo>
                  <a:cubicBezTo>
                    <a:pt x="0" y="172"/>
                    <a:pt x="108" y="362"/>
                    <a:pt x="260" y="362"/>
                  </a:cubicBezTo>
                  <a:lnTo>
                    <a:pt x="316" y="362"/>
                  </a:lnTo>
                  <a:lnTo>
                    <a:pt x="316" y="1350"/>
                  </a:lnTo>
                  <a:cubicBezTo>
                    <a:pt x="316" y="1363"/>
                    <a:pt x="322" y="1378"/>
                    <a:pt x="332" y="1387"/>
                  </a:cubicBezTo>
                  <a:cubicBezTo>
                    <a:pt x="386" y="1442"/>
                    <a:pt x="444" y="1464"/>
                    <a:pt x="497" y="1464"/>
                  </a:cubicBezTo>
                  <a:cubicBezTo>
                    <a:pt x="597" y="1464"/>
                    <a:pt x="678" y="1384"/>
                    <a:pt x="678" y="1284"/>
                  </a:cubicBezTo>
                  <a:lnTo>
                    <a:pt x="678" y="54"/>
                  </a:lnTo>
                  <a:cubicBezTo>
                    <a:pt x="678" y="25"/>
                    <a:pt x="65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5"/>
            <p:cNvSpPr/>
            <p:nvPr/>
          </p:nvSpPr>
          <p:spPr>
            <a:xfrm>
              <a:off x="772116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10" y="349"/>
                  </a:moveTo>
                  <a:cubicBezTo>
                    <a:pt x="591" y="349"/>
                    <a:pt x="657" y="415"/>
                    <a:pt x="657" y="496"/>
                  </a:cubicBezTo>
                  <a:lnTo>
                    <a:pt x="657" y="1035"/>
                  </a:lnTo>
                  <a:cubicBezTo>
                    <a:pt x="657" y="1116"/>
                    <a:pt x="592" y="1183"/>
                    <a:pt x="510" y="1183"/>
                  </a:cubicBezTo>
                  <a:cubicBezTo>
                    <a:pt x="493" y="1183"/>
                    <a:pt x="477" y="1180"/>
                    <a:pt x="459" y="1174"/>
                  </a:cubicBezTo>
                  <a:cubicBezTo>
                    <a:pt x="401" y="1155"/>
                    <a:pt x="361" y="1097"/>
                    <a:pt x="361" y="1034"/>
                  </a:cubicBezTo>
                  <a:lnTo>
                    <a:pt x="361" y="498"/>
                  </a:lnTo>
                  <a:cubicBezTo>
                    <a:pt x="361" y="435"/>
                    <a:pt x="399" y="377"/>
                    <a:pt x="459" y="357"/>
                  </a:cubicBezTo>
                  <a:cubicBezTo>
                    <a:pt x="476" y="352"/>
                    <a:pt x="493" y="349"/>
                    <a:pt x="510" y="349"/>
                  </a:cubicBezTo>
                  <a:close/>
                  <a:moveTo>
                    <a:pt x="510" y="1"/>
                  </a:moveTo>
                  <a:cubicBezTo>
                    <a:pt x="502" y="1"/>
                    <a:pt x="494" y="1"/>
                    <a:pt x="486" y="1"/>
                  </a:cubicBezTo>
                  <a:cubicBezTo>
                    <a:pt x="212" y="14"/>
                    <a:pt x="1" y="250"/>
                    <a:pt x="1" y="525"/>
                  </a:cubicBezTo>
                  <a:lnTo>
                    <a:pt x="1" y="1027"/>
                  </a:lnTo>
                  <a:cubicBezTo>
                    <a:pt x="1" y="1305"/>
                    <a:pt x="229" y="1533"/>
                    <a:pt x="509" y="1533"/>
                  </a:cubicBezTo>
                  <a:cubicBezTo>
                    <a:pt x="789" y="1533"/>
                    <a:pt x="1017" y="1305"/>
                    <a:pt x="1017" y="1027"/>
                  </a:cubicBezTo>
                  <a:lnTo>
                    <a:pt x="1017" y="508"/>
                  </a:lnTo>
                  <a:cubicBezTo>
                    <a:pt x="1017" y="228"/>
                    <a:pt x="789" y="1"/>
                    <a:pt x="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5"/>
            <p:cNvSpPr/>
            <p:nvPr/>
          </p:nvSpPr>
          <p:spPr>
            <a:xfrm>
              <a:off x="772116" y="1510025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10" y="349"/>
                  </a:moveTo>
                  <a:cubicBezTo>
                    <a:pt x="591" y="349"/>
                    <a:pt x="657" y="415"/>
                    <a:pt x="657" y="495"/>
                  </a:cubicBezTo>
                  <a:lnTo>
                    <a:pt x="657" y="1035"/>
                  </a:lnTo>
                  <a:cubicBezTo>
                    <a:pt x="657" y="1116"/>
                    <a:pt x="590" y="1181"/>
                    <a:pt x="509" y="1181"/>
                  </a:cubicBezTo>
                  <a:cubicBezTo>
                    <a:pt x="428" y="1181"/>
                    <a:pt x="361" y="1116"/>
                    <a:pt x="361" y="1035"/>
                  </a:cubicBezTo>
                  <a:lnTo>
                    <a:pt x="361" y="497"/>
                  </a:lnTo>
                  <a:cubicBezTo>
                    <a:pt x="361" y="435"/>
                    <a:pt x="399" y="377"/>
                    <a:pt x="459" y="357"/>
                  </a:cubicBezTo>
                  <a:cubicBezTo>
                    <a:pt x="476" y="351"/>
                    <a:pt x="493" y="349"/>
                    <a:pt x="510" y="349"/>
                  </a:cubicBezTo>
                  <a:close/>
                  <a:moveTo>
                    <a:pt x="510" y="0"/>
                  </a:moveTo>
                  <a:cubicBezTo>
                    <a:pt x="502" y="0"/>
                    <a:pt x="494" y="1"/>
                    <a:pt x="486" y="1"/>
                  </a:cubicBezTo>
                  <a:cubicBezTo>
                    <a:pt x="212" y="14"/>
                    <a:pt x="1" y="249"/>
                    <a:pt x="1" y="525"/>
                  </a:cubicBezTo>
                  <a:lnTo>
                    <a:pt x="1" y="1026"/>
                  </a:lnTo>
                  <a:cubicBezTo>
                    <a:pt x="1" y="1305"/>
                    <a:pt x="229" y="1532"/>
                    <a:pt x="509" y="1532"/>
                  </a:cubicBezTo>
                  <a:cubicBezTo>
                    <a:pt x="789" y="1532"/>
                    <a:pt x="1017" y="1305"/>
                    <a:pt x="1017" y="1026"/>
                  </a:cubicBezTo>
                  <a:lnTo>
                    <a:pt x="1017" y="508"/>
                  </a:lnTo>
                  <a:cubicBezTo>
                    <a:pt x="1017" y="228"/>
                    <a:pt x="789" y="0"/>
                    <a:pt x="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5"/>
            <p:cNvSpPr/>
            <p:nvPr/>
          </p:nvSpPr>
          <p:spPr>
            <a:xfrm>
              <a:off x="825496" y="1509987"/>
              <a:ext cx="38491" cy="58078"/>
            </a:xfrm>
            <a:custGeom>
              <a:avLst/>
              <a:gdLst/>
              <a:ahLst/>
              <a:cxnLst/>
              <a:rect l="l" t="t" r="r" b="b"/>
              <a:pathLst>
                <a:path w="1016" h="1533" extrusionOk="0">
                  <a:moveTo>
                    <a:pt x="509" y="350"/>
                  </a:moveTo>
                  <a:cubicBezTo>
                    <a:pt x="590" y="350"/>
                    <a:pt x="655" y="416"/>
                    <a:pt x="655" y="496"/>
                  </a:cubicBezTo>
                  <a:lnTo>
                    <a:pt x="655" y="1036"/>
                  </a:lnTo>
                  <a:cubicBezTo>
                    <a:pt x="655" y="1117"/>
                    <a:pt x="590" y="1182"/>
                    <a:pt x="507" y="1182"/>
                  </a:cubicBezTo>
                  <a:cubicBezTo>
                    <a:pt x="427" y="1182"/>
                    <a:pt x="360" y="1117"/>
                    <a:pt x="360" y="1036"/>
                  </a:cubicBezTo>
                  <a:lnTo>
                    <a:pt x="360" y="498"/>
                  </a:lnTo>
                  <a:lnTo>
                    <a:pt x="361" y="498"/>
                  </a:lnTo>
                  <a:cubicBezTo>
                    <a:pt x="361" y="436"/>
                    <a:pt x="398" y="378"/>
                    <a:pt x="459" y="358"/>
                  </a:cubicBezTo>
                  <a:cubicBezTo>
                    <a:pt x="476" y="352"/>
                    <a:pt x="493" y="350"/>
                    <a:pt x="509" y="350"/>
                  </a:cubicBezTo>
                  <a:close/>
                  <a:moveTo>
                    <a:pt x="507" y="1"/>
                  </a:moveTo>
                  <a:cubicBezTo>
                    <a:pt x="229" y="1"/>
                    <a:pt x="0" y="228"/>
                    <a:pt x="0" y="507"/>
                  </a:cubicBezTo>
                  <a:lnTo>
                    <a:pt x="0" y="1008"/>
                  </a:lnTo>
                  <a:cubicBezTo>
                    <a:pt x="0" y="1282"/>
                    <a:pt x="210" y="1520"/>
                    <a:pt x="484" y="1532"/>
                  </a:cubicBezTo>
                  <a:cubicBezTo>
                    <a:pt x="492" y="1533"/>
                    <a:pt x="500" y="1533"/>
                    <a:pt x="509" y="1533"/>
                  </a:cubicBezTo>
                  <a:cubicBezTo>
                    <a:pt x="788" y="1533"/>
                    <a:pt x="1015" y="1305"/>
                    <a:pt x="1015" y="1025"/>
                  </a:cubicBezTo>
                  <a:lnTo>
                    <a:pt x="1015" y="507"/>
                  </a:lnTo>
                  <a:cubicBezTo>
                    <a:pt x="1015" y="227"/>
                    <a:pt x="788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5"/>
            <p:cNvSpPr/>
            <p:nvPr/>
          </p:nvSpPr>
          <p:spPr>
            <a:xfrm>
              <a:off x="913655" y="1509987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6" y="350"/>
                  </a:moveTo>
                  <a:cubicBezTo>
                    <a:pt x="589" y="350"/>
                    <a:pt x="655" y="416"/>
                    <a:pt x="655" y="496"/>
                  </a:cubicBezTo>
                  <a:lnTo>
                    <a:pt x="655" y="1036"/>
                  </a:lnTo>
                  <a:cubicBezTo>
                    <a:pt x="655" y="1117"/>
                    <a:pt x="589" y="1182"/>
                    <a:pt x="506" y="1182"/>
                  </a:cubicBezTo>
                  <a:cubicBezTo>
                    <a:pt x="426" y="1182"/>
                    <a:pt x="359" y="1117"/>
                    <a:pt x="359" y="1036"/>
                  </a:cubicBezTo>
                  <a:lnTo>
                    <a:pt x="359" y="496"/>
                  </a:lnTo>
                  <a:cubicBezTo>
                    <a:pt x="359" y="416"/>
                    <a:pt x="426" y="350"/>
                    <a:pt x="506" y="350"/>
                  </a:cubicBezTo>
                  <a:close/>
                  <a:moveTo>
                    <a:pt x="508" y="0"/>
                  </a:moveTo>
                  <a:cubicBezTo>
                    <a:pt x="228" y="0"/>
                    <a:pt x="1" y="229"/>
                    <a:pt x="1" y="507"/>
                  </a:cubicBezTo>
                  <a:lnTo>
                    <a:pt x="1" y="1025"/>
                  </a:lnTo>
                  <a:cubicBezTo>
                    <a:pt x="1" y="1306"/>
                    <a:pt x="228" y="1532"/>
                    <a:pt x="509" y="1532"/>
                  </a:cubicBezTo>
                  <a:cubicBezTo>
                    <a:pt x="788" y="1532"/>
                    <a:pt x="1017" y="1305"/>
                    <a:pt x="1017" y="1025"/>
                  </a:cubicBezTo>
                  <a:lnTo>
                    <a:pt x="1017" y="525"/>
                  </a:lnTo>
                  <a:cubicBezTo>
                    <a:pt x="1017" y="250"/>
                    <a:pt x="807" y="14"/>
                    <a:pt x="532" y="1"/>
                  </a:cubicBezTo>
                  <a:cubicBezTo>
                    <a:pt x="524" y="1"/>
                    <a:pt x="516" y="0"/>
                    <a:pt x="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5"/>
            <p:cNvSpPr/>
            <p:nvPr/>
          </p:nvSpPr>
          <p:spPr>
            <a:xfrm>
              <a:off x="860275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9" y="349"/>
                  </a:moveTo>
                  <a:cubicBezTo>
                    <a:pt x="590" y="349"/>
                    <a:pt x="657" y="415"/>
                    <a:pt x="657" y="496"/>
                  </a:cubicBezTo>
                  <a:lnTo>
                    <a:pt x="657" y="1035"/>
                  </a:lnTo>
                  <a:cubicBezTo>
                    <a:pt x="657" y="1117"/>
                    <a:pt x="591" y="1182"/>
                    <a:pt x="509" y="1182"/>
                  </a:cubicBezTo>
                  <a:cubicBezTo>
                    <a:pt x="427" y="1182"/>
                    <a:pt x="360" y="1117"/>
                    <a:pt x="360" y="1035"/>
                  </a:cubicBezTo>
                  <a:lnTo>
                    <a:pt x="360" y="496"/>
                  </a:lnTo>
                  <a:cubicBezTo>
                    <a:pt x="360" y="415"/>
                    <a:pt x="426" y="349"/>
                    <a:pt x="509" y="349"/>
                  </a:cubicBezTo>
                  <a:close/>
                  <a:moveTo>
                    <a:pt x="509" y="1"/>
                  </a:moveTo>
                  <a:cubicBezTo>
                    <a:pt x="230" y="1"/>
                    <a:pt x="2" y="228"/>
                    <a:pt x="2" y="508"/>
                  </a:cubicBezTo>
                  <a:lnTo>
                    <a:pt x="2" y="1027"/>
                  </a:lnTo>
                  <a:cubicBezTo>
                    <a:pt x="1" y="1305"/>
                    <a:pt x="228" y="1533"/>
                    <a:pt x="509" y="1533"/>
                  </a:cubicBezTo>
                  <a:cubicBezTo>
                    <a:pt x="789" y="1533"/>
                    <a:pt x="1017" y="1305"/>
                    <a:pt x="1017" y="1027"/>
                  </a:cubicBezTo>
                  <a:lnTo>
                    <a:pt x="1017" y="525"/>
                  </a:lnTo>
                  <a:cubicBezTo>
                    <a:pt x="1017" y="252"/>
                    <a:pt x="807" y="14"/>
                    <a:pt x="533" y="1"/>
                  </a:cubicBezTo>
                  <a:cubicBezTo>
                    <a:pt x="525" y="1"/>
                    <a:pt x="517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5"/>
            <p:cNvSpPr/>
            <p:nvPr/>
          </p:nvSpPr>
          <p:spPr>
            <a:xfrm>
              <a:off x="954608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8" y="349"/>
                  </a:moveTo>
                  <a:cubicBezTo>
                    <a:pt x="590" y="349"/>
                    <a:pt x="656" y="415"/>
                    <a:pt x="656" y="496"/>
                  </a:cubicBezTo>
                  <a:lnTo>
                    <a:pt x="656" y="1035"/>
                  </a:lnTo>
                  <a:cubicBezTo>
                    <a:pt x="656" y="1117"/>
                    <a:pt x="591" y="1182"/>
                    <a:pt x="508" y="1182"/>
                  </a:cubicBezTo>
                  <a:cubicBezTo>
                    <a:pt x="427" y="1182"/>
                    <a:pt x="361" y="1117"/>
                    <a:pt x="361" y="1035"/>
                  </a:cubicBezTo>
                  <a:lnTo>
                    <a:pt x="361" y="496"/>
                  </a:lnTo>
                  <a:cubicBezTo>
                    <a:pt x="361" y="415"/>
                    <a:pt x="426" y="349"/>
                    <a:pt x="508" y="349"/>
                  </a:cubicBezTo>
                  <a:close/>
                  <a:moveTo>
                    <a:pt x="509" y="1"/>
                  </a:moveTo>
                  <a:cubicBezTo>
                    <a:pt x="229" y="1"/>
                    <a:pt x="2" y="228"/>
                    <a:pt x="2" y="508"/>
                  </a:cubicBezTo>
                  <a:lnTo>
                    <a:pt x="2" y="1027"/>
                  </a:lnTo>
                  <a:cubicBezTo>
                    <a:pt x="0" y="1305"/>
                    <a:pt x="229" y="1533"/>
                    <a:pt x="508" y="1533"/>
                  </a:cubicBezTo>
                  <a:cubicBezTo>
                    <a:pt x="789" y="1533"/>
                    <a:pt x="1016" y="1305"/>
                    <a:pt x="1016" y="1027"/>
                  </a:cubicBezTo>
                  <a:lnTo>
                    <a:pt x="1016" y="525"/>
                  </a:lnTo>
                  <a:cubicBezTo>
                    <a:pt x="1016" y="252"/>
                    <a:pt x="807" y="14"/>
                    <a:pt x="534" y="1"/>
                  </a:cubicBezTo>
                  <a:cubicBezTo>
                    <a:pt x="525" y="1"/>
                    <a:pt x="517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5"/>
            <p:cNvSpPr/>
            <p:nvPr/>
          </p:nvSpPr>
          <p:spPr>
            <a:xfrm>
              <a:off x="742339" y="1479944"/>
              <a:ext cx="418402" cy="352937"/>
            </a:xfrm>
            <a:custGeom>
              <a:avLst/>
              <a:gdLst/>
              <a:ahLst/>
              <a:cxnLst/>
              <a:rect l="l" t="t" r="r" b="b"/>
              <a:pathLst>
                <a:path w="11044" h="9316" extrusionOk="0">
                  <a:moveTo>
                    <a:pt x="5751" y="2983"/>
                  </a:moveTo>
                  <a:cubicBezTo>
                    <a:pt x="5763" y="3147"/>
                    <a:pt x="5901" y="3277"/>
                    <a:pt x="6070" y="3277"/>
                  </a:cubicBezTo>
                  <a:lnTo>
                    <a:pt x="6428" y="3277"/>
                  </a:lnTo>
                  <a:cubicBezTo>
                    <a:pt x="6470" y="3414"/>
                    <a:pt x="6525" y="3548"/>
                    <a:pt x="6593" y="3675"/>
                  </a:cubicBezTo>
                  <a:lnTo>
                    <a:pt x="6531" y="3735"/>
                  </a:lnTo>
                  <a:lnTo>
                    <a:pt x="729" y="3735"/>
                  </a:lnTo>
                  <a:cubicBezTo>
                    <a:pt x="527" y="3735"/>
                    <a:pt x="362" y="3570"/>
                    <a:pt x="362" y="3367"/>
                  </a:cubicBezTo>
                  <a:lnTo>
                    <a:pt x="362" y="3116"/>
                  </a:lnTo>
                  <a:cubicBezTo>
                    <a:pt x="362" y="3043"/>
                    <a:pt x="422" y="2983"/>
                    <a:pt x="496" y="2983"/>
                  </a:cubicBezTo>
                  <a:close/>
                  <a:moveTo>
                    <a:pt x="8620" y="360"/>
                  </a:moveTo>
                  <a:lnTo>
                    <a:pt x="8620" y="869"/>
                  </a:lnTo>
                  <a:cubicBezTo>
                    <a:pt x="8620" y="955"/>
                    <a:pt x="8681" y="1031"/>
                    <a:pt x="8764" y="1048"/>
                  </a:cubicBezTo>
                  <a:cubicBezTo>
                    <a:pt x="8956" y="1090"/>
                    <a:pt x="9139" y="1165"/>
                    <a:pt x="9307" y="1267"/>
                  </a:cubicBezTo>
                  <a:cubicBezTo>
                    <a:pt x="9337" y="1286"/>
                    <a:pt x="9370" y="1294"/>
                    <a:pt x="9404" y="1294"/>
                  </a:cubicBezTo>
                  <a:cubicBezTo>
                    <a:pt x="9451" y="1294"/>
                    <a:pt x="9499" y="1277"/>
                    <a:pt x="9534" y="1242"/>
                  </a:cubicBezTo>
                  <a:lnTo>
                    <a:pt x="9843" y="942"/>
                  </a:lnTo>
                  <a:lnTo>
                    <a:pt x="10176" y="1266"/>
                  </a:lnTo>
                  <a:lnTo>
                    <a:pt x="9867" y="1567"/>
                  </a:lnTo>
                  <a:cubicBezTo>
                    <a:pt x="9808" y="1626"/>
                    <a:pt x="9797" y="1718"/>
                    <a:pt x="9843" y="1788"/>
                  </a:cubicBezTo>
                  <a:cubicBezTo>
                    <a:pt x="9949" y="1952"/>
                    <a:pt x="10024" y="2130"/>
                    <a:pt x="10069" y="2319"/>
                  </a:cubicBezTo>
                  <a:cubicBezTo>
                    <a:pt x="10087" y="2400"/>
                    <a:pt x="10163" y="2457"/>
                    <a:pt x="10247" y="2457"/>
                  </a:cubicBezTo>
                  <a:lnTo>
                    <a:pt x="10684" y="2457"/>
                  </a:lnTo>
                  <a:lnTo>
                    <a:pt x="10682" y="2916"/>
                  </a:lnTo>
                  <a:lnTo>
                    <a:pt x="10200" y="2916"/>
                  </a:lnTo>
                  <a:cubicBezTo>
                    <a:pt x="10116" y="2916"/>
                    <a:pt x="10044" y="2975"/>
                    <a:pt x="10027" y="3058"/>
                  </a:cubicBezTo>
                  <a:cubicBezTo>
                    <a:pt x="9986" y="3252"/>
                    <a:pt x="9911" y="3435"/>
                    <a:pt x="9808" y="3603"/>
                  </a:cubicBezTo>
                  <a:cubicBezTo>
                    <a:pt x="9762" y="3675"/>
                    <a:pt x="9773" y="3769"/>
                    <a:pt x="9833" y="3829"/>
                  </a:cubicBezTo>
                  <a:lnTo>
                    <a:pt x="10133" y="4138"/>
                  </a:lnTo>
                  <a:lnTo>
                    <a:pt x="9809" y="4472"/>
                  </a:lnTo>
                  <a:lnTo>
                    <a:pt x="9513" y="4169"/>
                  </a:lnTo>
                  <a:cubicBezTo>
                    <a:pt x="9477" y="4132"/>
                    <a:pt x="9430" y="4113"/>
                    <a:pt x="9382" y="4113"/>
                  </a:cubicBezTo>
                  <a:cubicBezTo>
                    <a:pt x="9347" y="4113"/>
                    <a:pt x="9312" y="4123"/>
                    <a:pt x="9281" y="4142"/>
                  </a:cubicBezTo>
                  <a:cubicBezTo>
                    <a:pt x="9120" y="4246"/>
                    <a:pt x="8945" y="4320"/>
                    <a:pt x="8760" y="4363"/>
                  </a:cubicBezTo>
                  <a:cubicBezTo>
                    <a:pt x="8677" y="4383"/>
                    <a:pt x="8619" y="4458"/>
                    <a:pt x="8619" y="4543"/>
                  </a:cubicBezTo>
                  <a:lnTo>
                    <a:pt x="8619" y="4980"/>
                  </a:lnTo>
                  <a:lnTo>
                    <a:pt x="8160" y="4980"/>
                  </a:lnTo>
                  <a:lnTo>
                    <a:pt x="8160" y="4606"/>
                  </a:lnTo>
                  <a:cubicBezTo>
                    <a:pt x="8160" y="4520"/>
                    <a:pt x="8101" y="4446"/>
                    <a:pt x="8019" y="4426"/>
                  </a:cubicBezTo>
                  <a:cubicBezTo>
                    <a:pt x="7822" y="4382"/>
                    <a:pt x="7634" y="4303"/>
                    <a:pt x="7463" y="4191"/>
                  </a:cubicBezTo>
                  <a:cubicBezTo>
                    <a:pt x="7432" y="4170"/>
                    <a:pt x="7398" y="4161"/>
                    <a:pt x="7364" y="4161"/>
                  </a:cubicBezTo>
                  <a:cubicBezTo>
                    <a:pt x="7316" y="4161"/>
                    <a:pt x="7268" y="4180"/>
                    <a:pt x="7232" y="4217"/>
                  </a:cubicBezTo>
                  <a:lnTo>
                    <a:pt x="6918" y="4539"/>
                  </a:lnTo>
                  <a:lnTo>
                    <a:pt x="6579" y="4191"/>
                  </a:lnTo>
                  <a:lnTo>
                    <a:pt x="6893" y="3869"/>
                  </a:lnTo>
                  <a:cubicBezTo>
                    <a:pt x="6955" y="3806"/>
                    <a:pt x="6965" y="3708"/>
                    <a:pt x="6918" y="3631"/>
                  </a:cubicBezTo>
                  <a:cubicBezTo>
                    <a:pt x="6809" y="3456"/>
                    <a:pt x="6733" y="3267"/>
                    <a:pt x="6689" y="3064"/>
                  </a:cubicBezTo>
                  <a:cubicBezTo>
                    <a:pt x="6670" y="2977"/>
                    <a:pt x="6594" y="2915"/>
                    <a:pt x="6508" y="2915"/>
                  </a:cubicBezTo>
                  <a:lnTo>
                    <a:pt x="6064" y="2915"/>
                  </a:lnTo>
                  <a:lnTo>
                    <a:pt x="6064" y="2424"/>
                  </a:lnTo>
                  <a:lnTo>
                    <a:pt x="6579" y="2424"/>
                  </a:lnTo>
                  <a:cubicBezTo>
                    <a:pt x="6662" y="2424"/>
                    <a:pt x="6735" y="2365"/>
                    <a:pt x="6751" y="2281"/>
                  </a:cubicBezTo>
                  <a:cubicBezTo>
                    <a:pt x="6793" y="2087"/>
                    <a:pt x="6869" y="1904"/>
                    <a:pt x="6971" y="1737"/>
                  </a:cubicBezTo>
                  <a:cubicBezTo>
                    <a:pt x="7016" y="1664"/>
                    <a:pt x="7006" y="1570"/>
                    <a:pt x="6947" y="1509"/>
                  </a:cubicBezTo>
                  <a:lnTo>
                    <a:pt x="6646" y="1200"/>
                  </a:lnTo>
                  <a:lnTo>
                    <a:pt x="6970" y="866"/>
                  </a:lnTo>
                  <a:lnTo>
                    <a:pt x="7272" y="1176"/>
                  </a:lnTo>
                  <a:cubicBezTo>
                    <a:pt x="7306" y="1211"/>
                    <a:pt x="7351" y="1229"/>
                    <a:pt x="7397" y="1229"/>
                  </a:cubicBezTo>
                  <a:cubicBezTo>
                    <a:pt x="7430" y="1229"/>
                    <a:pt x="7463" y="1220"/>
                    <a:pt x="7493" y="1200"/>
                  </a:cubicBezTo>
                  <a:cubicBezTo>
                    <a:pt x="7656" y="1095"/>
                    <a:pt x="7834" y="1019"/>
                    <a:pt x="8023" y="975"/>
                  </a:cubicBezTo>
                  <a:cubicBezTo>
                    <a:pt x="8105" y="957"/>
                    <a:pt x="8162" y="882"/>
                    <a:pt x="8162" y="797"/>
                  </a:cubicBezTo>
                  <a:lnTo>
                    <a:pt x="8162" y="360"/>
                  </a:lnTo>
                  <a:close/>
                  <a:moveTo>
                    <a:pt x="8080" y="0"/>
                  </a:moveTo>
                  <a:cubicBezTo>
                    <a:pt x="7907" y="0"/>
                    <a:pt x="7765" y="141"/>
                    <a:pt x="7765" y="315"/>
                  </a:cubicBezTo>
                  <a:lnTo>
                    <a:pt x="7765" y="663"/>
                  </a:lnTo>
                  <a:cubicBezTo>
                    <a:pt x="7630" y="703"/>
                    <a:pt x="7499" y="757"/>
                    <a:pt x="7375" y="825"/>
                  </a:cubicBezTo>
                  <a:lnTo>
                    <a:pt x="7133" y="582"/>
                  </a:lnTo>
                  <a:cubicBezTo>
                    <a:pt x="7091" y="540"/>
                    <a:pt x="7039" y="508"/>
                    <a:pt x="6982" y="495"/>
                  </a:cubicBezTo>
                  <a:cubicBezTo>
                    <a:pt x="6956" y="489"/>
                    <a:pt x="6931" y="486"/>
                    <a:pt x="6906" y="486"/>
                  </a:cubicBezTo>
                  <a:cubicBezTo>
                    <a:pt x="6823" y="486"/>
                    <a:pt x="6744" y="519"/>
                    <a:pt x="6685" y="577"/>
                  </a:cubicBezTo>
                  <a:lnTo>
                    <a:pt x="6278" y="985"/>
                  </a:lnTo>
                  <a:cubicBezTo>
                    <a:pt x="6219" y="1043"/>
                    <a:pt x="6186" y="1122"/>
                    <a:pt x="6186" y="1206"/>
                  </a:cubicBezTo>
                  <a:cubicBezTo>
                    <a:pt x="6186" y="1289"/>
                    <a:pt x="6219" y="1368"/>
                    <a:pt x="6278" y="1428"/>
                  </a:cubicBezTo>
                  <a:lnTo>
                    <a:pt x="6524" y="1674"/>
                  </a:lnTo>
                  <a:cubicBezTo>
                    <a:pt x="6457" y="1797"/>
                    <a:pt x="6403" y="1928"/>
                    <a:pt x="6362" y="2063"/>
                  </a:cubicBezTo>
                  <a:lnTo>
                    <a:pt x="6016" y="2063"/>
                  </a:lnTo>
                  <a:cubicBezTo>
                    <a:pt x="5842" y="2063"/>
                    <a:pt x="5701" y="2205"/>
                    <a:pt x="5701" y="2379"/>
                  </a:cubicBezTo>
                  <a:lnTo>
                    <a:pt x="5701" y="2622"/>
                  </a:lnTo>
                  <a:lnTo>
                    <a:pt x="502" y="2622"/>
                  </a:lnTo>
                  <a:cubicBezTo>
                    <a:pt x="225" y="2622"/>
                    <a:pt x="0" y="2845"/>
                    <a:pt x="0" y="3122"/>
                  </a:cubicBezTo>
                  <a:lnTo>
                    <a:pt x="0" y="3360"/>
                  </a:lnTo>
                  <a:cubicBezTo>
                    <a:pt x="0" y="3766"/>
                    <a:pt x="330" y="4095"/>
                    <a:pt x="736" y="4095"/>
                  </a:cubicBezTo>
                  <a:lnTo>
                    <a:pt x="1106" y="4095"/>
                  </a:lnTo>
                  <a:lnTo>
                    <a:pt x="2019" y="5335"/>
                  </a:lnTo>
                  <a:cubicBezTo>
                    <a:pt x="2055" y="5383"/>
                    <a:pt x="2111" y="5409"/>
                    <a:pt x="2167" y="5409"/>
                  </a:cubicBezTo>
                  <a:cubicBezTo>
                    <a:pt x="2205" y="5409"/>
                    <a:pt x="2244" y="5397"/>
                    <a:pt x="2277" y="5373"/>
                  </a:cubicBezTo>
                  <a:cubicBezTo>
                    <a:pt x="2358" y="5313"/>
                    <a:pt x="2376" y="5198"/>
                    <a:pt x="2315" y="5116"/>
                  </a:cubicBezTo>
                  <a:lnTo>
                    <a:pt x="1566" y="4096"/>
                  </a:lnTo>
                  <a:lnTo>
                    <a:pt x="6183" y="4096"/>
                  </a:lnTo>
                  <a:cubicBezTo>
                    <a:pt x="6169" y="4205"/>
                    <a:pt x="6199" y="4304"/>
                    <a:pt x="6272" y="4377"/>
                  </a:cubicBezTo>
                  <a:lnTo>
                    <a:pt x="6549" y="4654"/>
                  </a:lnTo>
                  <a:lnTo>
                    <a:pt x="4769" y="7047"/>
                  </a:lnTo>
                  <a:cubicBezTo>
                    <a:pt x="4745" y="7078"/>
                    <a:pt x="4732" y="7117"/>
                    <a:pt x="4751" y="7157"/>
                  </a:cubicBezTo>
                  <a:lnTo>
                    <a:pt x="4751" y="9132"/>
                  </a:lnTo>
                  <a:cubicBezTo>
                    <a:pt x="4733" y="9234"/>
                    <a:pt x="4814" y="9315"/>
                    <a:pt x="4916" y="9315"/>
                  </a:cubicBezTo>
                  <a:cubicBezTo>
                    <a:pt x="5018" y="9315"/>
                    <a:pt x="5111" y="9132"/>
                    <a:pt x="5111" y="9132"/>
                  </a:cubicBezTo>
                  <a:lnTo>
                    <a:pt x="5111" y="7225"/>
                  </a:lnTo>
                  <a:lnTo>
                    <a:pt x="6846" y="4881"/>
                  </a:lnTo>
                  <a:cubicBezTo>
                    <a:pt x="6866" y="4885"/>
                    <a:pt x="6886" y="4887"/>
                    <a:pt x="6906" y="4887"/>
                  </a:cubicBezTo>
                  <a:cubicBezTo>
                    <a:pt x="6986" y="4887"/>
                    <a:pt x="7067" y="4856"/>
                    <a:pt x="7127" y="4794"/>
                  </a:cubicBezTo>
                  <a:lnTo>
                    <a:pt x="7373" y="4547"/>
                  </a:lnTo>
                  <a:cubicBezTo>
                    <a:pt x="7498" y="4615"/>
                    <a:pt x="7629" y="4669"/>
                    <a:pt x="7765" y="4709"/>
                  </a:cubicBezTo>
                  <a:lnTo>
                    <a:pt x="7765" y="5060"/>
                  </a:lnTo>
                  <a:cubicBezTo>
                    <a:pt x="7765" y="5235"/>
                    <a:pt x="7907" y="5376"/>
                    <a:pt x="8080" y="5376"/>
                  </a:cubicBezTo>
                  <a:lnTo>
                    <a:pt x="8662" y="5376"/>
                  </a:lnTo>
                  <a:cubicBezTo>
                    <a:pt x="8836" y="5376"/>
                    <a:pt x="8977" y="5235"/>
                    <a:pt x="8977" y="5060"/>
                  </a:cubicBezTo>
                  <a:lnTo>
                    <a:pt x="8977" y="4714"/>
                  </a:lnTo>
                  <a:cubicBezTo>
                    <a:pt x="9112" y="4673"/>
                    <a:pt x="9243" y="4620"/>
                    <a:pt x="9368" y="4552"/>
                  </a:cubicBezTo>
                  <a:lnTo>
                    <a:pt x="9613" y="4797"/>
                  </a:lnTo>
                  <a:cubicBezTo>
                    <a:pt x="9674" y="4859"/>
                    <a:pt x="9754" y="4890"/>
                    <a:pt x="9835" y="4890"/>
                  </a:cubicBezTo>
                  <a:cubicBezTo>
                    <a:pt x="9916" y="4890"/>
                    <a:pt x="9997" y="4859"/>
                    <a:pt x="10059" y="4797"/>
                  </a:cubicBezTo>
                  <a:lnTo>
                    <a:pt x="10464" y="4392"/>
                  </a:lnTo>
                  <a:cubicBezTo>
                    <a:pt x="10586" y="4269"/>
                    <a:pt x="10586" y="4070"/>
                    <a:pt x="10464" y="3949"/>
                  </a:cubicBezTo>
                  <a:lnTo>
                    <a:pt x="10218" y="3702"/>
                  </a:lnTo>
                  <a:cubicBezTo>
                    <a:pt x="10285" y="3578"/>
                    <a:pt x="10340" y="3447"/>
                    <a:pt x="10380" y="3312"/>
                  </a:cubicBezTo>
                  <a:lnTo>
                    <a:pt x="10728" y="3312"/>
                  </a:lnTo>
                  <a:cubicBezTo>
                    <a:pt x="10902" y="3312"/>
                    <a:pt x="11043" y="3170"/>
                    <a:pt x="11043" y="2997"/>
                  </a:cubicBezTo>
                  <a:lnTo>
                    <a:pt x="11043" y="2380"/>
                  </a:lnTo>
                  <a:cubicBezTo>
                    <a:pt x="11042" y="2204"/>
                    <a:pt x="10902" y="2063"/>
                    <a:pt x="10729" y="2063"/>
                  </a:cubicBezTo>
                  <a:lnTo>
                    <a:pt x="10380" y="2063"/>
                  </a:lnTo>
                  <a:cubicBezTo>
                    <a:pt x="10341" y="1928"/>
                    <a:pt x="10286" y="1797"/>
                    <a:pt x="10218" y="1674"/>
                  </a:cubicBezTo>
                  <a:lnTo>
                    <a:pt x="10464" y="1427"/>
                  </a:lnTo>
                  <a:cubicBezTo>
                    <a:pt x="10523" y="1368"/>
                    <a:pt x="10556" y="1289"/>
                    <a:pt x="10556" y="1206"/>
                  </a:cubicBezTo>
                  <a:cubicBezTo>
                    <a:pt x="10556" y="1122"/>
                    <a:pt x="10523" y="1043"/>
                    <a:pt x="10464" y="985"/>
                  </a:cubicBezTo>
                  <a:lnTo>
                    <a:pt x="10059" y="579"/>
                  </a:lnTo>
                  <a:cubicBezTo>
                    <a:pt x="9997" y="517"/>
                    <a:pt x="9916" y="487"/>
                    <a:pt x="9836" y="487"/>
                  </a:cubicBezTo>
                  <a:cubicBezTo>
                    <a:pt x="9755" y="487"/>
                    <a:pt x="9675" y="517"/>
                    <a:pt x="9613" y="579"/>
                  </a:cubicBezTo>
                  <a:lnTo>
                    <a:pt x="9368" y="823"/>
                  </a:lnTo>
                  <a:cubicBezTo>
                    <a:pt x="9243" y="757"/>
                    <a:pt x="9112" y="702"/>
                    <a:pt x="8977" y="661"/>
                  </a:cubicBezTo>
                  <a:lnTo>
                    <a:pt x="8977" y="315"/>
                  </a:lnTo>
                  <a:cubicBezTo>
                    <a:pt x="8977" y="141"/>
                    <a:pt x="8836" y="0"/>
                    <a:pt x="8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5"/>
            <p:cNvSpPr/>
            <p:nvPr/>
          </p:nvSpPr>
          <p:spPr>
            <a:xfrm>
              <a:off x="1008367" y="1531051"/>
              <a:ext cx="105169" cy="101039"/>
            </a:xfrm>
            <a:custGeom>
              <a:avLst/>
              <a:gdLst/>
              <a:ahLst/>
              <a:cxnLst/>
              <a:rect l="l" t="t" r="r" b="b"/>
              <a:pathLst>
                <a:path w="2776" h="2667" extrusionOk="0">
                  <a:moveTo>
                    <a:pt x="1005" y="1631"/>
                  </a:moveTo>
                  <a:cubicBezTo>
                    <a:pt x="1078" y="1631"/>
                    <a:pt x="1138" y="1692"/>
                    <a:pt x="1138" y="1765"/>
                  </a:cubicBezTo>
                  <a:lnTo>
                    <a:pt x="1138" y="2008"/>
                  </a:lnTo>
                  <a:lnTo>
                    <a:pt x="1137" y="2008"/>
                  </a:lnTo>
                  <a:cubicBezTo>
                    <a:pt x="1137" y="2095"/>
                    <a:pt x="1107" y="2174"/>
                    <a:pt x="1056" y="2237"/>
                  </a:cubicBezTo>
                  <a:cubicBezTo>
                    <a:pt x="913" y="2191"/>
                    <a:pt x="782" y="2111"/>
                    <a:pt x="672" y="2000"/>
                  </a:cubicBezTo>
                  <a:cubicBezTo>
                    <a:pt x="566" y="1894"/>
                    <a:pt x="488" y="1768"/>
                    <a:pt x="442" y="1631"/>
                  </a:cubicBezTo>
                  <a:close/>
                  <a:moveTo>
                    <a:pt x="1344" y="361"/>
                  </a:moveTo>
                  <a:cubicBezTo>
                    <a:pt x="1605" y="361"/>
                    <a:pt x="1865" y="471"/>
                    <a:pt x="2044" y="660"/>
                  </a:cubicBezTo>
                  <a:cubicBezTo>
                    <a:pt x="2305" y="930"/>
                    <a:pt x="2375" y="1322"/>
                    <a:pt x="2233" y="1682"/>
                  </a:cubicBezTo>
                  <a:cubicBezTo>
                    <a:pt x="2096" y="2024"/>
                    <a:pt x="1798" y="2252"/>
                    <a:pt x="1446" y="2286"/>
                  </a:cubicBezTo>
                  <a:cubicBezTo>
                    <a:pt x="1478" y="2203"/>
                    <a:pt x="1497" y="2111"/>
                    <a:pt x="1497" y="2016"/>
                  </a:cubicBezTo>
                  <a:lnTo>
                    <a:pt x="1497" y="1773"/>
                  </a:lnTo>
                  <a:cubicBezTo>
                    <a:pt x="1497" y="1498"/>
                    <a:pt x="1273" y="1273"/>
                    <a:pt x="996" y="1273"/>
                  </a:cubicBezTo>
                  <a:lnTo>
                    <a:pt x="383" y="1273"/>
                  </a:lnTo>
                  <a:cubicBezTo>
                    <a:pt x="409" y="787"/>
                    <a:pt x="810" y="388"/>
                    <a:pt x="1295" y="362"/>
                  </a:cubicBezTo>
                  <a:cubicBezTo>
                    <a:pt x="1311" y="362"/>
                    <a:pt x="1328" y="361"/>
                    <a:pt x="1344" y="361"/>
                  </a:cubicBezTo>
                  <a:close/>
                  <a:moveTo>
                    <a:pt x="1350" y="0"/>
                  </a:moveTo>
                  <a:cubicBezTo>
                    <a:pt x="1327" y="0"/>
                    <a:pt x="1304" y="1"/>
                    <a:pt x="1282" y="2"/>
                  </a:cubicBezTo>
                  <a:cubicBezTo>
                    <a:pt x="607" y="37"/>
                    <a:pt x="53" y="592"/>
                    <a:pt x="19" y="1265"/>
                  </a:cubicBezTo>
                  <a:cubicBezTo>
                    <a:pt x="1" y="1642"/>
                    <a:pt x="142" y="2011"/>
                    <a:pt x="408" y="2276"/>
                  </a:cubicBezTo>
                  <a:cubicBezTo>
                    <a:pt x="658" y="2526"/>
                    <a:pt x="1000" y="2667"/>
                    <a:pt x="1353" y="2667"/>
                  </a:cubicBezTo>
                  <a:cubicBezTo>
                    <a:pt x="1895" y="2667"/>
                    <a:pt x="2378" y="2326"/>
                    <a:pt x="2577" y="1825"/>
                  </a:cubicBezTo>
                  <a:cubicBezTo>
                    <a:pt x="2775" y="1330"/>
                    <a:pt x="2675" y="788"/>
                    <a:pt x="2315" y="412"/>
                  </a:cubicBezTo>
                  <a:cubicBezTo>
                    <a:pt x="2063" y="149"/>
                    <a:pt x="1714" y="0"/>
                    <a:pt x="1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6" name="Google Shape;1786;p45"/>
          <p:cNvGrpSpPr/>
          <p:nvPr/>
        </p:nvGrpSpPr>
        <p:grpSpPr>
          <a:xfrm>
            <a:off x="817835" y="1319890"/>
            <a:ext cx="341227" cy="289621"/>
            <a:chOff x="7952725" y="749256"/>
            <a:chExt cx="476707" cy="404612"/>
          </a:xfrm>
        </p:grpSpPr>
        <p:sp>
          <p:nvSpPr>
            <p:cNvPr id="1787" name="Google Shape;1787;p45"/>
            <p:cNvSpPr/>
            <p:nvPr/>
          </p:nvSpPr>
          <p:spPr>
            <a:xfrm>
              <a:off x="8164957" y="779147"/>
              <a:ext cx="52243" cy="21367"/>
            </a:xfrm>
            <a:custGeom>
              <a:avLst/>
              <a:gdLst/>
              <a:ahLst/>
              <a:cxnLst/>
              <a:rect l="l" t="t" r="r" b="b"/>
              <a:pathLst>
                <a:path w="1379" h="564" extrusionOk="0">
                  <a:moveTo>
                    <a:pt x="684" y="1"/>
                  </a:moveTo>
                  <a:cubicBezTo>
                    <a:pt x="461" y="1"/>
                    <a:pt x="248" y="81"/>
                    <a:pt x="82" y="229"/>
                  </a:cubicBezTo>
                  <a:cubicBezTo>
                    <a:pt x="7" y="297"/>
                    <a:pt x="0" y="414"/>
                    <a:pt x="68" y="490"/>
                  </a:cubicBezTo>
                  <a:cubicBezTo>
                    <a:pt x="105" y="531"/>
                    <a:pt x="155" y="552"/>
                    <a:pt x="206" y="552"/>
                  </a:cubicBezTo>
                  <a:cubicBezTo>
                    <a:pt x="249" y="552"/>
                    <a:pt x="293" y="536"/>
                    <a:pt x="328" y="505"/>
                  </a:cubicBezTo>
                  <a:cubicBezTo>
                    <a:pt x="427" y="417"/>
                    <a:pt x="552" y="369"/>
                    <a:pt x="683" y="369"/>
                  </a:cubicBezTo>
                  <a:cubicBezTo>
                    <a:pt x="819" y="369"/>
                    <a:pt x="949" y="421"/>
                    <a:pt x="1049" y="514"/>
                  </a:cubicBezTo>
                  <a:cubicBezTo>
                    <a:pt x="1084" y="547"/>
                    <a:pt x="1129" y="563"/>
                    <a:pt x="1174" y="563"/>
                  </a:cubicBezTo>
                  <a:cubicBezTo>
                    <a:pt x="1223" y="563"/>
                    <a:pt x="1273" y="543"/>
                    <a:pt x="1310" y="506"/>
                  </a:cubicBezTo>
                  <a:cubicBezTo>
                    <a:pt x="1379" y="431"/>
                    <a:pt x="1374" y="315"/>
                    <a:pt x="1301" y="246"/>
                  </a:cubicBezTo>
                  <a:cubicBezTo>
                    <a:pt x="1134" y="89"/>
                    <a:pt x="915" y="1"/>
                    <a:pt x="6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5"/>
            <p:cNvSpPr/>
            <p:nvPr/>
          </p:nvSpPr>
          <p:spPr>
            <a:xfrm>
              <a:off x="8144386" y="749256"/>
              <a:ext cx="93424" cy="29588"/>
            </a:xfrm>
            <a:custGeom>
              <a:avLst/>
              <a:gdLst/>
              <a:ahLst/>
              <a:cxnLst/>
              <a:rect l="l" t="t" r="r" b="b"/>
              <a:pathLst>
                <a:path w="2466" h="781" extrusionOk="0">
                  <a:moveTo>
                    <a:pt x="1220" y="0"/>
                  </a:moveTo>
                  <a:cubicBezTo>
                    <a:pt x="800" y="0"/>
                    <a:pt x="397" y="155"/>
                    <a:pt x="84" y="434"/>
                  </a:cubicBezTo>
                  <a:cubicBezTo>
                    <a:pt x="7" y="502"/>
                    <a:pt x="1" y="618"/>
                    <a:pt x="69" y="694"/>
                  </a:cubicBezTo>
                  <a:cubicBezTo>
                    <a:pt x="104" y="734"/>
                    <a:pt x="154" y="755"/>
                    <a:pt x="204" y="755"/>
                  </a:cubicBezTo>
                  <a:cubicBezTo>
                    <a:pt x="248" y="755"/>
                    <a:pt x="291" y="739"/>
                    <a:pt x="327" y="708"/>
                  </a:cubicBezTo>
                  <a:cubicBezTo>
                    <a:pt x="572" y="490"/>
                    <a:pt x="889" y="368"/>
                    <a:pt x="1219" y="368"/>
                  </a:cubicBezTo>
                  <a:cubicBezTo>
                    <a:pt x="1560" y="368"/>
                    <a:pt x="1885" y="497"/>
                    <a:pt x="2135" y="730"/>
                  </a:cubicBezTo>
                  <a:cubicBezTo>
                    <a:pt x="2170" y="765"/>
                    <a:pt x="2216" y="780"/>
                    <a:pt x="2261" y="780"/>
                  </a:cubicBezTo>
                  <a:cubicBezTo>
                    <a:pt x="2310" y="780"/>
                    <a:pt x="2358" y="760"/>
                    <a:pt x="2395" y="723"/>
                  </a:cubicBezTo>
                  <a:cubicBezTo>
                    <a:pt x="2465" y="648"/>
                    <a:pt x="2461" y="532"/>
                    <a:pt x="2388" y="462"/>
                  </a:cubicBezTo>
                  <a:cubicBezTo>
                    <a:pt x="2069" y="163"/>
                    <a:pt x="1655" y="0"/>
                    <a:pt x="1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5"/>
            <p:cNvSpPr/>
            <p:nvPr/>
          </p:nvSpPr>
          <p:spPr>
            <a:xfrm>
              <a:off x="8006333" y="846052"/>
              <a:ext cx="368659" cy="229659"/>
            </a:xfrm>
            <a:custGeom>
              <a:avLst/>
              <a:gdLst/>
              <a:ahLst/>
              <a:cxnLst/>
              <a:rect l="l" t="t" r="r" b="b"/>
              <a:pathLst>
                <a:path w="9731" h="6062" extrusionOk="0">
                  <a:moveTo>
                    <a:pt x="9257" y="363"/>
                  </a:moveTo>
                  <a:cubicBezTo>
                    <a:pt x="9319" y="363"/>
                    <a:pt x="9372" y="414"/>
                    <a:pt x="9372" y="478"/>
                  </a:cubicBezTo>
                  <a:lnTo>
                    <a:pt x="9372" y="5555"/>
                  </a:lnTo>
                  <a:cubicBezTo>
                    <a:pt x="9370" y="5618"/>
                    <a:pt x="9319" y="5670"/>
                    <a:pt x="9257" y="5670"/>
                  </a:cubicBezTo>
                  <a:lnTo>
                    <a:pt x="476" y="5670"/>
                  </a:lnTo>
                  <a:cubicBezTo>
                    <a:pt x="413" y="5670"/>
                    <a:pt x="361" y="5619"/>
                    <a:pt x="361" y="5556"/>
                  </a:cubicBezTo>
                  <a:lnTo>
                    <a:pt x="361" y="477"/>
                  </a:lnTo>
                  <a:cubicBezTo>
                    <a:pt x="361" y="414"/>
                    <a:pt x="413" y="363"/>
                    <a:pt x="476" y="363"/>
                  </a:cubicBezTo>
                  <a:close/>
                  <a:moveTo>
                    <a:pt x="483" y="1"/>
                  </a:moveTo>
                  <a:cubicBezTo>
                    <a:pt x="216" y="1"/>
                    <a:pt x="0" y="216"/>
                    <a:pt x="0" y="483"/>
                  </a:cubicBezTo>
                  <a:lnTo>
                    <a:pt x="0" y="5579"/>
                  </a:lnTo>
                  <a:cubicBezTo>
                    <a:pt x="0" y="5846"/>
                    <a:pt x="216" y="6062"/>
                    <a:pt x="483" y="6062"/>
                  </a:cubicBezTo>
                  <a:lnTo>
                    <a:pt x="9248" y="6062"/>
                  </a:lnTo>
                  <a:cubicBezTo>
                    <a:pt x="9515" y="6062"/>
                    <a:pt x="9731" y="5846"/>
                    <a:pt x="9731" y="5579"/>
                  </a:cubicBezTo>
                  <a:lnTo>
                    <a:pt x="9731" y="484"/>
                  </a:lnTo>
                  <a:cubicBezTo>
                    <a:pt x="9730" y="217"/>
                    <a:pt x="9514" y="1"/>
                    <a:pt x="9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5"/>
            <p:cNvSpPr/>
            <p:nvPr/>
          </p:nvSpPr>
          <p:spPr>
            <a:xfrm>
              <a:off x="7952725" y="812524"/>
              <a:ext cx="476707" cy="341344"/>
            </a:xfrm>
            <a:custGeom>
              <a:avLst/>
              <a:gdLst/>
              <a:ahLst/>
              <a:cxnLst/>
              <a:rect l="l" t="t" r="r" b="b"/>
              <a:pathLst>
                <a:path w="12583" h="9010" extrusionOk="0">
                  <a:moveTo>
                    <a:pt x="7411" y="7799"/>
                  </a:moveTo>
                  <a:lnTo>
                    <a:pt x="7411" y="7846"/>
                  </a:lnTo>
                  <a:cubicBezTo>
                    <a:pt x="7411" y="7948"/>
                    <a:pt x="7330" y="8029"/>
                    <a:pt x="7229" y="8029"/>
                  </a:cubicBezTo>
                  <a:lnTo>
                    <a:pt x="5364" y="8029"/>
                  </a:lnTo>
                  <a:cubicBezTo>
                    <a:pt x="5263" y="8029"/>
                    <a:pt x="5181" y="7948"/>
                    <a:pt x="5181" y="7846"/>
                  </a:cubicBezTo>
                  <a:lnTo>
                    <a:pt x="5181" y="7799"/>
                  </a:lnTo>
                  <a:close/>
                  <a:moveTo>
                    <a:pt x="12062" y="7798"/>
                  </a:moveTo>
                  <a:cubicBezTo>
                    <a:pt x="12128" y="7798"/>
                    <a:pt x="12182" y="7852"/>
                    <a:pt x="12182" y="7918"/>
                  </a:cubicBezTo>
                  <a:cubicBezTo>
                    <a:pt x="12185" y="8304"/>
                    <a:pt x="11871" y="8618"/>
                    <a:pt x="11484" y="8618"/>
                  </a:cubicBezTo>
                  <a:lnTo>
                    <a:pt x="1120" y="8618"/>
                  </a:lnTo>
                  <a:cubicBezTo>
                    <a:pt x="733" y="8618"/>
                    <a:pt x="419" y="8304"/>
                    <a:pt x="419" y="7918"/>
                  </a:cubicBezTo>
                  <a:cubicBezTo>
                    <a:pt x="419" y="7852"/>
                    <a:pt x="472" y="7798"/>
                    <a:pt x="538" y="7798"/>
                  </a:cubicBezTo>
                  <a:lnTo>
                    <a:pt x="4820" y="7798"/>
                  </a:lnTo>
                  <a:lnTo>
                    <a:pt x="4820" y="7837"/>
                  </a:lnTo>
                  <a:cubicBezTo>
                    <a:pt x="4820" y="8141"/>
                    <a:pt x="5066" y="8387"/>
                    <a:pt x="5370" y="8387"/>
                  </a:cubicBezTo>
                  <a:lnTo>
                    <a:pt x="7218" y="8387"/>
                  </a:lnTo>
                  <a:cubicBezTo>
                    <a:pt x="7522" y="8387"/>
                    <a:pt x="7768" y="8141"/>
                    <a:pt x="7768" y="7837"/>
                  </a:cubicBezTo>
                  <a:lnTo>
                    <a:pt x="7768" y="7798"/>
                  </a:lnTo>
                  <a:close/>
                  <a:moveTo>
                    <a:pt x="1466" y="1"/>
                  </a:moveTo>
                  <a:cubicBezTo>
                    <a:pt x="1004" y="1"/>
                    <a:pt x="628" y="374"/>
                    <a:pt x="628" y="838"/>
                  </a:cubicBezTo>
                  <a:lnTo>
                    <a:pt x="628" y="6968"/>
                  </a:lnTo>
                  <a:cubicBezTo>
                    <a:pt x="628" y="7142"/>
                    <a:pt x="682" y="7303"/>
                    <a:pt x="772" y="7438"/>
                  </a:cubicBezTo>
                  <a:lnTo>
                    <a:pt x="488" y="7438"/>
                  </a:lnTo>
                  <a:cubicBezTo>
                    <a:pt x="488" y="7438"/>
                    <a:pt x="0" y="7654"/>
                    <a:pt x="0" y="7923"/>
                  </a:cubicBezTo>
                  <a:cubicBezTo>
                    <a:pt x="0" y="8515"/>
                    <a:pt x="482" y="8996"/>
                    <a:pt x="1074" y="9010"/>
                  </a:cubicBezTo>
                  <a:lnTo>
                    <a:pt x="11509" y="9010"/>
                  </a:lnTo>
                  <a:cubicBezTo>
                    <a:pt x="12101" y="8996"/>
                    <a:pt x="12583" y="8515"/>
                    <a:pt x="12583" y="7923"/>
                  </a:cubicBezTo>
                  <a:cubicBezTo>
                    <a:pt x="12583" y="7653"/>
                    <a:pt x="12364" y="7434"/>
                    <a:pt x="12094" y="7434"/>
                  </a:cubicBezTo>
                  <a:lnTo>
                    <a:pt x="12094" y="7438"/>
                  </a:lnTo>
                  <a:lnTo>
                    <a:pt x="11803" y="7438"/>
                  </a:lnTo>
                  <a:cubicBezTo>
                    <a:pt x="11893" y="7301"/>
                    <a:pt x="11946" y="7139"/>
                    <a:pt x="11934" y="6965"/>
                  </a:cubicBezTo>
                  <a:lnTo>
                    <a:pt x="11934" y="6067"/>
                  </a:lnTo>
                  <a:cubicBezTo>
                    <a:pt x="11947" y="5965"/>
                    <a:pt x="11865" y="5883"/>
                    <a:pt x="11763" y="5883"/>
                  </a:cubicBezTo>
                  <a:cubicBezTo>
                    <a:pt x="11661" y="5883"/>
                    <a:pt x="11573" y="6067"/>
                    <a:pt x="11573" y="6067"/>
                  </a:cubicBezTo>
                  <a:lnTo>
                    <a:pt x="11573" y="6970"/>
                  </a:lnTo>
                  <a:cubicBezTo>
                    <a:pt x="11573" y="7228"/>
                    <a:pt x="11364" y="7438"/>
                    <a:pt x="11104" y="7438"/>
                  </a:cubicBezTo>
                  <a:lnTo>
                    <a:pt x="1460" y="7438"/>
                  </a:lnTo>
                  <a:cubicBezTo>
                    <a:pt x="1200" y="7438"/>
                    <a:pt x="991" y="7228"/>
                    <a:pt x="991" y="6970"/>
                  </a:cubicBezTo>
                  <a:lnTo>
                    <a:pt x="991" y="864"/>
                  </a:lnTo>
                  <a:cubicBezTo>
                    <a:pt x="991" y="604"/>
                    <a:pt x="1200" y="394"/>
                    <a:pt x="1460" y="394"/>
                  </a:cubicBezTo>
                  <a:lnTo>
                    <a:pt x="11382" y="394"/>
                  </a:lnTo>
                  <a:cubicBezTo>
                    <a:pt x="11488" y="394"/>
                    <a:pt x="11573" y="479"/>
                    <a:pt x="11573" y="586"/>
                  </a:cubicBezTo>
                  <a:lnTo>
                    <a:pt x="11573" y="5281"/>
                  </a:lnTo>
                  <a:cubicBezTo>
                    <a:pt x="11573" y="5304"/>
                    <a:pt x="11583" y="5325"/>
                    <a:pt x="11598" y="5339"/>
                  </a:cubicBezTo>
                  <a:cubicBezTo>
                    <a:pt x="11650" y="5388"/>
                    <a:pt x="11704" y="5408"/>
                    <a:pt x="11754" y="5408"/>
                  </a:cubicBezTo>
                  <a:cubicBezTo>
                    <a:pt x="11853" y="5408"/>
                    <a:pt x="11934" y="5326"/>
                    <a:pt x="11934" y="5224"/>
                  </a:cubicBezTo>
                  <a:lnTo>
                    <a:pt x="11934" y="838"/>
                  </a:lnTo>
                  <a:cubicBezTo>
                    <a:pt x="11934" y="377"/>
                    <a:pt x="11559" y="1"/>
                    <a:pt x="1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5"/>
            <p:cNvSpPr/>
            <p:nvPr/>
          </p:nvSpPr>
          <p:spPr>
            <a:xfrm>
              <a:off x="8039747" y="885756"/>
              <a:ext cx="301716" cy="144266"/>
            </a:xfrm>
            <a:custGeom>
              <a:avLst/>
              <a:gdLst/>
              <a:ahLst/>
              <a:cxnLst/>
              <a:rect l="l" t="t" r="r" b="b"/>
              <a:pathLst>
                <a:path w="7964" h="3808" extrusionOk="0">
                  <a:moveTo>
                    <a:pt x="7603" y="1410"/>
                  </a:moveTo>
                  <a:lnTo>
                    <a:pt x="7603" y="2721"/>
                  </a:lnTo>
                  <a:lnTo>
                    <a:pt x="6998" y="2721"/>
                  </a:lnTo>
                  <a:cubicBezTo>
                    <a:pt x="6825" y="2721"/>
                    <a:pt x="6685" y="2860"/>
                    <a:pt x="6685" y="3033"/>
                  </a:cubicBezTo>
                  <a:lnTo>
                    <a:pt x="6685" y="3397"/>
                  </a:lnTo>
                  <a:lnTo>
                    <a:pt x="5885" y="2785"/>
                  </a:lnTo>
                  <a:cubicBezTo>
                    <a:pt x="5832" y="2743"/>
                    <a:pt x="5763" y="2721"/>
                    <a:pt x="5695" y="2721"/>
                  </a:cubicBezTo>
                  <a:lnTo>
                    <a:pt x="2917" y="2721"/>
                  </a:lnTo>
                  <a:lnTo>
                    <a:pt x="2917" y="1410"/>
                  </a:lnTo>
                  <a:close/>
                  <a:moveTo>
                    <a:pt x="313" y="1"/>
                  </a:moveTo>
                  <a:cubicBezTo>
                    <a:pt x="140" y="1"/>
                    <a:pt x="1" y="141"/>
                    <a:pt x="1" y="314"/>
                  </a:cubicBezTo>
                  <a:lnTo>
                    <a:pt x="1" y="1720"/>
                  </a:lnTo>
                  <a:cubicBezTo>
                    <a:pt x="1" y="1893"/>
                    <a:pt x="140" y="2033"/>
                    <a:pt x="313" y="2033"/>
                  </a:cubicBezTo>
                  <a:lnTo>
                    <a:pt x="918" y="2033"/>
                  </a:lnTo>
                  <a:lnTo>
                    <a:pt x="918" y="2436"/>
                  </a:lnTo>
                  <a:cubicBezTo>
                    <a:pt x="918" y="2552"/>
                    <a:pt x="977" y="2665"/>
                    <a:pt x="1080" y="2720"/>
                  </a:cubicBezTo>
                  <a:cubicBezTo>
                    <a:pt x="1128" y="2746"/>
                    <a:pt x="1181" y="2760"/>
                    <a:pt x="1234" y="2760"/>
                  </a:cubicBezTo>
                  <a:cubicBezTo>
                    <a:pt x="1302" y="2760"/>
                    <a:pt x="1369" y="2738"/>
                    <a:pt x="1424" y="2696"/>
                  </a:cubicBezTo>
                  <a:lnTo>
                    <a:pt x="2305" y="2032"/>
                  </a:lnTo>
                  <a:lnTo>
                    <a:pt x="2556" y="2032"/>
                  </a:lnTo>
                  <a:lnTo>
                    <a:pt x="2556" y="2767"/>
                  </a:lnTo>
                  <a:cubicBezTo>
                    <a:pt x="2556" y="2940"/>
                    <a:pt x="2696" y="3080"/>
                    <a:pt x="2869" y="3080"/>
                  </a:cubicBezTo>
                  <a:lnTo>
                    <a:pt x="5702" y="3080"/>
                  </a:lnTo>
                  <a:lnTo>
                    <a:pt x="6575" y="3743"/>
                  </a:lnTo>
                  <a:cubicBezTo>
                    <a:pt x="6632" y="3785"/>
                    <a:pt x="6697" y="3807"/>
                    <a:pt x="6765" y="3807"/>
                  </a:cubicBezTo>
                  <a:cubicBezTo>
                    <a:pt x="6817" y="3807"/>
                    <a:pt x="6872" y="3793"/>
                    <a:pt x="6920" y="3766"/>
                  </a:cubicBezTo>
                  <a:cubicBezTo>
                    <a:pt x="7020" y="3710"/>
                    <a:pt x="7078" y="3600"/>
                    <a:pt x="7078" y="3483"/>
                  </a:cubicBezTo>
                  <a:lnTo>
                    <a:pt x="7078" y="3080"/>
                  </a:lnTo>
                  <a:lnTo>
                    <a:pt x="7650" y="3080"/>
                  </a:lnTo>
                  <a:cubicBezTo>
                    <a:pt x="7823" y="3080"/>
                    <a:pt x="7963" y="2940"/>
                    <a:pt x="7963" y="2767"/>
                  </a:cubicBezTo>
                  <a:lnTo>
                    <a:pt x="7963" y="1360"/>
                  </a:lnTo>
                  <a:cubicBezTo>
                    <a:pt x="7964" y="1189"/>
                    <a:pt x="7825" y="1050"/>
                    <a:pt x="7653" y="1050"/>
                  </a:cubicBezTo>
                  <a:lnTo>
                    <a:pt x="5442" y="1050"/>
                  </a:lnTo>
                  <a:lnTo>
                    <a:pt x="5442" y="193"/>
                  </a:lnTo>
                  <a:cubicBezTo>
                    <a:pt x="5442" y="88"/>
                    <a:pt x="5356" y="1"/>
                    <a:pt x="5250" y="1"/>
                  </a:cubicBezTo>
                  <a:lnTo>
                    <a:pt x="2177" y="1"/>
                  </a:lnTo>
                  <a:cubicBezTo>
                    <a:pt x="2142" y="1"/>
                    <a:pt x="2107" y="17"/>
                    <a:pt x="2084" y="46"/>
                  </a:cubicBezTo>
                  <a:cubicBezTo>
                    <a:pt x="1968" y="196"/>
                    <a:pt x="2072" y="361"/>
                    <a:pt x="2214" y="361"/>
                  </a:cubicBezTo>
                  <a:lnTo>
                    <a:pt x="5080" y="361"/>
                  </a:lnTo>
                  <a:lnTo>
                    <a:pt x="5080" y="1050"/>
                  </a:lnTo>
                  <a:lnTo>
                    <a:pt x="2871" y="1050"/>
                  </a:lnTo>
                  <a:cubicBezTo>
                    <a:pt x="2698" y="1050"/>
                    <a:pt x="2558" y="1190"/>
                    <a:pt x="2558" y="1363"/>
                  </a:cubicBezTo>
                  <a:lnTo>
                    <a:pt x="2558" y="1672"/>
                  </a:lnTo>
                  <a:lnTo>
                    <a:pt x="2276" y="1672"/>
                  </a:lnTo>
                  <a:cubicBezTo>
                    <a:pt x="2208" y="1672"/>
                    <a:pt x="2140" y="1695"/>
                    <a:pt x="2085" y="1735"/>
                  </a:cubicBezTo>
                  <a:lnTo>
                    <a:pt x="1280" y="2347"/>
                  </a:lnTo>
                  <a:lnTo>
                    <a:pt x="1280" y="1985"/>
                  </a:lnTo>
                  <a:cubicBezTo>
                    <a:pt x="1280" y="1812"/>
                    <a:pt x="1139" y="1672"/>
                    <a:pt x="967" y="1672"/>
                  </a:cubicBezTo>
                  <a:lnTo>
                    <a:pt x="362" y="1672"/>
                  </a:lnTo>
                  <a:lnTo>
                    <a:pt x="362" y="361"/>
                  </a:lnTo>
                  <a:lnTo>
                    <a:pt x="1258" y="361"/>
                  </a:lnTo>
                  <a:cubicBezTo>
                    <a:pt x="1353" y="361"/>
                    <a:pt x="1438" y="292"/>
                    <a:pt x="1446" y="198"/>
                  </a:cubicBezTo>
                  <a:cubicBezTo>
                    <a:pt x="1455" y="90"/>
                    <a:pt x="1371" y="1"/>
                    <a:pt x="1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7" name="Google Shape;1797;p45"/>
          <p:cNvGrpSpPr/>
          <p:nvPr/>
        </p:nvGrpSpPr>
        <p:grpSpPr>
          <a:xfrm>
            <a:off x="6317598" y="1313637"/>
            <a:ext cx="341362" cy="302150"/>
            <a:chOff x="6364624" y="740505"/>
            <a:chExt cx="476896" cy="422115"/>
          </a:xfrm>
        </p:grpSpPr>
        <p:sp>
          <p:nvSpPr>
            <p:cNvPr id="1798" name="Google Shape;1798;p45"/>
            <p:cNvSpPr/>
            <p:nvPr/>
          </p:nvSpPr>
          <p:spPr>
            <a:xfrm>
              <a:off x="6638230" y="799719"/>
              <a:ext cx="143622" cy="142410"/>
            </a:xfrm>
            <a:custGeom>
              <a:avLst/>
              <a:gdLst/>
              <a:ahLst/>
              <a:cxnLst/>
              <a:rect l="l" t="t" r="r" b="b"/>
              <a:pathLst>
                <a:path w="3791" h="3759" extrusionOk="0">
                  <a:moveTo>
                    <a:pt x="1880" y="370"/>
                  </a:moveTo>
                  <a:cubicBezTo>
                    <a:pt x="2712" y="370"/>
                    <a:pt x="3391" y="1049"/>
                    <a:pt x="3391" y="1881"/>
                  </a:cubicBezTo>
                  <a:cubicBezTo>
                    <a:pt x="3391" y="2730"/>
                    <a:pt x="2671" y="3380"/>
                    <a:pt x="1880" y="3390"/>
                  </a:cubicBezTo>
                  <a:cubicBezTo>
                    <a:pt x="1873" y="3390"/>
                    <a:pt x="1867" y="3390"/>
                    <a:pt x="1861" y="3390"/>
                  </a:cubicBezTo>
                  <a:cubicBezTo>
                    <a:pt x="1320" y="3390"/>
                    <a:pt x="846" y="3110"/>
                    <a:pt x="582" y="2638"/>
                  </a:cubicBezTo>
                  <a:cubicBezTo>
                    <a:pt x="413" y="2337"/>
                    <a:pt x="351" y="1983"/>
                    <a:pt x="391" y="1643"/>
                  </a:cubicBezTo>
                  <a:cubicBezTo>
                    <a:pt x="475" y="925"/>
                    <a:pt x="1173" y="370"/>
                    <a:pt x="1880" y="370"/>
                  </a:cubicBezTo>
                  <a:close/>
                  <a:moveTo>
                    <a:pt x="1880" y="0"/>
                  </a:moveTo>
                  <a:cubicBezTo>
                    <a:pt x="844" y="0"/>
                    <a:pt x="1" y="843"/>
                    <a:pt x="1" y="1879"/>
                  </a:cubicBezTo>
                  <a:cubicBezTo>
                    <a:pt x="1" y="2915"/>
                    <a:pt x="844" y="3758"/>
                    <a:pt x="1880" y="3758"/>
                  </a:cubicBezTo>
                  <a:cubicBezTo>
                    <a:pt x="2964" y="3758"/>
                    <a:pt x="3791" y="2750"/>
                    <a:pt x="3721" y="1690"/>
                  </a:cubicBezTo>
                  <a:cubicBezTo>
                    <a:pt x="3691" y="1261"/>
                    <a:pt x="3512" y="854"/>
                    <a:pt x="3209" y="550"/>
                  </a:cubicBezTo>
                  <a:cubicBezTo>
                    <a:pt x="2858" y="202"/>
                    <a:pt x="2376" y="0"/>
                    <a:pt x="1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5"/>
            <p:cNvSpPr/>
            <p:nvPr/>
          </p:nvSpPr>
          <p:spPr>
            <a:xfrm>
              <a:off x="6693731" y="842529"/>
              <a:ext cx="32960" cy="56903"/>
            </a:xfrm>
            <a:custGeom>
              <a:avLst/>
              <a:gdLst/>
              <a:ahLst/>
              <a:cxnLst/>
              <a:rect l="l" t="t" r="r" b="b"/>
              <a:pathLst>
                <a:path w="870" h="1502" extrusionOk="0">
                  <a:moveTo>
                    <a:pt x="661" y="1"/>
                  </a:moveTo>
                  <a:cubicBezTo>
                    <a:pt x="588" y="1"/>
                    <a:pt x="518" y="45"/>
                    <a:pt x="489" y="117"/>
                  </a:cubicBezTo>
                  <a:lnTo>
                    <a:pt x="39" y="1248"/>
                  </a:lnTo>
                  <a:cubicBezTo>
                    <a:pt x="1" y="1342"/>
                    <a:pt x="48" y="1450"/>
                    <a:pt x="142" y="1488"/>
                  </a:cubicBezTo>
                  <a:cubicBezTo>
                    <a:pt x="164" y="1497"/>
                    <a:pt x="188" y="1501"/>
                    <a:pt x="210" y="1501"/>
                  </a:cubicBezTo>
                  <a:cubicBezTo>
                    <a:pt x="284" y="1501"/>
                    <a:pt x="353" y="1456"/>
                    <a:pt x="382" y="1384"/>
                  </a:cubicBezTo>
                  <a:lnTo>
                    <a:pt x="832" y="254"/>
                  </a:lnTo>
                  <a:cubicBezTo>
                    <a:pt x="869" y="157"/>
                    <a:pt x="823" y="51"/>
                    <a:pt x="729" y="14"/>
                  </a:cubicBezTo>
                  <a:cubicBezTo>
                    <a:pt x="706" y="5"/>
                    <a:pt x="683" y="1"/>
                    <a:pt x="6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5"/>
            <p:cNvSpPr/>
            <p:nvPr/>
          </p:nvSpPr>
          <p:spPr>
            <a:xfrm>
              <a:off x="6729078" y="844575"/>
              <a:ext cx="26785" cy="52736"/>
            </a:xfrm>
            <a:custGeom>
              <a:avLst/>
              <a:gdLst/>
              <a:ahLst/>
              <a:cxnLst/>
              <a:rect l="l" t="t" r="r" b="b"/>
              <a:pathLst>
                <a:path w="707" h="1392" extrusionOk="0">
                  <a:moveTo>
                    <a:pt x="211" y="1"/>
                  </a:moveTo>
                  <a:cubicBezTo>
                    <a:pt x="179" y="1"/>
                    <a:pt x="146" y="9"/>
                    <a:pt x="116" y="27"/>
                  </a:cubicBezTo>
                  <a:cubicBezTo>
                    <a:pt x="29" y="79"/>
                    <a:pt x="1" y="193"/>
                    <a:pt x="53" y="279"/>
                  </a:cubicBezTo>
                  <a:lnTo>
                    <a:pt x="299" y="688"/>
                  </a:lnTo>
                  <a:lnTo>
                    <a:pt x="52" y="1116"/>
                  </a:lnTo>
                  <a:cubicBezTo>
                    <a:pt x="1" y="1203"/>
                    <a:pt x="31" y="1316"/>
                    <a:pt x="119" y="1368"/>
                  </a:cubicBezTo>
                  <a:cubicBezTo>
                    <a:pt x="148" y="1384"/>
                    <a:pt x="179" y="1392"/>
                    <a:pt x="210" y="1392"/>
                  </a:cubicBezTo>
                  <a:cubicBezTo>
                    <a:pt x="275" y="1392"/>
                    <a:pt x="336" y="1359"/>
                    <a:pt x="371" y="1301"/>
                  </a:cubicBezTo>
                  <a:lnTo>
                    <a:pt x="673" y="779"/>
                  </a:lnTo>
                  <a:cubicBezTo>
                    <a:pt x="707" y="721"/>
                    <a:pt x="706" y="649"/>
                    <a:pt x="671" y="592"/>
                  </a:cubicBezTo>
                  <a:lnTo>
                    <a:pt x="370" y="91"/>
                  </a:lnTo>
                  <a:cubicBezTo>
                    <a:pt x="335" y="33"/>
                    <a:pt x="274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5"/>
            <p:cNvSpPr/>
            <p:nvPr/>
          </p:nvSpPr>
          <p:spPr>
            <a:xfrm>
              <a:off x="6663044" y="844575"/>
              <a:ext cx="26785" cy="52736"/>
            </a:xfrm>
            <a:custGeom>
              <a:avLst/>
              <a:gdLst/>
              <a:ahLst/>
              <a:cxnLst/>
              <a:rect l="l" t="t" r="r" b="b"/>
              <a:pathLst>
                <a:path w="707" h="1392" extrusionOk="0">
                  <a:moveTo>
                    <a:pt x="495" y="0"/>
                  </a:moveTo>
                  <a:cubicBezTo>
                    <a:pt x="433" y="0"/>
                    <a:pt x="373" y="32"/>
                    <a:pt x="338" y="90"/>
                  </a:cubicBezTo>
                  <a:lnTo>
                    <a:pt x="36" y="591"/>
                  </a:lnTo>
                  <a:cubicBezTo>
                    <a:pt x="0" y="648"/>
                    <a:pt x="0" y="720"/>
                    <a:pt x="35" y="778"/>
                  </a:cubicBezTo>
                  <a:lnTo>
                    <a:pt x="337" y="1301"/>
                  </a:lnTo>
                  <a:cubicBezTo>
                    <a:pt x="371" y="1359"/>
                    <a:pt x="433" y="1392"/>
                    <a:pt x="497" y="1392"/>
                  </a:cubicBezTo>
                  <a:cubicBezTo>
                    <a:pt x="528" y="1392"/>
                    <a:pt x="559" y="1384"/>
                    <a:pt x="589" y="1368"/>
                  </a:cubicBezTo>
                  <a:cubicBezTo>
                    <a:pt x="676" y="1316"/>
                    <a:pt x="706" y="1203"/>
                    <a:pt x="655" y="1116"/>
                  </a:cubicBezTo>
                  <a:lnTo>
                    <a:pt x="408" y="688"/>
                  </a:lnTo>
                  <a:lnTo>
                    <a:pt x="654" y="279"/>
                  </a:lnTo>
                  <a:cubicBezTo>
                    <a:pt x="706" y="191"/>
                    <a:pt x="679" y="79"/>
                    <a:pt x="591" y="27"/>
                  </a:cubicBezTo>
                  <a:cubicBezTo>
                    <a:pt x="561" y="9"/>
                    <a:pt x="528" y="0"/>
                    <a:pt x="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5"/>
            <p:cNvSpPr/>
            <p:nvPr/>
          </p:nvSpPr>
          <p:spPr>
            <a:xfrm>
              <a:off x="6449487" y="767289"/>
              <a:ext cx="18677" cy="1867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5" y="1"/>
                  </a:moveTo>
                  <a:cubicBezTo>
                    <a:pt x="109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6" y="1"/>
                  </a:cubicBezTo>
                  <a:cubicBezTo>
                    <a:pt x="246" y="1"/>
                    <a:pt x="245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5"/>
            <p:cNvSpPr/>
            <p:nvPr/>
          </p:nvSpPr>
          <p:spPr>
            <a:xfrm>
              <a:off x="6485212" y="767289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5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ubicBezTo>
                    <a:pt x="246" y="1"/>
                    <a:pt x="246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5"/>
            <p:cNvSpPr/>
            <p:nvPr/>
          </p:nvSpPr>
          <p:spPr>
            <a:xfrm>
              <a:off x="6364624" y="740505"/>
              <a:ext cx="476896" cy="422115"/>
            </a:xfrm>
            <a:custGeom>
              <a:avLst/>
              <a:gdLst/>
              <a:ahLst/>
              <a:cxnLst/>
              <a:rect l="l" t="t" r="r" b="b"/>
              <a:pathLst>
                <a:path w="12588" h="11142" extrusionOk="0">
                  <a:moveTo>
                    <a:pt x="6537" y="3016"/>
                  </a:moveTo>
                  <a:cubicBezTo>
                    <a:pt x="6514" y="3158"/>
                    <a:pt x="6500" y="3305"/>
                    <a:pt x="6500" y="3456"/>
                  </a:cubicBezTo>
                  <a:cubicBezTo>
                    <a:pt x="6500" y="3761"/>
                    <a:pt x="6551" y="4054"/>
                    <a:pt x="6645" y="4326"/>
                  </a:cubicBezTo>
                  <a:lnTo>
                    <a:pt x="1577" y="4326"/>
                  </a:lnTo>
                  <a:lnTo>
                    <a:pt x="1577" y="3016"/>
                  </a:lnTo>
                  <a:close/>
                  <a:moveTo>
                    <a:pt x="9102" y="1160"/>
                  </a:moveTo>
                  <a:cubicBezTo>
                    <a:pt x="10361" y="1161"/>
                    <a:pt x="11385" y="2184"/>
                    <a:pt x="11385" y="3444"/>
                  </a:cubicBezTo>
                  <a:cubicBezTo>
                    <a:pt x="11385" y="3712"/>
                    <a:pt x="11338" y="3980"/>
                    <a:pt x="11244" y="4232"/>
                  </a:cubicBezTo>
                  <a:cubicBezTo>
                    <a:pt x="10908" y="5146"/>
                    <a:pt x="10023" y="5715"/>
                    <a:pt x="9102" y="5723"/>
                  </a:cubicBezTo>
                  <a:cubicBezTo>
                    <a:pt x="9095" y="5723"/>
                    <a:pt x="9088" y="5723"/>
                    <a:pt x="9081" y="5723"/>
                  </a:cubicBezTo>
                  <a:cubicBezTo>
                    <a:pt x="7849" y="5723"/>
                    <a:pt x="6818" y="4671"/>
                    <a:pt x="6818" y="3443"/>
                  </a:cubicBezTo>
                  <a:cubicBezTo>
                    <a:pt x="6818" y="2184"/>
                    <a:pt x="7843" y="1160"/>
                    <a:pt x="9102" y="1160"/>
                  </a:cubicBezTo>
                  <a:close/>
                  <a:moveTo>
                    <a:pt x="9506" y="7178"/>
                  </a:moveTo>
                  <a:lnTo>
                    <a:pt x="9506" y="9584"/>
                  </a:lnTo>
                  <a:cubicBezTo>
                    <a:pt x="9506" y="9789"/>
                    <a:pt x="9354" y="9971"/>
                    <a:pt x="9149" y="9990"/>
                  </a:cubicBezTo>
                  <a:cubicBezTo>
                    <a:pt x="9137" y="9991"/>
                    <a:pt x="9125" y="9992"/>
                    <a:pt x="9113" y="9992"/>
                  </a:cubicBezTo>
                  <a:cubicBezTo>
                    <a:pt x="8896" y="9992"/>
                    <a:pt x="8719" y="9813"/>
                    <a:pt x="8719" y="9592"/>
                  </a:cubicBezTo>
                  <a:lnTo>
                    <a:pt x="8719" y="7178"/>
                  </a:lnTo>
                  <a:close/>
                  <a:moveTo>
                    <a:pt x="621" y="1"/>
                  </a:moveTo>
                  <a:cubicBezTo>
                    <a:pt x="279" y="1"/>
                    <a:pt x="0" y="279"/>
                    <a:pt x="5" y="621"/>
                  </a:cubicBezTo>
                  <a:lnTo>
                    <a:pt x="5" y="7585"/>
                  </a:lnTo>
                  <a:cubicBezTo>
                    <a:pt x="0" y="7687"/>
                    <a:pt x="83" y="7769"/>
                    <a:pt x="184" y="7769"/>
                  </a:cubicBezTo>
                  <a:cubicBezTo>
                    <a:pt x="287" y="7769"/>
                    <a:pt x="367" y="7585"/>
                    <a:pt x="367" y="7585"/>
                  </a:cubicBezTo>
                  <a:lnTo>
                    <a:pt x="367" y="1933"/>
                  </a:lnTo>
                  <a:lnTo>
                    <a:pt x="6848" y="1933"/>
                  </a:lnTo>
                  <a:cubicBezTo>
                    <a:pt x="6704" y="2142"/>
                    <a:pt x="6592" y="2374"/>
                    <a:pt x="6514" y="2622"/>
                  </a:cubicBezTo>
                  <a:lnTo>
                    <a:pt x="1370" y="2622"/>
                  </a:lnTo>
                  <a:cubicBezTo>
                    <a:pt x="1267" y="2622"/>
                    <a:pt x="1185" y="2704"/>
                    <a:pt x="1185" y="2806"/>
                  </a:cubicBezTo>
                  <a:lnTo>
                    <a:pt x="1185" y="4502"/>
                  </a:lnTo>
                  <a:cubicBezTo>
                    <a:pt x="1185" y="4604"/>
                    <a:pt x="1267" y="4686"/>
                    <a:pt x="1370" y="4686"/>
                  </a:cubicBezTo>
                  <a:lnTo>
                    <a:pt x="6751" y="4686"/>
                  </a:lnTo>
                  <a:cubicBezTo>
                    <a:pt x="7169" y="5474"/>
                    <a:pt x="7977" y="6028"/>
                    <a:pt x="8917" y="6092"/>
                  </a:cubicBezTo>
                  <a:lnTo>
                    <a:pt x="8917" y="6817"/>
                  </a:lnTo>
                  <a:lnTo>
                    <a:pt x="8464" y="6817"/>
                  </a:lnTo>
                  <a:cubicBezTo>
                    <a:pt x="8388" y="6817"/>
                    <a:pt x="8326" y="6878"/>
                    <a:pt x="8326" y="6954"/>
                  </a:cubicBezTo>
                  <a:lnTo>
                    <a:pt x="8326" y="9714"/>
                  </a:lnTo>
                  <a:cubicBezTo>
                    <a:pt x="8326" y="9880"/>
                    <a:pt x="8436" y="10095"/>
                    <a:pt x="8573" y="10190"/>
                  </a:cubicBezTo>
                  <a:cubicBezTo>
                    <a:pt x="8749" y="10315"/>
                    <a:pt x="8929" y="10369"/>
                    <a:pt x="9097" y="10369"/>
                  </a:cubicBezTo>
                  <a:cubicBezTo>
                    <a:pt x="9522" y="10369"/>
                    <a:pt x="9867" y="10024"/>
                    <a:pt x="9867" y="9600"/>
                  </a:cubicBezTo>
                  <a:lnTo>
                    <a:pt x="9867" y="7001"/>
                  </a:lnTo>
                  <a:cubicBezTo>
                    <a:pt x="9867" y="6899"/>
                    <a:pt x="9785" y="6816"/>
                    <a:pt x="9683" y="6816"/>
                  </a:cubicBezTo>
                  <a:lnTo>
                    <a:pt x="9277" y="6816"/>
                  </a:lnTo>
                  <a:lnTo>
                    <a:pt x="9277" y="6100"/>
                  </a:lnTo>
                  <a:cubicBezTo>
                    <a:pt x="10649" y="6006"/>
                    <a:pt x="11736" y="4856"/>
                    <a:pt x="11736" y="3458"/>
                  </a:cubicBezTo>
                  <a:cubicBezTo>
                    <a:pt x="11736" y="2906"/>
                    <a:pt x="11566" y="2393"/>
                    <a:pt x="11276" y="1968"/>
                  </a:cubicBezTo>
                  <a:lnTo>
                    <a:pt x="12192" y="1968"/>
                  </a:lnTo>
                  <a:lnTo>
                    <a:pt x="12192" y="10530"/>
                  </a:lnTo>
                  <a:cubicBezTo>
                    <a:pt x="12192" y="10668"/>
                    <a:pt x="12080" y="10781"/>
                    <a:pt x="11941" y="10781"/>
                  </a:cubicBezTo>
                  <a:lnTo>
                    <a:pt x="556" y="10781"/>
                  </a:lnTo>
                  <a:cubicBezTo>
                    <a:pt x="450" y="10781"/>
                    <a:pt x="366" y="10695"/>
                    <a:pt x="366" y="10589"/>
                  </a:cubicBezTo>
                  <a:lnTo>
                    <a:pt x="366" y="8421"/>
                  </a:lnTo>
                  <a:cubicBezTo>
                    <a:pt x="366" y="8373"/>
                    <a:pt x="341" y="8327"/>
                    <a:pt x="303" y="8301"/>
                  </a:cubicBezTo>
                  <a:cubicBezTo>
                    <a:pt x="263" y="8274"/>
                    <a:pt x="223" y="8262"/>
                    <a:pt x="185" y="8262"/>
                  </a:cubicBezTo>
                  <a:cubicBezTo>
                    <a:pt x="86" y="8262"/>
                    <a:pt x="5" y="8345"/>
                    <a:pt x="5" y="8446"/>
                  </a:cubicBezTo>
                  <a:lnTo>
                    <a:pt x="5" y="10521"/>
                  </a:lnTo>
                  <a:cubicBezTo>
                    <a:pt x="5" y="10864"/>
                    <a:pt x="283" y="11141"/>
                    <a:pt x="625" y="11141"/>
                  </a:cubicBezTo>
                  <a:lnTo>
                    <a:pt x="11966" y="11141"/>
                  </a:lnTo>
                  <a:cubicBezTo>
                    <a:pt x="12308" y="11141"/>
                    <a:pt x="12586" y="10864"/>
                    <a:pt x="12586" y="10521"/>
                  </a:cubicBezTo>
                  <a:lnTo>
                    <a:pt x="12586" y="623"/>
                  </a:lnTo>
                  <a:cubicBezTo>
                    <a:pt x="12587" y="279"/>
                    <a:pt x="12307" y="2"/>
                    <a:pt x="11966" y="2"/>
                  </a:cubicBezTo>
                  <a:lnTo>
                    <a:pt x="10946" y="2"/>
                  </a:lnTo>
                  <a:cubicBezTo>
                    <a:pt x="10841" y="2"/>
                    <a:pt x="10757" y="91"/>
                    <a:pt x="10767" y="199"/>
                  </a:cubicBezTo>
                  <a:cubicBezTo>
                    <a:pt x="10775" y="293"/>
                    <a:pt x="10860" y="362"/>
                    <a:pt x="10955" y="362"/>
                  </a:cubicBezTo>
                  <a:lnTo>
                    <a:pt x="11975" y="362"/>
                  </a:lnTo>
                  <a:cubicBezTo>
                    <a:pt x="12114" y="362"/>
                    <a:pt x="12227" y="475"/>
                    <a:pt x="12227" y="613"/>
                  </a:cubicBezTo>
                  <a:lnTo>
                    <a:pt x="12227" y="1575"/>
                  </a:lnTo>
                  <a:lnTo>
                    <a:pt x="11001" y="1575"/>
                  </a:lnTo>
                  <a:cubicBezTo>
                    <a:pt x="10520" y="1086"/>
                    <a:pt x="9850" y="784"/>
                    <a:pt x="9112" y="784"/>
                  </a:cubicBezTo>
                  <a:cubicBezTo>
                    <a:pt x="8374" y="784"/>
                    <a:pt x="7704" y="1086"/>
                    <a:pt x="7223" y="1575"/>
                  </a:cubicBezTo>
                  <a:lnTo>
                    <a:pt x="366" y="1575"/>
                  </a:lnTo>
                  <a:lnTo>
                    <a:pt x="366" y="623"/>
                  </a:lnTo>
                  <a:cubicBezTo>
                    <a:pt x="366" y="623"/>
                    <a:pt x="482" y="371"/>
                    <a:pt x="621" y="362"/>
                  </a:cubicBezTo>
                  <a:lnTo>
                    <a:pt x="10091" y="362"/>
                  </a:lnTo>
                  <a:cubicBezTo>
                    <a:pt x="10096" y="362"/>
                    <a:pt x="10101" y="363"/>
                    <a:pt x="10106" y="363"/>
                  </a:cubicBezTo>
                  <a:cubicBezTo>
                    <a:pt x="10201" y="363"/>
                    <a:pt x="10276" y="283"/>
                    <a:pt x="10276" y="185"/>
                  </a:cubicBezTo>
                  <a:cubicBezTo>
                    <a:pt x="10276" y="83"/>
                    <a:pt x="10194" y="1"/>
                    <a:pt x="100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5"/>
            <p:cNvSpPr/>
            <p:nvPr/>
          </p:nvSpPr>
          <p:spPr>
            <a:xfrm>
              <a:off x="6483886" y="931331"/>
              <a:ext cx="13714" cy="201927"/>
            </a:xfrm>
            <a:custGeom>
              <a:avLst/>
              <a:gdLst/>
              <a:ahLst/>
              <a:cxnLst/>
              <a:rect l="l" t="t" r="r" b="b"/>
              <a:pathLst>
                <a:path w="362" h="5330" extrusionOk="0">
                  <a:moveTo>
                    <a:pt x="181" y="1"/>
                  </a:moveTo>
                  <a:cubicBezTo>
                    <a:pt x="82" y="1"/>
                    <a:pt x="0" y="83"/>
                    <a:pt x="0" y="185"/>
                  </a:cubicBezTo>
                  <a:lnTo>
                    <a:pt x="0" y="5140"/>
                  </a:lnTo>
                  <a:cubicBezTo>
                    <a:pt x="0" y="5228"/>
                    <a:pt x="58" y="5309"/>
                    <a:pt x="145" y="5326"/>
                  </a:cubicBezTo>
                  <a:cubicBezTo>
                    <a:pt x="157" y="5329"/>
                    <a:pt x="169" y="5330"/>
                    <a:pt x="181" y="5330"/>
                  </a:cubicBezTo>
                  <a:cubicBezTo>
                    <a:pt x="281" y="5330"/>
                    <a:pt x="362" y="5247"/>
                    <a:pt x="362" y="5145"/>
                  </a:cubicBezTo>
                  <a:lnTo>
                    <a:pt x="362" y="190"/>
                  </a:lnTo>
                  <a:cubicBezTo>
                    <a:pt x="362" y="102"/>
                    <a:pt x="304" y="21"/>
                    <a:pt x="218" y="5"/>
                  </a:cubicBezTo>
                  <a:cubicBezTo>
                    <a:pt x="206" y="2"/>
                    <a:pt x="193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5"/>
            <p:cNvSpPr/>
            <p:nvPr/>
          </p:nvSpPr>
          <p:spPr>
            <a:xfrm>
              <a:off x="6410162" y="949062"/>
              <a:ext cx="51940" cy="13676"/>
            </a:xfrm>
            <a:custGeom>
              <a:avLst/>
              <a:gdLst/>
              <a:ahLst/>
              <a:cxnLst/>
              <a:rect l="l" t="t" r="r" b="b"/>
              <a:pathLst>
                <a:path w="1371" h="361" extrusionOk="0">
                  <a:moveTo>
                    <a:pt x="197" y="1"/>
                  </a:moveTo>
                  <a:cubicBezTo>
                    <a:pt x="102" y="1"/>
                    <a:pt x="17" y="71"/>
                    <a:pt x="9" y="166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2"/>
                    <a:pt x="1362" y="197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5"/>
            <p:cNvSpPr/>
            <p:nvPr/>
          </p:nvSpPr>
          <p:spPr>
            <a:xfrm>
              <a:off x="6410162" y="980127"/>
              <a:ext cx="51940" cy="13676"/>
            </a:xfrm>
            <a:custGeom>
              <a:avLst/>
              <a:gdLst/>
              <a:ahLst/>
              <a:cxnLst/>
              <a:rect l="l" t="t" r="r" b="b"/>
              <a:pathLst>
                <a:path w="1371" h="361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1"/>
                    <a:pt x="1362" y="196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5"/>
            <p:cNvSpPr/>
            <p:nvPr/>
          </p:nvSpPr>
          <p:spPr>
            <a:xfrm>
              <a:off x="6410162" y="1009943"/>
              <a:ext cx="51902" cy="13676"/>
            </a:xfrm>
            <a:custGeom>
              <a:avLst/>
              <a:gdLst/>
              <a:ahLst/>
              <a:cxnLst/>
              <a:rect l="l" t="t" r="r" b="b"/>
              <a:pathLst>
                <a:path w="1370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1171" y="360"/>
                  </a:lnTo>
                  <a:cubicBezTo>
                    <a:pt x="1268" y="360"/>
                    <a:pt x="1353" y="290"/>
                    <a:pt x="1360" y="197"/>
                  </a:cubicBezTo>
                  <a:cubicBezTo>
                    <a:pt x="1369" y="89"/>
                    <a:pt x="1286" y="0"/>
                    <a:pt x="1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5"/>
            <p:cNvSpPr/>
            <p:nvPr/>
          </p:nvSpPr>
          <p:spPr>
            <a:xfrm>
              <a:off x="6410162" y="1040895"/>
              <a:ext cx="51940" cy="13714"/>
            </a:xfrm>
            <a:custGeom>
              <a:avLst/>
              <a:gdLst/>
              <a:ahLst/>
              <a:cxnLst/>
              <a:rect l="l" t="t" r="r" b="b"/>
              <a:pathLst>
                <a:path w="1371" h="362" extrusionOk="0">
                  <a:moveTo>
                    <a:pt x="197" y="0"/>
                  </a:moveTo>
                  <a:cubicBezTo>
                    <a:pt x="102" y="0"/>
                    <a:pt x="17" y="69"/>
                    <a:pt x="9" y="163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2"/>
                    <a:pt x="1362" y="196"/>
                  </a:cubicBezTo>
                  <a:cubicBezTo>
                    <a:pt x="1370" y="89"/>
                    <a:pt x="1287" y="0"/>
                    <a:pt x="1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5"/>
            <p:cNvSpPr/>
            <p:nvPr/>
          </p:nvSpPr>
          <p:spPr>
            <a:xfrm>
              <a:off x="6410162" y="1070748"/>
              <a:ext cx="51940" cy="13639"/>
            </a:xfrm>
            <a:custGeom>
              <a:avLst/>
              <a:gdLst/>
              <a:ahLst/>
              <a:cxnLst/>
              <a:rect l="l" t="t" r="r" b="b"/>
              <a:pathLst>
                <a:path w="1371" h="360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1173" y="360"/>
                  </a:lnTo>
                  <a:cubicBezTo>
                    <a:pt x="1269" y="360"/>
                    <a:pt x="1354" y="291"/>
                    <a:pt x="1362" y="197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5"/>
            <p:cNvSpPr/>
            <p:nvPr/>
          </p:nvSpPr>
          <p:spPr>
            <a:xfrm>
              <a:off x="6410162" y="1101776"/>
              <a:ext cx="51902" cy="13714"/>
            </a:xfrm>
            <a:custGeom>
              <a:avLst/>
              <a:gdLst/>
              <a:ahLst/>
              <a:cxnLst/>
              <a:rect l="l" t="t" r="r" b="b"/>
              <a:pathLst>
                <a:path w="1370" h="362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1171" y="361"/>
                  </a:lnTo>
                  <a:cubicBezTo>
                    <a:pt x="1268" y="361"/>
                    <a:pt x="1353" y="292"/>
                    <a:pt x="1360" y="198"/>
                  </a:cubicBezTo>
                  <a:cubicBezTo>
                    <a:pt x="1369" y="90"/>
                    <a:pt x="1286" y="1"/>
                    <a:pt x="1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2" name="Google Shape;1812;p45"/>
          <p:cNvGrpSpPr/>
          <p:nvPr/>
        </p:nvGrpSpPr>
        <p:grpSpPr>
          <a:xfrm>
            <a:off x="5084289" y="3065739"/>
            <a:ext cx="341254" cy="302123"/>
            <a:chOff x="5553999" y="740543"/>
            <a:chExt cx="476745" cy="422077"/>
          </a:xfrm>
        </p:grpSpPr>
        <p:sp>
          <p:nvSpPr>
            <p:cNvPr id="1813" name="Google Shape;1813;p45"/>
            <p:cNvSpPr/>
            <p:nvPr/>
          </p:nvSpPr>
          <p:spPr>
            <a:xfrm>
              <a:off x="5553999" y="740543"/>
              <a:ext cx="476745" cy="422077"/>
            </a:xfrm>
            <a:custGeom>
              <a:avLst/>
              <a:gdLst/>
              <a:ahLst/>
              <a:cxnLst/>
              <a:rect l="l" t="t" r="r" b="b"/>
              <a:pathLst>
                <a:path w="12584" h="11141" extrusionOk="0">
                  <a:moveTo>
                    <a:pt x="12223" y="1967"/>
                  </a:moveTo>
                  <a:lnTo>
                    <a:pt x="12223" y="10529"/>
                  </a:lnTo>
                  <a:cubicBezTo>
                    <a:pt x="12223" y="10667"/>
                    <a:pt x="12110" y="10780"/>
                    <a:pt x="11971" y="10780"/>
                  </a:cubicBezTo>
                  <a:lnTo>
                    <a:pt x="613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622" y="1"/>
                  </a:moveTo>
                  <a:cubicBezTo>
                    <a:pt x="278" y="1"/>
                    <a:pt x="1" y="278"/>
                    <a:pt x="1" y="622"/>
                  </a:cubicBezTo>
                  <a:lnTo>
                    <a:pt x="1" y="10520"/>
                  </a:lnTo>
                  <a:cubicBezTo>
                    <a:pt x="1" y="10863"/>
                    <a:pt x="278" y="11140"/>
                    <a:pt x="622" y="11140"/>
                  </a:cubicBezTo>
                  <a:lnTo>
                    <a:pt x="11962" y="11140"/>
                  </a:lnTo>
                  <a:cubicBezTo>
                    <a:pt x="12305" y="11140"/>
                    <a:pt x="12583" y="10863"/>
                    <a:pt x="12583" y="10520"/>
                  </a:cubicBezTo>
                  <a:lnTo>
                    <a:pt x="12583" y="622"/>
                  </a:lnTo>
                  <a:cubicBezTo>
                    <a:pt x="12584" y="278"/>
                    <a:pt x="12305" y="1"/>
                    <a:pt x="11964" y="1"/>
                  </a:cubicBezTo>
                  <a:lnTo>
                    <a:pt x="9236" y="1"/>
                  </a:lnTo>
                  <a:cubicBezTo>
                    <a:pt x="9141" y="1"/>
                    <a:pt x="9055" y="71"/>
                    <a:pt x="9048" y="165"/>
                  </a:cubicBezTo>
                  <a:cubicBezTo>
                    <a:pt x="9038" y="272"/>
                    <a:pt x="9122" y="361"/>
                    <a:pt x="9227" y="361"/>
                  </a:cubicBezTo>
                  <a:lnTo>
                    <a:pt x="11972" y="361"/>
                  </a:lnTo>
                  <a:cubicBezTo>
                    <a:pt x="12111" y="361"/>
                    <a:pt x="12223" y="474"/>
                    <a:pt x="12223" y="612"/>
                  </a:cubicBezTo>
                  <a:lnTo>
                    <a:pt x="12223" y="1574"/>
                  </a:lnTo>
                  <a:lnTo>
                    <a:pt x="362" y="1574"/>
                  </a:lnTo>
                  <a:lnTo>
                    <a:pt x="362" y="553"/>
                  </a:lnTo>
                  <a:cubicBezTo>
                    <a:pt x="362" y="446"/>
                    <a:pt x="448" y="361"/>
                    <a:pt x="554" y="361"/>
                  </a:cubicBezTo>
                  <a:lnTo>
                    <a:pt x="8393" y="361"/>
                  </a:lnTo>
                  <a:cubicBezTo>
                    <a:pt x="8441" y="361"/>
                    <a:pt x="8487" y="337"/>
                    <a:pt x="8514" y="298"/>
                  </a:cubicBezTo>
                  <a:cubicBezTo>
                    <a:pt x="8612" y="154"/>
                    <a:pt x="8508" y="1"/>
                    <a:pt x="8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5"/>
            <p:cNvSpPr/>
            <p:nvPr/>
          </p:nvSpPr>
          <p:spPr>
            <a:xfrm>
              <a:off x="5603022" y="767289"/>
              <a:ext cx="18677" cy="1867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4" y="1"/>
                  </a:moveTo>
                  <a:cubicBezTo>
                    <a:pt x="109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6" y="1"/>
                  </a:cubicBezTo>
                  <a:cubicBezTo>
                    <a:pt x="246" y="1"/>
                    <a:pt x="245" y="1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5"/>
            <p:cNvSpPr/>
            <p:nvPr/>
          </p:nvSpPr>
          <p:spPr>
            <a:xfrm>
              <a:off x="5638710" y="767289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5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ubicBezTo>
                    <a:pt x="246" y="1"/>
                    <a:pt x="246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5"/>
            <p:cNvSpPr/>
            <p:nvPr/>
          </p:nvSpPr>
          <p:spPr>
            <a:xfrm>
              <a:off x="5674511" y="767289"/>
              <a:ext cx="18639" cy="18677"/>
            </a:xfrm>
            <a:custGeom>
              <a:avLst/>
              <a:gdLst/>
              <a:ahLst/>
              <a:cxnLst/>
              <a:rect l="l" t="t" r="r" b="b"/>
              <a:pathLst>
                <a:path w="492" h="493" extrusionOk="0">
                  <a:moveTo>
                    <a:pt x="244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6" y="493"/>
                  </a:cubicBezTo>
                  <a:cubicBezTo>
                    <a:pt x="382" y="493"/>
                    <a:pt x="492" y="383"/>
                    <a:pt x="492" y="247"/>
                  </a:cubicBezTo>
                  <a:cubicBezTo>
                    <a:pt x="492" y="111"/>
                    <a:pt x="382" y="1"/>
                    <a:pt x="246" y="1"/>
                  </a:cubicBezTo>
                  <a:cubicBezTo>
                    <a:pt x="245" y="1"/>
                    <a:pt x="244" y="1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5"/>
            <p:cNvSpPr/>
            <p:nvPr/>
          </p:nvSpPr>
          <p:spPr>
            <a:xfrm>
              <a:off x="5711866" y="985166"/>
              <a:ext cx="53077" cy="61146"/>
            </a:xfrm>
            <a:custGeom>
              <a:avLst/>
              <a:gdLst/>
              <a:ahLst/>
              <a:cxnLst/>
              <a:rect l="l" t="t" r="r" b="b"/>
              <a:pathLst>
                <a:path w="1401" h="1614" extrusionOk="0">
                  <a:moveTo>
                    <a:pt x="700" y="663"/>
                  </a:moveTo>
                  <a:lnTo>
                    <a:pt x="809" y="948"/>
                  </a:lnTo>
                  <a:lnTo>
                    <a:pt x="592" y="948"/>
                  </a:lnTo>
                  <a:lnTo>
                    <a:pt x="700" y="663"/>
                  </a:lnTo>
                  <a:close/>
                  <a:moveTo>
                    <a:pt x="702" y="1"/>
                  </a:moveTo>
                  <a:cubicBezTo>
                    <a:pt x="615" y="1"/>
                    <a:pt x="538" y="53"/>
                    <a:pt x="505" y="134"/>
                  </a:cubicBezTo>
                  <a:cubicBezTo>
                    <a:pt x="505" y="135"/>
                    <a:pt x="504" y="136"/>
                    <a:pt x="504" y="137"/>
                  </a:cubicBezTo>
                  <a:lnTo>
                    <a:pt x="37" y="1364"/>
                  </a:lnTo>
                  <a:cubicBezTo>
                    <a:pt x="0" y="1460"/>
                    <a:pt x="48" y="1565"/>
                    <a:pt x="143" y="1602"/>
                  </a:cubicBezTo>
                  <a:cubicBezTo>
                    <a:pt x="163" y="1610"/>
                    <a:pt x="185" y="1614"/>
                    <a:pt x="207" y="1614"/>
                  </a:cubicBezTo>
                  <a:cubicBezTo>
                    <a:pt x="281" y="1614"/>
                    <a:pt x="352" y="1569"/>
                    <a:pt x="381" y="1496"/>
                  </a:cubicBezTo>
                  <a:lnTo>
                    <a:pt x="452" y="1309"/>
                  </a:lnTo>
                  <a:lnTo>
                    <a:pt x="948" y="1309"/>
                  </a:lnTo>
                  <a:lnTo>
                    <a:pt x="1016" y="1488"/>
                  </a:lnTo>
                  <a:cubicBezTo>
                    <a:pt x="1044" y="1563"/>
                    <a:pt x="1116" y="1613"/>
                    <a:pt x="1192" y="1613"/>
                  </a:cubicBezTo>
                  <a:cubicBezTo>
                    <a:pt x="1206" y="1613"/>
                    <a:pt x="1219" y="1612"/>
                    <a:pt x="1233" y="1608"/>
                  </a:cubicBezTo>
                  <a:cubicBezTo>
                    <a:pt x="1343" y="1581"/>
                    <a:pt x="1400" y="1467"/>
                    <a:pt x="1363" y="1363"/>
                  </a:cubicBezTo>
                  <a:lnTo>
                    <a:pt x="901" y="139"/>
                  </a:lnTo>
                  <a:cubicBezTo>
                    <a:pt x="901" y="137"/>
                    <a:pt x="900" y="135"/>
                    <a:pt x="898" y="134"/>
                  </a:cubicBezTo>
                  <a:cubicBezTo>
                    <a:pt x="865" y="53"/>
                    <a:pt x="788" y="1"/>
                    <a:pt x="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5"/>
            <p:cNvSpPr/>
            <p:nvPr/>
          </p:nvSpPr>
          <p:spPr>
            <a:xfrm>
              <a:off x="5861890" y="985810"/>
              <a:ext cx="45955" cy="60275"/>
            </a:xfrm>
            <a:custGeom>
              <a:avLst/>
              <a:gdLst/>
              <a:ahLst/>
              <a:cxnLst/>
              <a:rect l="l" t="t" r="r" b="b"/>
              <a:pathLst>
                <a:path w="1213" h="1591" extrusionOk="0">
                  <a:moveTo>
                    <a:pt x="186" y="1"/>
                  </a:moveTo>
                  <a:cubicBezTo>
                    <a:pt x="149" y="1"/>
                    <a:pt x="111" y="12"/>
                    <a:pt x="77" y="36"/>
                  </a:cubicBezTo>
                  <a:cubicBezTo>
                    <a:pt x="27" y="72"/>
                    <a:pt x="0" y="129"/>
                    <a:pt x="0" y="190"/>
                  </a:cubicBezTo>
                  <a:lnTo>
                    <a:pt x="0" y="1402"/>
                  </a:lnTo>
                  <a:cubicBezTo>
                    <a:pt x="0" y="1497"/>
                    <a:pt x="69" y="1583"/>
                    <a:pt x="164" y="1590"/>
                  </a:cubicBezTo>
                  <a:cubicBezTo>
                    <a:pt x="169" y="1591"/>
                    <a:pt x="175" y="1591"/>
                    <a:pt x="180" y="1591"/>
                  </a:cubicBezTo>
                  <a:cubicBezTo>
                    <a:pt x="280" y="1591"/>
                    <a:pt x="360" y="1510"/>
                    <a:pt x="360" y="1411"/>
                  </a:cubicBezTo>
                  <a:lnTo>
                    <a:pt x="360" y="774"/>
                  </a:lnTo>
                  <a:lnTo>
                    <a:pt x="854" y="1490"/>
                  </a:lnTo>
                  <a:cubicBezTo>
                    <a:pt x="901" y="1558"/>
                    <a:pt x="963" y="1582"/>
                    <a:pt x="1019" y="1582"/>
                  </a:cubicBezTo>
                  <a:cubicBezTo>
                    <a:pt x="1040" y="1582"/>
                    <a:pt x="1059" y="1579"/>
                    <a:pt x="1077" y="1573"/>
                  </a:cubicBezTo>
                  <a:cubicBezTo>
                    <a:pt x="1108" y="1563"/>
                    <a:pt x="1213" y="1519"/>
                    <a:pt x="1213" y="1369"/>
                  </a:cubicBezTo>
                  <a:lnTo>
                    <a:pt x="1213" y="183"/>
                  </a:lnTo>
                  <a:cubicBezTo>
                    <a:pt x="1213" y="83"/>
                    <a:pt x="1132" y="2"/>
                    <a:pt x="1033" y="2"/>
                  </a:cubicBezTo>
                  <a:cubicBezTo>
                    <a:pt x="933" y="2"/>
                    <a:pt x="853" y="83"/>
                    <a:pt x="853" y="183"/>
                  </a:cubicBezTo>
                  <a:lnTo>
                    <a:pt x="853" y="825"/>
                  </a:lnTo>
                  <a:lnTo>
                    <a:pt x="338" y="81"/>
                  </a:lnTo>
                  <a:cubicBezTo>
                    <a:pt x="303" y="30"/>
                    <a:pt x="245" y="1"/>
                    <a:pt x="1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5"/>
            <p:cNvSpPr/>
            <p:nvPr/>
          </p:nvSpPr>
          <p:spPr>
            <a:xfrm>
              <a:off x="5607417" y="986416"/>
              <a:ext cx="29891" cy="61109"/>
            </a:xfrm>
            <a:custGeom>
              <a:avLst/>
              <a:gdLst/>
              <a:ahLst/>
              <a:cxnLst/>
              <a:rect l="l" t="t" r="r" b="b"/>
              <a:pathLst>
                <a:path w="789" h="1613" extrusionOk="0">
                  <a:moveTo>
                    <a:pt x="181" y="0"/>
                  </a:moveTo>
                  <a:cubicBezTo>
                    <a:pt x="82" y="0"/>
                    <a:pt x="2" y="82"/>
                    <a:pt x="2" y="184"/>
                  </a:cubicBezTo>
                  <a:lnTo>
                    <a:pt x="2" y="1428"/>
                  </a:lnTo>
                  <a:cubicBezTo>
                    <a:pt x="1" y="1517"/>
                    <a:pt x="64" y="1596"/>
                    <a:pt x="150" y="1612"/>
                  </a:cubicBezTo>
                  <a:cubicBezTo>
                    <a:pt x="150" y="1612"/>
                    <a:pt x="292" y="1613"/>
                    <a:pt x="428" y="1613"/>
                  </a:cubicBezTo>
                  <a:cubicBezTo>
                    <a:pt x="496" y="1613"/>
                    <a:pt x="562" y="1613"/>
                    <a:pt x="609" y="1612"/>
                  </a:cubicBezTo>
                  <a:cubicBezTo>
                    <a:pt x="709" y="1612"/>
                    <a:pt x="788" y="1528"/>
                    <a:pt x="788" y="1427"/>
                  </a:cubicBezTo>
                  <a:cubicBezTo>
                    <a:pt x="788" y="1326"/>
                    <a:pt x="706" y="1243"/>
                    <a:pt x="607" y="1243"/>
                  </a:cubicBezTo>
                  <a:lnTo>
                    <a:pt x="606" y="1243"/>
                  </a:lnTo>
                  <a:cubicBezTo>
                    <a:pt x="522" y="1243"/>
                    <a:pt x="434" y="1244"/>
                    <a:pt x="361" y="1244"/>
                  </a:cubicBezTo>
                  <a:lnTo>
                    <a:pt x="361" y="191"/>
                  </a:lnTo>
                  <a:cubicBezTo>
                    <a:pt x="361" y="95"/>
                    <a:pt x="292" y="10"/>
                    <a:pt x="197" y="1"/>
                  </a:cubicBezTo>
                  <a:cubicBezTo>
                    <a:pt x="192" y="1"/>
                    <a:pt x="187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5"/>
            <p:cNvSpPr/>
            <p:nvPr/>
          </p:nvSpPr>
          <p:spPr>
            <a:xfrm>
              <a:off x="5833325" y="987894"/>
              <a:ext cx="13714" cy="57661"/>
            </a:xfrm>
            <a:custGeom>
              <a:avLst/>
              <a:gdLst/>
              <a:ahLst/>
              <a:cxnLst/>
              <a:rect l="l" t="t" r="r" b="b"/>
              <a:pathLst>
                <a:path w="362" h="1522" extrusionOk="0">
                  <a:moveTo>
                    <a:pt x="181" y="1"/>
                  </a:moveTo>
                  <a:cubicBezTo>
                    <a:pt x="82" y="1"/>
                    <a:pt x="0" y="83"/>
                    <a:pt x="0" y="182"/>
                  </a:cubicBezTo>
                  <a:lnTo>
                    <a:pt x="0" y="1332"/>
                  </a:lnTo>
                  <a:cubicBezTo>
                    <a:pt x="0" y="1428"/>
                    <a:pt x="69" y="1513"/>
                    <a:pt x="163" y="1521"/>
                  </a:cubicBezTo>
                  <a:cubicBezTo>
                    <a:pt x="169" y="1521"/>
                    <a:pt x="175" y="1521"/>
                    <a:pt x="180" y="1521"/>
                  </a:cubicBezTo>
                  <a:cubicBezTo>
                    <a:pt x="280" y="1521"/>
                    <a:pt x="360" y="1441"/>
                    <a:pt x="360" y="1341"/>
                  </a:cubicBezTo>
                  <a:lnTo>
                    <a:pt x="360" y="181"/>
                  </a:lnTo>
                  <a:cubicBezTo>
                    <a:pt x="361" y="80"/>
                    <a:pt x="281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5"/>
            <p:cNvSpPr/>
            <p:nvPr/>
          </p:nvSpPr>
          <p:spPr>
            <a:xfrm>
              <a:off x="5775020" y="987553"/>
              <a:ext cx="45348" cy="59669"/>
            </a:xfrm>
            <a:custGeom>
              <a:avLst/>
              <a:gdLst/>
              <a:ahLst/>
              <a:cxnLst/>
              <a:rect l="l" t="t" r="r" b="b"/>
              <a:pathLst>
                <a:path w="1197" h="1575" extrusionOk="0">
                  <a:moveTo>
                    <a:pt x="514" y="361"/>
                  </a:moveTo>
                  <a:cubicBezTo>
                    <a:pt x="795" y="361"/>
                    <a:pt x="817" y="681"/>
                    <a:pt x="817" y="780"/>
                  </a:cubicBezTo>
                  <a:cubicBezTo>
                    <a:pt x="816" y="985"/>
                    <a:pt x="725" y="1194"/>
                    <a:pt x="521" y="1198"/>
                  </a:cubicBezTo>
                  <a:cubicBezTo>
                    <a:pt x="482" y="1199"/>
                    <a:pt x="419" y="1199"/>
                    <a:pt x="359" y="1199"/>
                  </a:cubicBezTo>
                  <a:cubicBezTo>
                    <a:pt x="359" y="1058"/>
                    <a:pt x="357" y="506"/>
                    <a:pt x="357" y="361"/>
                  </a:cubicBezTo>
                  <a:close/>
                  <a:moveTo>
                    <a:pt x="184" y="0"/>
                  </a:moveTo>
                  <a:cubicBezTo>
                    <a:pt x="136" y="0"/>
                    <a:pt x="89" y="20"/>
                    <a:pt x="55" y="55"/>
                  </a:cubicBezTo>
                  <a:cubicBezTo>
                    <a:pt x="20" y="88"/>
                    <a:pt x="1" y="136"/>
                    <a:pt x="1" y="186"/>
                  </a:cubicBezTo>
                  <a:lnTo>
                    <a:pt x="4" y="1391"/>
                  </a:lnTo>
                  <a:cubicBezTo>
                    <a:pt x="4" y="1440"/>
                    <a:pt x="24" y="1487"/>
                    <a:pt x="57" y="1521"/>
                  </a:cubicBezTo>
                  <a:cubicBezTo>
                    <a:pt x="92" y="1555"/>
                    <a:pt x="139" y="1575"/>
                    <a:pt x="187" y="1575"/>
                  </a:cubicBezTo>
                  <a:cubicBezTo>
                    <a:pt x="197" y="1575"/>
                    <a:pt x="440" y="1574"/>
                    <a:pt x="538" y="1571"/>
                  </a:cubicBezTo>
                  <a:cubicBezTo>
                    <a:pt x="919" y="1565"/>
                    <a:pt x="1195" y="1235"/>
                    <a:pt x="1195" y="788"/>
                  </a:cubicBezTo>
                  <a:cubicBezTo>
                    <a:pt x="1197" y="317"/>
                    <a:pt x="926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5"/>
            <p:cNvSpPr/>
            <p:nvPr/>
          </p:nvSpPr>
          <p:spPr>
            <a:xfrm>
              <a:off x="5909701" y="986795"/>
              <a:ext cx="66678" cy="59820"/>
            </a:xfrm>
            <a:custGeom>
              <a:avLst/>
              <a:gdLst/>
              <a:ahLst/>
              <a:cxnLst/>
              <a:rect l="l" t="t" r="r" b="b"/>
              <a:pathLst>
                <a:path w="1760" h="1579" extrusionOk="0">
                  <a:moveTo>
                    <a:pt x="1054" y="1"/>
                  </a:moveTo>
                  <a:cubicBezTo>
                    <a:pt x="860" y="1"/>
                    <a:pt x="658" y="71"/>
                    <a:pt x="478" y="220"/>
                  </a:cubicBezTo>
                  <a:cubicBezTo>
                    <a:pt x="466" y="232"/>
                    <a:pt x="455" y="244"/>
                    <a:pt x="445" y="256"/>
                  </a:cubicBezTo>
                  <a:cubicBezTo>
                    <a:pt x="0" y="893"/>
                    <a:pt x="448" y="1579"/>
                    <a:pt x="1054" y="1579"/>
                  </a:cubicBezTo>
                  <a:cubicBezTo>
                    <a:pt x="1470" y="1579"/>
                    <a:pt x="1760" y="1254"/>
                    <a:pt x="1760" y="790"/>
                  </a:cubicBezTo>
                  <a:cubicBezTo>
                    <a:pt x="1760" y="691"/>
                    <a:pt x="1679" y="610"/>
                    <a:pt x="1580" y="610"/>
                  </a:cubicBezTo>
                  <a:lnTo>
                    <a:pt x="1146" y="610"/>
                  </a:lnTo>
                  <a:cubicBezTo>
                    <a:pt x="1136" y="610"/>
                    <a:pt x="1125" y="614"/>
                    <a:pt x="1117" y="622"/>
                  </a:cubicBezTo>
                  <a:cubicBezTo>
                    <a:pt x="953" y="779"/>
                    <a:pt x="1062" y="971"/>
                    <a:pt x="1216" y="971"/>
                  </a:cubicBezTo>
                  <a:lnTo>
                    <a:pt x="1376" y="971"/>
                  </a:lnTo>
                  <a:cubicBezTo>
                    <a:pt x="1323" y="1151"/>
                    <a:pt x="1185" y="1219"/>
                    <a:pt x="1056" y="1219"/>
                  </a:cubicBezTo>
                  <a:cubicBezTo>
                    <a:pt x="727" y="1219"/>
                    <a:pt x="483" y="847"/>
                    <a:pt x="724" y="501"/>
                  </a:cubicBezTo>
                  <a:cubicBezTo>
                    <a:pt x="729" y="493"/>
                    <a:pt x="737" y="487"/>
                    <a:pt x="743" y="480"/>
                  </a:cubicBezTo>
                  <a:cubicBezTo>
                    <a:pt x="840" y="399"/>
                    <a:pt x="950" y="361"/>
                    <a:pt x="1055" y="361"/>
                  </a:cubicBezTo>
                  <a:cubicBezTo>
                    <a:pt x="1161" y="361"/>
                    <a:pt x="1262" y="399"/>
                    <a:pt x="1341" y="471"/>
                  </a:cubicBezTo>
                  <a:cubicBezTo>
                    <a:pt x="1349" y="478"/>
                    <a:pt x="1359" y="481"/>
                    <a:pt x="1369" y="481"/>
                  </a:cubicBezTo>
                  <a:cubicBezTo>
                    <a:pt x="1370" y="481"/>
                    <a:pt x="1372" y="481"/>
                    <a:pt x="1373" y="481"/>
                  </a:cubicBezTo>
                  <a:cubicBezTo>
                    <a:pt x="1606" y="448"/>
                    <a:pt x="1625" y="223"/>
                    <a:pt x="1496" y="136"/>
                  </a:cubicBezTo>
                  <a:cubicBezTo>
                    <a:pt x="1365" y="48"/>
                    <a:pt x="1212" y="1"/>
                    <a:pt x="10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5"/>
            <p:cNvSpPr/>
            <p:nvPr/>
          </p:nvSpPr>
          <p:spPr>
            <a:xfrm>
              <a:off x="5644771" y="985772"/>
              <a:ext cx="61109" cy="61146"/>
            </a:xfrm>
            <a:custGeom>
              <a:avLst/>
              <a:gdLst/>
              <a:ahLst/>
              <a:cxnLst/>
              <a:rect l="l" t="t" r="r" b="b"/>
              <a:pathLst>
                <a:path w="1613" h="1614" extrusionOk="0">
                  <a:moveTo>
                    <a:pt x="807" y="369"/>
                  </a:moveTo>
                  <a:cubicBezTo>
                    <a:pt x="1048" y="369"/>
                    <a:pt x="1244" y="565"/>
                    <a:pt x="1244" y="807"/>
                  </a:cubicBezTo>
                  <a:cubicBezTo>
                    <a:pt x="1244" y="1050"/>
                    <a:pt x="1048" y="1246"/>
                    <a:pt x="807" y="1246"/>
                  </a:cubicBezTo>
                  <a:cubicBezTo>
                    <a:pt x="566" y="1246"/>
                    <a:pt x="368" y="1050"/>
                    <a:pt x="368" y="807"/>
                  </a:cubicBezTo>
                  <a:cubicBezTo>
                    <a:pt x="368" y="566"/>
                    <a:pt x="564" y="369"/>
                    <a:pt x="807" y="369"/>
                  </a:cubicBezTo>
                  <a:close/>
                  <a:moveTo>
                    <a:pt x="807" y="0"/>
                  </a:moveTo>
                  <a:cubicBezTo>
                    <a:pt x="361" y="0"/>
                    <a:pt x="0" y="362"/>
                    <a:pt x="0" y="807"/>
                  </a:cubicBezTo>
                  <a:cubicBezTo>
                    <a:pt x="0" y="1252"/>
                    <a:pt x="361" y="1613"/>
                    <a:pt x="807" y="1613"/>
                  </a:cubicBezTo>
                  <a:cubicBezTo>
                    <a:pt x="1252" y="1613"/>
                    <a:pt x="1613" y="1252"/>
                    <a:pt x="1613" y="807"/>
                  </a:cubicBezTo>
                  <a:cubicBezTo>
                    <a:pt x="1613" y="364"/>
                    <a:pt x="1252" y="0"/>
                    <a:pt x="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5"/>
            <p:cNvSpPr/>
            <p:nvPr/>
          </p:nvSpPr>
          <p:spPr>
            <a:xfrm>
              <a:off x="5607379" y="916746"/>
              <a:ext cx="369985" cy="47318"/>
            </a:xfrm>
            <a:custGeom>
              <a:avLst/>
              <a:gdLst/>
              <a:ahLst/>
              <a:cxnLst/>
              <a:rect l="l" t="t" r="r" b="b"/>
              <a:pathLst>
                <a:path w="9766" h="1249" extrusionOk="0">
                  <a:moveTo>
                    <a:pt x="2131" y="363"/>
                  </a:moveTo>
                  <a:lnTo>
                    <a:pt x="2131" y="887"/>
                  </a:lnTo>
                  <a:lnTo>
                    <a:pt x="362" y="887"/>
                  </a:lnTo>
                  <a:lnTo>
                    <a:pt x="362" y="363"/>
                  </a:lnTo>
                  <a:close/>
                  <a:moveTo>
                    <a:pt x="185" y="1"/>
                  </a:moveTo>
                  <a:cubicBezTo>
                    <a:pt x="83" y="1"/>
                    <a:pt x="0" y="84"/>
                    <a:pt x="0" y="186"/>
                  </a:cubicBezTo>
                  <a:lnTo>
                    <a:pt x="0" y="1065"/>
                  </a:lnTo>
                  <a:cubicBezTo>
                    <a:pt x="2" y="1166"/>
                    <a:pt x="84" y="1246"/>
                    <a:pt x="187" y="1246"/>
                  </a:cubicBezTo>
                  <a:lnTo>
                    <a:pt x="3188" y="1246"/>
                  </a:lnTo>
                  <a:cubicBezTo>
                    <a:pt x="3283" y="1246"/>
                    <a:pt x="3368" y="1177"/>
                    <a:pt x="3376" y="1083"/>
                  </a:cubicBezTo>
                  <a:cubicBezTo>
                    <a:pt x="3386" y="976"/>
                    <a:pt x="3301" y="887"/>
                    <a:pt x="3196" y="887"/>
                  </a:cubicBezTo>
                  <a:lnTo>
                    <a:pt x="2525" y="887"/>
                  </a:lnTo>
                  <a:lnTo>
                    <a:pt x="2525" y="363"/>
                  </a:lnTo>
                  <a:lnTo>
                    <a:pt x="9406" y="363"/>
                  </a:lnTo>
                  <a:lnTo>
                    <a:pt x="9406" y="887"/>
                  </a:lnTo>
                  <a:lnTo>
                    <a:pt x="4075" y="887"/>
                  </a:lnTo>
                  <a:cubicBezTo>
                    <a:pt x="3987" y="887"/>
                    <a:pt x="3906" y="944"/>
                    <a:pt x="3889" y="1031"/>
                  </a:cubicBezTo>
                  <a:cubicBezTo>
                    <a:pt x="3865" y="1146"/>
                    <a:pt x="3955" y="1248"/>
                    <a:pt x="4069" y="1248"/>
                  </a:cubicBezTo>
                  <a:lnTo>
                    <a:pt x="9582" y="1248"/>
                  </a:lnTo>
                  <a:cubicBezTo>
                    <a:pt x="9683" y="1248"/>
                    <a:pt x="9766" y="1166"/>
                    <a:pt x="9766" y="1063"/>
                  </a:cubicBezTo>
                  <a:lnTo>
                    <a:pt x="9766" y="186"/>
                  </a:lnTo>
                  <a:cubicBezTo>
                    <a:pt x="9766" y="84"/>
                    <a:pt x="9683" y="1"/>
                    <a:pt x="9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5" name="Google Shape;1825;p45"/>
          <p:cNvGrpSpPr/>
          <p:nvPr/>
        </p:nvGrpSpPr>
        <p:grpSpPr>
          <a:xfrm>
            <a:off x="3567716" y="1294114"/>
            <a:ext cx="188579" cy="341173"/>
            <a:chOff x="4855778" y="713265"/>
            <a:chExt cx="263452" cy="476631"/>
          </a:xfrm>
        </p:grpSpPr>
        <p:sp>
          <p:nvSpPr>
            <p:cNvPr id="1826" name="Google Shape;1826;p45"/>
            <p:cNvSpPr/>
            <p:nvPr/>
          </p:nvSpPr>
          <p:spPr>
            <a:xfrm>
              <a:off x="4973032" y="1139055"/>
              <a:ext cx="29361" cy="13676"/>
            </a:xfrm>
            <a:custGeom>
              <a:avLst/>
              <a:gdLst/>
              <a:ahLst/>
              <a:cxnLst/>
              <a:rect l="l" t="t" r="r" b="b"/>
              <a:pathLst>
                <a:path w="775" h="361" extrusionOk="0">
                  <a:moveTo>
                    <a:pt x="197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69"/>
                    <a:pt x="84" y="361"/>
                    <a:pt x="189" y="361"/>
                  </a:cubicBezTo>
                  <a:lnTo>
                    <a:pt x="577" y="361"/>
                  </a:lnTo>
                  <a:cubicBezTo>
                    <a:pt x="672" y="361"/>
                    <a:pt x="757" y="290"/>
                    <a:pt x="765" y="196"/>
                  </a:cubicBezTo>
                  <a:cubicBezTo>
                    <a:pt x="775" y="89"/>
                    <a:pt x="691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5"/>
            <p:cNvSpPr/>
            <p:nvPr/>
          </p:nvSpPr>
          <p:spPr>
            <a:xfrm>
              <a:off x="4855968" y="893712"/>
              <a:ext cx="263149" cy="296185"/>
            </a:xfrm>
            <a:custGeom>
              <a:avLst/>
              <a:gdLst/>
              <a:ahLst/>
              <a:cxnLst/>
              <a:rect l="l" t="t" r="r" b="b"/>
              <a:pathLst>
                <a:path w="6946" h="7818" extrusionOk="0">
                  <a:moveTo>
                    <a:pt x="6586" y="5853"/>
                  </a:moveTo>
                  <a:lnTo>
                    <a:pt x="6586" y="6918"/>
                  </a:lnTo>
                  <a:cubicBezTo>
                    <a:pt x="6586" y="7217"/>
                    <a:pt x="6344" y="7458"/>
                    <a:pt x="6046" y="7458"/>
                  </a:cubicBezTo>
                  <a:lnTo>
                    <a:pt x="901" y="7458"/>
                  </a:lnTo>
                  <a:cubicBezTo>
                    <a:pt x="603" y="7458"/>
                    <a:pt x="360" y="7217"/>
                    <a:pt x="360" y="6918"/>
                  </a:cubicBezTo>
                  <a:lnTo>
                    <a:pt x="360" y="5853"/>
                  </a:lnTo>
                  <a:close/>
                  <a:moveTo>
                    <a:pt x="6767" y="0"/>
                  </a:moveTo>
                  <a:cubicBezTo>
                    <a:pt x="6667" y="0"/>
                    <a:pt x="6586" y="83"/>
                    <a:pt x="6586" y="186"/>
                  </a:cubicBezTo>
                  <a:lnTo>
                    <a:pt x="6586" y="5460"/>
                  </a:lnTo>
                  <a:lnTo>
                    <a:pt x="361" y="5460"/>
                  </a:lnTo>
                  <a:lnTo>
                    <a:pt x="361" y="4749"/>
                  </a:lnTo>
                  <a:cubicBezTo>
                    <a:pt x="361" y="4654"/>
                    <a:pt x="291" y="4568"/>
                    <a:pt x="197" y="4560"/>
                  </a:cubicBezTo>
                  <a:cubicBezTo>
                    <a:pt x="191" y="4559"/>
                    <a:pt x="186" y="4559"/>
                    <a:pt x="181" y="4559"/>
                  </a:cubicBezTo>
                  <a:cubicBezTo>
                    <a:pt x="81" y="4559"/>
                    <a:pt x="1" y="4640"/>
                    <a:pt x="1" y="4743"/>
                  </a:cubicBezTo>
                  <a:lnTo>
                    <a:pt x="1" y="6915"/>
                  </a:lnTo>
                  <a:cubicBezTo>
                    <a:pt x="1" y="7414"/>
                    <a:pt x="405" y="7818"/>
                    <a:pt x="904" y="7818"/>
                  </a:cubicBezTo>
                  <a:lnTo>
                    <a:pt x="6041" y="7818"/>
                  </a:lnTo>
                  <a:cubicBezTo>
                    <a:pt x="6542" y="7818"/>
                    <a:pt x="6946" y="7413"/>
                    <a:pt x="6946" y="6913"/>
                  </a:cubicBezTo>
                  <a:lnTo>
                    <a:pt x="6946" y="184"/>
                  </a:lnTo>
                  <a:cubicBezTo>
                    <a:pt x="6946" y="83"/>
                    <a:pt x="6866" y="0"/>
                    <a:pt x="6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5"/>
            <p:cNvSpPr/>
            <p:nvPr/>
          </p:nvSpPr>
          <p:spPr>
            <a:xfrm>
              <a:off x="4855778" y="713265"/>
              <a:ext cx="263452" cy="335775"/>
            </a:xfrm>
            <a:custGeom>
              <a:avLst/>
              <a:gdLst/>
              <a:ahLst/>
              <a:cxnLst/>
              <a:rect l="l" t="t" r="r" b="b"/>
              <a:pathLst>
                <a:path w="6954" h="8863" extrusionOk="0">
                  <a:moveTo>
                    <a:pt x="906" y="0"/>
                  </a:moveTo>
                  <a:cubicBezTo>
                    <a:pt x="406" y="0"/>
                    <a:pt x="1" y="405"/>
                    <a:pt x="6" y="906"/>
                  </a:cubicBezTo>
                  <a:lnTo>
                    <a:pt x="6" y="8680"/>
                  </a:lnTo>
                  <a:cubicBezTo>
                    <a:pt x="1" y="8780"/>
                    <a:pt x="82" y="8863"/>
                    <a:pt x="184" y="8863"/>
                  </a:cubicBezTo>
                  <a:cubicBezTo>
                    <a:pt x="284" y="8863"/>
                    <a:pt x="367" y="8780"/>
                    <a:pt x="367" y="8680"/>
                  </a:cubicBezTo>
                  <a:lnTo>
                    <a:pt x="367" y="906"/>
                  </a:lnTo>
                  <a:cubicBezTo>
                    <a:pt x="367" y="609"/>
                    <a:pt x="907" y="360"/>
                    <a:pt x="907" y="360"/>
                  </a:cubicBezTo>
                  <a:lnTo>
                    <a:pt x="6401" y="360"/>
                  </a:lnTo>
                  <a:cubicBezTo>
                    <a:pt x="6506" y="360"/>
                    <a:pt x="6593" y="446"/>
                    <a:pt x="6593" y="552"/>
                  </a:cubicBezTo>
                  <a:lnTo>
                    <a:pt x="6593" y="4144"/>
                  </a:lnTo>
                  <a:cubicBezTo>
                    <a:pt x="6593" y="4162"/>
                    <a:pt x="6600" y="4181"/>
                    <a:pt x="6615" y="4194"/>
                  </a:cubicBezTo>
                  <a:cubicBezTo>
                    <a:pt x="6667" y="4244"/>
                    <a:pt x="6722" y="4265"/>
                    <a:pt x="6773" y="4265"/>
                  </a:cubicBezTo>
                  <a:cubicBezTo>
                    <a:pt x="6873" y="4265"/>
                    <a:pt x="6954" y="4184"/>
                    <a:pt x="6954" y="4085"/>
                  </a:cubicBezTo>
                  <a:lnTo>
                    <a:pt x="6954" y="891"/>
                  </a:lnTo>
                  <a:cubicBezTo>
                    <a:pt x="6951" y="399"/>
                    <a:pt x="6552" y="0"/>
                    <a:pt x="6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5"/>
            <p:cNvSpPr/>
            <p:nvPr/>
          </p:nvSpPr>
          <p:spPr>
            <a:xfrm>
              <a:off x="4888208" y="750468"/>
              <a:ext cx="199919" cy="105585"/>
            </a:xfrm>
            <a:custGeom>
              <a:avLst/>
              <a:gdLst/>
              <a:ahLst/>
              <a:cxnLst/>
              <a:rect l="l" t="t" r="r" b="b"/>
              <a:pathLst>
                <a:path w="5277" h="2787" extrusionOk="0">
                  <a:moveTo>
                    <a:pt x="4288" y="361"/>
                  </a:moveTo>
                  <a:lnTo>
                    <a:pt x="2626" y="1181"/>
                  </a:lnTo>
                  <a:lnTo>
                    <a:pt x="963" y="361"/>
                  </a:lnTo>
                  <a:close/>
                  <a:moveTo>
                    <a:pt x="361" y="488"/>
                  </a:moveTo>
                  <a:lnTo>
                    <a:pt x="2210" y="1401"/>
                  </a:lnTo>
                  <a:lnTo>
                    <a:pt x="361" y="2313"/>
                  </a:lnTo>
                  <a:lnTo>
                    <a:pt x="361" y="488"/>
                  </a:lnTo>
                  <a:close/>
                  <a:moveTo>
                    <a:pt x="4883" y="488"/>
                  </a:moveTo>
                  <a:lnTo>
                    <a:pt x="4883" y="2313"/>
                  </a:lnTo>
                  <a:lnTo>
                    <a:pt x="3032" y="1401"/>
                  </a:lnTo>
                  <a:lnTo>
                    <a:pt x="4883" y="488"/>
                  </a:lnTo>
                  <a:close/>
                  <a:moveTo>
                    <a:pt x="2627" y="1606"/>
                  </a:moveTo>
                  <a:lnTo>
                    <a:pt x="4289" y="2425"/>
                  </a:lnTo>
                  <a:lnTo>
                    <a:pt x="964" y="2425"/>
                  </a:lnTo>
                  <a:lnTo>
                    <a:pt x="2627" y="1606"/>
                  </a:lnTo>
                  <a:close/>
                  <a:moveTo>
                    <a:pt x="184" y="1"/>
                  </a:moveTo>
                  <a:cubicBezTo>
                    <a:pt x="83" y="1"/>
                    <a:pt x="0" y="83"/>
                    <a:pt x="0" y="184"/>
                  </a:cubicBezTo>
                  <a:lnTo>
                    <a:pt x="0" y="2603"/>
                  </a:lnTo>
                  <a:cubicBezTo>
                    <a:pt x="0" y="2705"/>
                    <a:pt x="83" y="2786"/>
                    <a:pt x="184" y="2786"/>
                  </a:cubicBezTo>
                  <a:lnTo>
                    <a:pt x="5094" y="2786"/>
                  </a:lnTo>
                  <a:cubicBezTo>
                    <a:pt x="5194" y="2786"/>
                    <a:pt x="5277" y="2705"/>
                    <a:pt x="5277" y="2603"/>
                  </a:cubicBezTo>
                  <a:lnTo>
                    <a:pt x="5277" y="184"/>
                  </a:lnTo>
                  <a:cubicBezTo>
                    <a:pt x="5277" y="82"/>
                    <a:pt x="5194" y="1"/>
                    <a:pt x="5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5"/>
            <p:cNvSpPr/>
            <p:nvPr/>
          </p:nvSpPr>
          <p:spPr>
            <a:xfrm>
              <a:off x="4888018" y="875640"/>
              <a:ext cx="64821" cy="75315"/>
            </a:xfrm>
            <a:custGeom>
              <a:avLst/>
              <a:gdLst/>
              <a:ahLst/>
              <a:cxnLst/>
              <a:rect l="l" t="t" r="r" b="b"/>
              <a:pathLst>
                <a:path w="1711" h="1988" extrusionOk="0">
                  <a:moveTo>
                    <a:pt x="994" y="1"/>
                  </a:moveTo>
                  <a:cubicBezTo>
                    <a:pt x="446" y="1"/>
                    <a:pt x="0" y="448"/>
                    <a:pt x="0" y="995"/>
                  </a:cubicBezTo>
                  <a:cubicBezTo>
                    <a:pt x="0" y="1541"/>
                    <a:pt x="447" y="1988"/>
                    <a:pt x="994" y="1988"/>
                  </a:cubicBezTo>
                  <a:cubicBezTo>
                    <a:pt x="1213" y="1988"/>
                    <a:pt x="1409" y="1915"/>
                    <a:pt x="1561" y="1780"/>
                  </a:cubicBezTo>
                  <a:cubicBezTo>
                    <a:pt x="1591" y="1754"/>
                    <a:pt x="1618" y="1724"/>
                    <a:pt x="1644" y="1693"/>
                  </a:cubicBezTo>
                  <a:cubicBezTo>
                    <a:pt x="1710" y="1617"/>
                    <a:pt x="1700" y="1502"/>
                    <a:pt x="1622" y="1436"/>
                  </a:cubicBezTo>
                  <a:cubicBezTo>
                    <a:pt x="1588" y="1407"/>
                    <a:pt x="1546" y="1393"/>
                    <a:pt x="1505" y="1393"/>
                  </a:cubicBezTo>
                  <a:cubicBezTo>
                    <a:pt x="1453" y="1393"/>
                    <a:pt x="1401" y="1415"/>
                    <a:pt x="1365" y="1458"/>
                  </a:cubicBezTo>
                  <a:cubicBezTo>
                    <a:pt x="1350" y="1476"/>
                    <a:pt x="1334" y="1492"/>
                    <a:pt x="1318" y="1507"/>
                  </a:cubicBezTo>
                  <a:cubicBezTo>
                    <a:pt x="1232" y="1582"/>
                    <a:pt x="1124" y="1622"/>
                    <a:pt x="994" y="1622"/>
                  </a:cubicBezTo>
                  <a:cubicBezTo>
                    <a:pt x="648" y="1622"/>
                    <a:pt x="367" y="1340"/>
                    <a:pt x="367" y="995"/>
                  </a:cubicBezTo>
                  <a:cubicBezTo>
                    <a:pt x="367" y="649"/>
                    <a:pt x="648" y="367"/>
                    <a:pt x="994" y="367"/>
                  </a:cubicBezTo>
                  <a:cubicBezTo>
                    <a:pt x="1120" y="367"/>
                    <a:pt x="1241" y="404"/>
                    <a:pt x="1345" y="475"/>
                  </a:cubicBezTo>
                  <a:cubicBezTo>
                    <a:pt x="1376" y="496"/>
                    <a:pt x="1411" y="506"/>
                    <a:pt x="1446" y="506"/>
                  </a:cubicBezTo>
                  <a:cubicBezTo>
                    <a:pt x="1505" y="506"/>
                    <a:pt x="1563" y="478"/>
                    <a:pt x="1598" y="425"/>
                  </a:cubicBezTo>
                  <a:cubicBezTo>
                    <a:pt x="1655" y="341"/>
                    <a:pt x="1633" y="227"/>
                    <a:pt x="1549" y="172"/>
                  </a:cubicBezTo>
                  <a:cubicBezTo>
                    <a:pt x="1384" y="61"/>
                    <a:pt x="1193" y="1"/>
                    <a:pt x="9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5"/>
            <p:cNvSpPr/>
            <p:nvPr/>
          </p:nvSpPr>
          <p:spPr>
            <a:xfrm>
              <a:off x="4962728" y="936673"/>
              <a:ext cx="124035" cy="13714"/>
            </a:xfrm>
            <a:custGeom>
              <a:avLst/>
              <a:gdLst/>
              <a:ahLst/>
              <a:cxnLst/>
              <a:rect l="l" t="t" r="r" b="b"/>
              <a:pathLst>
                <a:path w="3274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075" y="361"/>
                  </a:lnTo>
                  <a:cubicBezTo>
                    <a:pt x="3171" y="361"/>
                    <a:pt x="3256" y="291"/>
                    <a:pt x="3264" y="197"/>
                  </a:cubicBezTo>
                  <a:cubicBezTo>
                    <a:pt x="3273" y="90"/>
                    <a:pt x="3189" y="1"/>
                    <a:pt x="3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5"/>
            <p:cNvSpPr/>
            <p:nvPr/>
          </p:nvSpPr>
          <p:spPr>
            <a:xfrm>
              <a:off x="4989096" y="968989"/>
              <a:ext cx="97857" cy="13639"/>
            </a:xfrm>
            <a:custGeom>
              <a:avLst/>
              <a:gdLst/>
              <a:ahLst/>
              <a:cxnLst/>
              <a:rect l="l" t="t" r="r" b="b"/>
              <a:pathLst>
                <a:path w="2583" h="360" extrusionOk="0">
                  <a:moveTo>
                    <a:pt x="198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2384" y="360"/>
                  </a:lnTo>
                  <a:cubicBezTo>
                    <a:pt x="2480" y="360"/>
                    <a:pt x="2566" y="290"/>
                    <a:pt x="2573" y="196"/>
                  </a:cubicBezTo>
                  <a:cubicBezTo>
                    <a:pt x="2582" y="88"/>
                    <a:pt x="2499" y="0"/>
                    <a:pt x="2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5"/>
            <p:cNvSpPr/>
            <p:nvPr/>
          </p:nvSpPr>
          <p:spPr>
            <a:xfrm>
              <a:off x="4888359" y="968989"/>
              <a:ext cx="82097" cy="13639"/>
            </a:xfrm>
            <a:custGeom>
              <a:avLst/>
              <a:gdLst/>
              <a:ahLst/>
              <a:cxnLst/>
              <a:rect l="l" t="t" r="r" b="b"/>
              <a:pathLst>
                <a:path w="2167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1968" y="360"/>
                  </a:lnTo>
                  <a:cubicBezTo>
                    <a:pt x="2064" y="360"/>
                    <a:pt x="2149" y="290"/>
                    <a:pt x="2157" y="196"/>
                  </a:cubicBezTo>
                  <a:cubicBezTo>
                    <a:pt x="2166" y="89"/>
                    <a:pt x="2082" y="0"/>
                    <a:pt x="1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5"/>
            <p:cNvSpPr/>
            <p:nvPr/>
          </p:nvSpPr>
          <p:spPr>
            <a:xfrm>
              <a:off x="4889231" y="1000017"/>
              <a:ext cx="196926" cy="13676"/>
            </a:xfrm>
            <a:custGeom>
              <a:avLst/>
              <a:gdLst/>
              <a:ahLst/>
              <a:cxnLst/>
              <a:rect l="l" t="t" r="r" b="b"/>
              <a:pathLst>
                <a:path w="5198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1" y="271"/>
                    <a:pt x="85" y="361"/>
                    <a:pt x="190" y="361"/>
                  </a:cubicBezTo>
                  <a:lnTo>
                    <a:pt x="5000" y="361"/>
                  </a:lnTo>
                  <a:cubicBezTo>
                    <a:pt x="5095" y="361"/>
                    <a:pt x="5181" y="290"/>
                    <a:pt x="5188" y="197"/>
                  </a:cubicBezTo>
                  <a:cubicBezTo>
                    <a:pt x="5197" y="89"/>
                    <a:pt x="5114" y="0"/>
                    <a:pt x="5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5"/>
            <p:cNvSpPr/>
            <p:nvPr/>
          </p:nvSpPr>
          <p:spPr>
            <a:xfrm>
              <a:off x="5059562" y="1032257"/>
              <a:ext cx="27959" cy="13676"/>
            </a:xfrm>
            <a:custGeom>
              <a:avLst/>
              <a:gdLst/>
              <a:ahLst/>
              <a:cxnLst/>
              <a:rect l="l" t="t" r="r" b="b"/>
              <a:pathLst>
                <a:path w="738" h="361" extrusionOk="0">
                  <a:moveTo>
                    <a:pt x="199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539" y="360"/>
                  </a:lnTo>
                  <a:cubicBezTo>
                    <a:pt x="634" y="360"/>
                    <a:pt x="719" y="291"/>
                    <a:pt x="728" y="197"/>
                  </a:cubicBezTo>
                  <a:cubicBezTo>
                    <a:pt x="737" y="90"/>
                    <a:pt x="653" y="1"/>
                    <a:pt x="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5"/>
            <p:cNvSpPr/>
            <p:nvPr/>
          </p:nvSpPr>
          <p:spPr>
            <a:xfrm>
              <a:off x="4888928" y="1032257"/>
              <a:ext cx="152373" cy="13676"/>
            </a:xfrm>
            <a:custGeom>
              <a:avLst/>
              <a:gdLst/>
              <a:ahLst/>
              <a:cxnLst/>
              <a:rect l="l" t="t" r="r" b="b"/>
              <a:pathLst>
                <a:path w="4022" h="361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3824" y="360"/>
                  </a:lnTo>
                  <a:cubicBezTo>
                    <a:pt x="3919" y="360"/>
                    <a:pt x="4005" y="291"/>
                    <a:pt x="4013" y="197"/>
                  </a:cubicBezTo>
                  <a:cubicBezTo>
                    <a:pt x="4022" y="90"/>
                    <a:pt x="3938" y="1"/>
                    <a:pt x="38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5"/>
            <p:cNvSpPr/>
            <p:nvPr/>
          </p:nvSpPr>
          <p:spPr>
            <a:xfrm>
              <a:off x="4889231" y="1063285"/>
              <a:ext cx="196926" cy="13714"/>
            </a:xfrm>
            <a:custGeom>
              <a:avLst/>
              <a:gdLst/>
              <a:ahLst/>
              <a:cxnLst/>
              <a:rect l="l" t="t" r="r" b="b"/>
              <a:pathLst>
                <a:path w="519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2"/>
                    <a:pt x="85" y="361"/>
                    <a:pt x="190" y="361"/>
                  </a:cubicBezTo>
                  <a:lnTo>
                    <a:pt x="5000" y="361"/>
                  </a:lnTo>
                  <a:cubicBezTo>
                    <a:pt x="5095" y="361"/>
                    <a:pt x="5181" y="292"/>
                    <a:pt x="5188" y="198"/>
                  </a:cubicBezTo>
                  <a:cubicBezTo>
                    <a:pt x="5197" y="90"/>
                    <a:pt x="5114" y="1"/>
                    <a:pt x="5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Backend</a:t>
            </a:r>
            <a:endParaRPr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536289" y="1769472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Den erstellten Prototyp mit den benötigten APIs und Routings erweitert.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Prüfung der APIs über </a:t>
            </a:r>
            <a:r>
              <a:rPr lang="de-DE" dirty="0" err="1"/>
              <a:t>Thunderclient</a:t>
            </a:r>
            <a:r>
              <a:rPr lang="de-DE" dirty="0"/>
              <a:t>.</a:t>
            </a:r>
            <a:endParaRPr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3B987D-795B-D6D8-F856-20FA646E3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000" y="498954"/>
            <a:ext cx="4552431" cy="382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>
          <a:extLst>
            <a:ext uri="{FF2B5EF4-FFF2-40B4-BE49-F238E27FC236}">
              <a16:creationId xmlns:a16="http://schemas.microsoft.com/office/drawing/2014/main" id="{6A88A46F-2A02-8415-81D5-12E47B95E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41AA311F-44E7-B655-CB3B-205AB2B3FE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</a:t>
            </a:r>
            <a:endParaRPr dirty="0"/>
          </a:p>
        </p:txBody>
      </p:sp>
      <p:sp>
        <p:nvSpPr>
          <p:cNvPr id="1533" name="Google Shape;1533;p39">
            <a:extLst>
              <a:ext uri="{FF2B5EF4-FFF2-40B4-BE49-F238E27FC236}">
                <a16:creationId xmlns:a16="http://schemas.microsoft.com/office/drawing/2014/main" id="{169EA07E-872C-001E-58FF-DE04824E001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36289" y="1769472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Frontend implementiert und angepasst, damit alle APIs angewendet werden können.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Nachdem erfüllen der Basisanforderungen wurde die Userexperience u. Design verbessert.</a:t>
            </a:r>
            <a:endParaRPr dirty="0"/>
          </a:p>
        </p:txBody>
      </p:sp>
      <p:grpSp>
        <p:nvGrpSpPr>
          <p:cNvPr id="1534" name="Google Shape;1534;p39">
            <a:extLst>
              <a:ext uri="{FF2B5EF4-FFF2-40B4-BE49-F238E27FC236}">
                <a16:creationId xmlns:a16="http://schemas.microsoft.com/office/drawing/2014/main" id="{BC58907A-04F3-FDDD-FF1F-449B1D5AA849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>
              <a:extLst>
                <a:ext uri="{FF2B5EF4-FFF2-40B4-BE49-F238E27FC236}">
                  <a16:creationId xmlns:a16="http://schemas.microsoft.com/office/drawing/2014/main" id="{AAD4C669-CA9A-B8D4-0DD7-BB69BB243AA5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AD9C667F-645B-16AF-626E-69F0828ECF4D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>
                <a:extLst>
                  <a:ext uri="{FF2B5EF4-FFF2-40B4-BE49-F238E27FC236}">
                    <a16:creationId xmlns:a16="http://schemas.microsoft.com/office/drawing/2014/main" id="{E0E1B4BE-737E-B76F-79D3-614D81355854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>
              <a:extLst>
                <a:ext uri="{FF2B5EF4-FFF2-40B4-BE49-F238E27FC236}">
                  <a16:creationId xmlns:a16="http://schemas.microsoft.com/office/drawing/2014/main" id="{FD84E566-8805-4F91-8331-33DE5BE67AE7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>
                <a:extLst>
                  <a:ext uri="{FF2B5EF4-FFF2-40B4-BE49-F238E27FC236}">
                    <a16:creationId xmlns:a16="http://schemas.microsoft.com/office/drawing/2014/main" id="{2ABB4D03-98F3-4C2A-DFB1-04C03D6418DF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>
                <a:extLst>
                  <a:ext uri="{FF2B5EF4-FFF2-40B4-BE49-F238E27FC236}">
                    <a16:creationId xmlns:a16="http://schemas.microsoft.com/office/drawing/2014/main" id="{F2D88CED-3022-F5DB-8A66-4743AB2C3E88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>
                <a:extLst>
                  <a:ext uri="{FF2B5EF4-FFF2-40B4-BE49-F238E27FC236}">
                    <a16:creationId xmlns:a16="http://schemas.microsoft.com/office/drawing/2014/main" id="{8A45B64F-998C-3D9A-A544-06B5DE690061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1E7D71-444B-3E46-CFEA-855AE4CC3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289" y="612656"/>
            <a:ext cx="4834897" cy="367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55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>
          <a:extLst>
            <a:ext uri="{FF2B5EF4-FFF2-40B4-BE49-F238E27FC236}">
              <a16:creationId xmlns:a16="http://schemas.microsoft.com/office/drawing/2014/main" id="{18E4E347-DBF8-F5AC-8469-8B3480EDD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2640086A-4A23-143B-AEDE-A8F1B44D28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Extra</a:t>
            </a:r>
            <a:endParaRPr dirty="0"/>
          </a:p>
        </p:txBody>
      </p:sp>
      <p:sp>
        <p:nvSpPr>
          <p:cNvPr id="1533" name="Google Shape;1533;p39">
            <a:extLst>
              <a:ext uri="{FF2B5EF4-FFF2-40B4-BE49-F238E27FC236}">
                <a16:creationId xmlns:a16="http://schemas.microsoft.com/office/drawing/2014/main" id="{0847AC29-374A-C879-0E99-A5AEECB22A9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36289" y="1769472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Für die Authentifizierung wurde eine neue Spalte in der Datenbank hinzugefügt (</a:t>
            </a:r>
            <a:r>
              <a:rPr lang="de-DE" dirty="0" err="1"/>
              <a:t>userId</a:t>
            </a:r>
            <a:r>
              <a:rPr lang="de-DE" dirty="0"/>
              <a:t>)</a:t>
            </a:r>
            <a:endParaRPr dirty="0"/>
          </a:p>
        </p:txBody>
      </p:sp>
      <p:grpSp>
        <p:nvGrpSpPr>
          <p:cNvPr id="1534" name="Google Shape;1534;p39">
            <a:extLst>
              <a:ext uri="{FF2B5EF4-FFF2-40B4-BE49-F238E27FC236}">
                <a16:creationId xmlns:a16="http://schemas.microsoft.com/office/drawing/2014/main" id="{4432A19D-7198-0825-90E1-D8BB7FE4FE2F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>
              <a:extLst>
                <a:ext uri="{FF2B5EF4-FFF2-40B4-BE49-F238E27FC236}">
                  <a16:creationId xmlns:a16="http://schemas.microsoft.com/office/drawing/2014/main" id="{B97D945C-DB58-6752-C4A5-BD4257EDB8E9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407E7A84-AA33-36D2-6993-8F7941D024C4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>
                <a:extLst>
                  <a:ext uri="{FF2B5EF4-FFF2-40B4-BE49-F238E27FC236}">
                    <a16:creationId xmlns:a16="http://schemas.microsoft.com/office/drawing/2014/main" id="{7A407C29-DCDC-F46E-53F6-E3B05A20B98C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>
              <a:extLst>
                <a:ext uri="{FF2B5EF4-FFF2-40B4-BE49-F238E27FC236}">
                  <a16:creationId xmlns:a16="http://schemas.microsoft.com/office/drawing/2014/main" id="{EA06154E-95A5-10C7-9A80-909713622B7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>
                <a:extLst>
                  <a:ext uri="{FF2B5EF4-FFF2-40B4-BE49-F238E27FC236}">
                    <a16:creationId xmlns:a16="http://schemas.microsoft.com/office/drawing/2014/main" id="{7F74F1F6-945A-0490-0933-B377CFFB0A97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>
                <a:extLst>
                  <a:ext uri="{FF2B5EF4-FFF2-40B4-BE49-F238E27FC236}">
                    <a16:creationId xmlns:a16="http://schemas.microsoft.com/office/drawing/2014/main" id="{C00BBD86-0C36-C29F-6C3E-92426D6B3036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>
                <a:extLst>
                  <a:ext uri="{FF2B5EF4-FFF2-40B4-BE49-F238E27FC236}">
                    <a16:creationId xmlns:a16="http://schemas.microsoft.com/office/drawing/2014/main" id="{21767DC2-4CE6-D401-8B64-6E859E1DF921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0927DB-8448-4B59-C177-80FD128D50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43"/>
          <a:stretch/>
        </p:blipFill>
        <p:spPr bwMode="auto">
          <a:xfrm>
            <a:off x="4300942" y="985189"/>
            <a:ext cx="4544155" cy="327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33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>
          <a:extLst>
            <a:ext uri="{FF2B5EF4-FFF2-40B4-BE49-F238E27FC236}">
              <a16:creationId xmlns:a16="http://schemas.microsoft.com/office/drawing/2014/main" id="{200D99F5-D9B4-BFE8-3B36-7EB9445CE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E2573414-243B-7763-0760-1ABB268564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Authentifizierung</a:t>
            </a:r>
            <a:endParaRPr dirty="0"/>
          </a:p>
        </p:txBody>
      </p:sp>
      <p:sp>
        <p:nvSpPr>
          <p:cNvPr id="1533" name="Google Shape;1533;p39">
            <a:extLst>
              <a:ext uri="{FF2B5EF4-FFF2-40B4-BE49-F238E27FC236}">
                <a16:creationId xmlns:a16="http://schemas.microsoft.com/office/drawing/2014/main" id="{26BDBF79-7292-DB13-FCB9-FF5355A778A2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36289" y="1769472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Login für 2 User und Admin erstellt.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Hierbei hat der Admin die Möglichkeit alle Termine zu bearbeiten und der User nur die eigenen.</a:t>
            </a:r>
            <a:endParaRPr dirty="0"/>
          </a:p>
        </p:txBody>
      </p:sp>
      <p:grpSp>
        <p:nvGrpSpPr>
          <p:cNvPr id="1534" name="Google Shape;1534;p39">
            <a:extLst>
              <a:ext uri="{FF2B5EF4-FFF2-40B4-BE49-F238E27FC236}">
                <a16:creationId xmlns:a16="http://schemas.microsoft.com/office/drawing/2014/main" id="{F9F7AB50-A833-5556-E818-58BEF62504A7}"/>
              </a:ext>
            </a:extLst>
          </p:cNvPr>
          <p:cNvGrpSpPr/>
          <p:nvPr/>
        </p:nvGrpSpPr>
        <p:grpSpPr>
          <a:xfrm>
            <a:off x="-398988" y="4127914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>
              <a:extLst>
                <a:ext uri="{FF2B5EF4-FFF2-40B4-BE49-F238E27FC236}">
                  <a16:creationId xmlns:a16="http://schemas.microsoft.com/office/drawing/2014/main" id="{2E7FAC6D-791D-FB2F-40C5-30FE1AAB67CC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C49B1AC3-8376-F0AD-D4D5-DC2F54218407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>
                <a:extLst>
                  <a:ext uri="{FF2B5EF4-FFF2-40B4-BE49-F238E27FC236}">
                    <a16:creationId xmlns:a16="http://schemas.microsoft.com/office/drawing/2014/main" id="{B483361B-900C-A95D-664A-164396CC9B9F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>
              <a:extLst>
                <a:ext uri="{FF2B5EF4-FFF2-40B4-BE49-F238E27FC236}">
                  <a16:creationId xmlns:a16="http://schemas.microsoft.com/office/drawing/2014/main" id="{A43137AA-C9B1-4972-0257-8FF17B3EA374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>
                <a:extLst>
                  <a:ext uri="{FF2B5EF4-FFF2-40B4-BE49-F238E27FC236}">
                    <a16:creationId xmlns:a16="http://schemas.microsoft.com/office/drawing/2014/main" id="{44D1CC5C-9E78-C5B4-5F8A-883F902740FA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>
                <a:extLst>
                  <a:ext uri="{FF2B5EF4-FFF2-40B4-BE49-F238E27FC236}">
                    <a16:creationId xmlns:a16="http://schemas.microsoft.com/office/drawing/2014/main" id="{E865F747-6596-D5D6-0B00-A3460458DEB3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>
                <a:extLst>
                  <a:ext uri="{FF2B5EF4-FFF2-40B4-BE49-F238E27FC236}">
                    <a16:creationId xmlns:a16="http://schemas.microsoft.com/office/drawing/2014/main" id="{195DA1F0-6332-AA71-AC29-1CCA40B16EFC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52EA3E77-4415-6E9F-3A0E-FDEC24888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689" y="1053683"/>
            <a:ext cx="4292755" cy="364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563984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Bildschirmpräsentation (16:9)</PresentationFormat>
  <Paragraphs>63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Source Code Pro</vt:lpstr>
      <vt:lpstr>IBM Plex Mono</vt:lpstr>
      <vt:lpstr>Poppins</vt:lpstr>
      <vt:lpstr>Introduction to Coding Workshop by Slidesgo</vt:lpstr>
      <vt:lpstr>Rapid-Prototyping</vt:lpstr>
      <vt:lpstr>Table of contents</vt:lpstr>
      <vt:lpstr>01</vt:lpstr>
      <vt:lpstr>Projektablauf</vt:lpstr>
      <vt:lpstr>Projektplan</vt:lpstr>
      <vt:lpstr>Backend</vt:lpstr>
      <vt:lpstr>Frontend</vt:lpstr>
      <vt:lpstr>Extra</vt:lpstr>
      <vt:lpstr>Authentifizierung</vt:lpstr>
      <vt:lpstr>02</vt:lpstr>
      <vt:lpstr>Strukturbaum</vt:lpstr>
      <vt:lpstr>03</vt:lpstr>
      <vt:lpstr>Highlights</vt:lpstr>
      <vt:lpstr>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Sead Shatrolli</cp:lastModifiedBy>
  <cp:revision>1</cp:revision>
  <dcterms:modified xsi:type="dcterms:W3CDTF">2024-11-15T10:43:14Z</dcterms:modified>
</cp:coreProperties>
</file>