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D2A99-CA17-4492-94C2-2671389A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1587825"/>
          </a:xfrm>
        </p:spPr>
        <p:txBody>
          <a:bodyPr>
            <a:normAutofit/>
          </a:bodyPr>
          <a:lstStyle/>
          <a:p>
            <a:r>
              <a:rPr lang="ru-RU" dirty="0"/>
              <a:t>И</a:t>
            </a:r>
            <a:r>
              <a:rPr lang="ru-RU" sz="3600" dirty="0"/>
              <a:t>ндивидуальный проект</a:t>
            </a:r>
            <a:br>
              <a:rPr lang="ru-RU" sz="3600" dirty="0"/>
            </a:br>
            <a:r>
              <a:rPr lang="en-US" dirty="0"/>
              <a:t>“t</a:t>
            </a:r>
            <a:r>
              <a:rPr lang="en-US" sz="3600" dirty="0"/>
              <a:t>uning </a:t>
            </a:r>
            <a:r>
              <a:rPr lang="en-US" dirty="0"/>
              <a:t>c</a:t>
            </a:r>
            <a:r>
              <a:rPr lang="en-US" sz="3600" dirty="0"/>
              <a:t>ar </a:t>
            </a:r>
            <a:r>
              <a:rPr lang="en-US" dirty="0"/>
              <a:t>t</a:t>
            </a:r>
            <a:r>
              <a:rPr lang="en-US" sz="3600" dirty="0"/>
              <a:t>ap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975DF6-E883-4F50-BC70-A105679F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552092"/>
            <a:ext cx="7197726" cy="2239107"/>
          </a:xfrm>
        </p:spPr>
        <p:txBody>
          <a:bodyPr/>
          <a:lstStyle/>
          <a:p>
            <a:r>
              <a:rPr lang="ru-RU" dirty="0"/>
              <a:t>Город: </a:t>
            </a:r>
            <a:r>
              <a:rPr lang="ru-RU" dirty="0" err="1"/>
              <a:t>москва</a:t>
            </a:r>
            <a:endParaRPr lang="ru-RU" dirty="0"/>
          </a:p>
          <a:p>
            <a:r>
              <a:rPr lang="ru-RU" dirty="0"/>
              <a:t>Площадка: БОУ «СОШ №120»</a:t>
            </a:r>
          </a:p>
          <a:p>
            <a:r>
              <a:rPr lang="ru-RU" dirty="0"/>
              <a:t>Учащиеся: власов </a:t>
            </a:r>
            <a:r>
              <a:rPr lang="ru-RU" dirty="0" err="1"/>
              <a:t>сергей</a:t>
            </a:r>
            <a:endParaRPr lang="ru-RU" dirty="0"/>
          </a:p>
          <a:p>
            <a:r>
              <a:rPr lang="ru-RU" dirty="0"/>
              <a:t>Преподаватель: Шелихов Олег Юрьевич </a:t>
            </a:r>
          </a:p>
          <a:p>
            <a:r>
              <a:rPr lang="ru-RU" dirty="0"/>
              <a:t>Дата: 19.05.2025 г.</a:t>
            </a:r>
          </a:p>
        </p:txBody>
      </p:sp>
    </p:spTree>
    <p:extLst>
      <p:ext uri="{BB962C8B-B14F-4D97-AF65-F5344CB8AC3E}">
        <p14:creationId xmlns:p14="http://schemas.microsoft.com/office/powerpoint/2010/main" val="21689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276-FB1B-4DB8-A9B3-D3123625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62132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Цели и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647F4-7E16-4F53-B43E-1AC6F3A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30924"/>
            <a:ext cx="10131428" cy="45602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Создание работающей игры на базе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Android Studio</a:t>
            </a:r>
            <a:endParaRPr lang="ru-RU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Применение полученных за год обучения знаний на практике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Испытать себя в роли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android-</a:t>
            </a: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разработчиков</a:t>
            </a:r>
          </a:p>
        </p:txBody>
      </p:sp>
    </p:spTree>
    <p:extLst>
      <p:ext uri="{BB962C8B-B14F-4D97-AF65-F5344CB8AC3E}">
        <p14:creationId xmlns:p14="http://schemas.microsoft.com/office/powerpoint/2010/main" val="41401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276-FB1B-4DB8-A9B3-D3123625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62132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Описание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647F4-7E16-4F53-B43E-1AC6F3A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30924"/>
            <a:ext cx="10131428" cy="456027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Tuning Car Tap – </a:t>
            </a: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игра-</a:t>
            </a:r>
            <a:r>
              <a:rPr lang="ru-RU" sz="3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тапалка</a:t>
            </a: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с возможностью тюнинговать свои машины на основе прогресса</a:t>
            </a:r>
          </a:p>
        </p:txBody>
      </p:sp>
    </p:spTree>
    <p:extLst>
      <p:ext uri="{BB962C8B-B14F-4D97-AF65-F5344CB8AC3E}">
        <p14:creationId xmlns:p14="http://schemas.microsoft.com/office/powerpoint/2010/main" val="35230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276-FB1B-4DB8-A9B3-D3123625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62132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Классовая структура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647F4-7E16-4F53-B43E-1AC6F3A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30924"/>
            <a:ext cx="10131428" cy="456027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Игра состоит из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ru-RU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 основных активностей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 активностей с вариацией машин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31AC40-D330-456D-974B-FE746991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697" y="1941092"/>
            <a:ext cx="2213657" cy="31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5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276-FB1B-4DB8-A9B3-D3123625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62132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Особенности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647F4-7E16-4F53-B43E-1AC6F3A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30924"/>
            <a:ext cx="10131428" cy="4560276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Авторская графика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Возможность простого развития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Понятный тюнинг</a:t>
            </a:r>
          </a:p>
        </p:txBody>
      </p:sp>
    </p:spTree>
    <p:extLst>
      <p:ext uri="{BB962C8B-B14F-4D97-AF65-F5344CB8AC3E}">
        <p14:creationId xmlns:p14="http://schemas.microsoft.com/office/powerpoint/2010/main" val="81873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276-FB1B-4DB8-A9B3-D3123625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62132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Перспективы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647F4-7E16-4F53-B43E-1AC6F3A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30924"/>
            <a:ext cx="10131428" cy="4560276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Увеличение вариаций машин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Работа над музыкой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Добавление настроек игры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Добавить систему заказов и </a:t>
            </a:r>
            <a:r>
              <a:rPr lang="ru-RU" sz="3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апгрейта</a:t>
            </a:r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гаража</a:t>
            </a:r>
          </a:p>
        </p:txBody>
      </p:sp>
    </p:spTree>
    <p:extLst>
      <p:ext uri="{BB962C8B-B14F-4D97-AF65-F5344CB8AC3E}">
        <p14:creationId xmlns:p14="http://schemas.microsoft.com/office/powerpoint/2010/main" val="36243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276-FB1B-4DB8-A9B3-D3123625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62132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647F4-7E16-4F53-B43E-1AC6F3A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30924"/>
            <a:ext cx="10131428" cy="456027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Я приобрел навыки объектно-ориентированного программирования, познакомился со структурой</a:t>
            </a:r>
          </a:p>
          <a:p>
            <a:pPr algn="ctr"/>
            <a:r>
              <a:rPr lang="ru-RU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работы над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186550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37</TotalTime>
  <Words>126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Индивидуальный проект “tuning car tap”</vt:lpstr>
      <vt:lpstr>Цели и задачи</vt:lpstr>
      <vt:lpstr>Описание приложения</vt:lpstr>
      <vt:lpstr>Классовая структура</vt:lpstr>
      <vt:lpstr>Особенности игры</vt:lpstr>
      <vt:lpstr>Перспективы проекта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“tuning car tap”</dc:title>
  <dc:creator>Serg Vlasov</dc:creator>
  <cp:lastModifiedBy>Serg Vlasov</cp:lastModifiedBy>
  <cp:revision>1</cp:revision>
  <dcterms:created xsi:type="dcterms:W3CDTF">2025-05-19T17:19:41Z</dcterms:created>
  <dcterms:modified xsi:type="dcterms:W3CDTF">2025-05-19T17:57:38Z</dcterms:modified>
</cp:coreProperties>
</file>