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2B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0ACE10-FAD4-4862-9B15-2CF458A03A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D78CE0F-A958-4F5E-9F6C-190E94CEEE13}">
      <dgm:prSet phldrT="[Text]"/>
      <dgm:spPr/>
      <dgm:t>
        <a:bodyPr/>
        <a:lstStyle/>
        <a:p>
          <a:r>
            <a:rPr lang="en-GB" dirty="0" smtClean="0"/>
            <a:t>What is the “likeability” and “acceptability” of Nao (a SAR) by ageing adults?</a:t>
          </a:r>
          <a:endParaRPr lang="en-US" dirty="0" smtClean="0"/>
        </a:p>
      </dgm:t>
    </dgm:pt>
    <dgm:pt modelId="{70788D64-0116-4937-A67B-A17769341D63}" type="parTrans" cxnId="{76698EA3-051D-488D-BD20-7EC1324A40BD}">
      <dgm:prSet/>
      <dgm:spPr/>
      <dgm:t>
        <a:bodyPr/>
        <a:lstStyle/>
        <a:p>
          <a:endParaRPr lang="en-US"/>
        </a:p>
      </dgm:t>
    </dgm:pt>
    <dgm:pt modelId="{522D4E96-317A-47AE-B2D8-69E2BA0BFE97}" type="sibTrans" cxnId="{76698EA3-051D-488D-BD20-7EC1324A40BD}">
      <dgm:prSet/>
      <dgm:spPr/>
      <dgm:t>
        <a:bodyPr/>
        <a:lstStyle/>
        <a:p>
          <a:endParaRPr lang="en-US"/>
        </a:p>
      </dgm:t>
    </dgm:pt>
    <dgm:pt modelId="{388E63E4-6EE2-4C7E-A137-F5045C836E46}">
      <dgm:prSet phldrT="[Text]"/>
      <dgm:spPr/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0619B94D-2A67-4316-9405-FE5A008CBFA4}" type="parTrans" cxnId="{E81D1C40-397A-4E89-905F-1F52F7EF578F}">
      <dgm:prSet/>
      <dgm:spPr/>
      <dgm:t>
        <a:bodyPr/>
        <a:lstStyle/>
        <a:p>
          <a:endParaRPr lang="en-US"/>
        </a:p>
      </dgm:t>
    </dgm:pt>
    <dgm:pt modelId="{94AA71DB-CA58-4EFB-B72E-8DEE75F20414}" type="sibTrans" cxnId="{E81D1C40-397A-4E89-905F-1F52F7EF578F}">
      <dgm:prSet/>
      <dgm:spPr/>
      <dgm:t>
        <a:bodyPr/>
        <a:lstStyle/>
        <a:p>
          <a:endParaRPr lang="en-US"/>
        </a:p>
      </dgm:t>
    </dgm:pt>
    <dgm:pt modelId="{77BBFC4A-C9E7-48C6-8C3A-0A58ACE5BFD0}">
      <dgm:prSet phldrT="[Text]"/>
      <dgm:spPr/>
      <dgm:t>
        <a:bodyPr/>
        <a:lstStyle/>
        <a:p>
          <a:r>
            <a:rPr lang="en-GB" dirty="0" smtClean="0"/>
            <a:t>What is the effectiveness of a goal setting program consisting of interactions between Nao and the participants in increasing the frequency and quality of physical activities?</a:t>
          </a:r>
          <a:endParaRPr lang="en-US" dirty="0" smtClean="0"/>
        </a:p>
      </dgm:t>
    </dgm:pt>
    <dgm:pt modelId="{F9BCB1B1-F55A-430B-A79D-4CC23B801361}" type="parTrans" cxnId="{BB71542B-1F90-4871-ADDE-377056C0CB20}">
      <dgm:prSet/>
      <dgm:spPr/>
      <dgm:t>
        <a:bodyPr/>
        <a:lstStyle/>
        <a:p>
          <a:endParaRPr lang="en-US"/>
        </a:p>
      </dgm:t>
    </dgm:pt>
    <dgm:pt modelId="{0D8AEBED-49E6-47DE-99E1-493808734FB4}" type="sibTrans" cxnId="{BB71542B-1F90-4871-ADDE-377056C0CB20}">
      <dgm:prSet/>
      <dgm:spPr/>
      <dgm:t>
        <a:bodyPr/>
        <a:lstStyle/>
        <a:p>
          <a:endParaRPr lang="en-US"/>
        </a:p>
      </dgm:t>
    </dgm:pt>
    <dgm:pt modelId="{C97CFD2F-4196-4CA3-A630-5BFC81AED1AF}">
      <dgm:prSet phldrT="[Text]"/>
      <dgm:spPr/>
      <dgm:t>
        <a:bodyPr/>
        <a:lstStyle/>
        <a:p>
          <a:r>
            <a:rPr lang="en-US" dirty="0" smtClean="0"/>
            <a:t>   </a:t>
          </a:r>
          <a:endParaRPr lang="en-US" dirty="0"/>
        </a:p>
      </dgm:t>
    </dgm:pt>
    <dgm:pt modelId="{F609869A-70FA-44C6-AFBA-6F0B9ED83129}" type="parTrans" cxnId="{6C2D1D6A-B4B9-4F95-AF08-C8433E474DF4}">
      <dgm:prSet/>
      <dgm:spPr/>
      <dgm:t>
        <a:bodyPr/>
        <a:lstStyle/>
        <a:p>
          <a:endParaRPr lang="en-US"/>
        </a:p>
      </dgm:t>
    </dgm:pt>
    <dgm:pt modelId="{743308A3-A967-4ED9-B0CB-F177DD217BF6}" type="sibTrans" cxnId="{6C2D1D6A-B4B9-4F95-AF08-C8433E474DF4}">
      <dgm:prSet/>
      <dgm:spPr/>
      <dgm:t>
        <a:bodyPr/>
        <a:lstStyle/>
        <a:p>
          <a:endParaRPr lang="en-US"/>
        </a:p>
      </dgm:t>
    </dgm:pt>
    <dgm:pt modelId="{756A4089-C5A7-4CA4-B23E-72C2261B0E78}">
      <dgm:prSet/>
      <dgm:spPr/>
      <dgm:t>
        <a:bodyPr/>
        <a:lstStyle/>
        <a:p>
          <a:r>
            <a:rPr lang="en-GB" dirty="0" smtClean="0"/>
            <a:t>What is the effectiveness of a goal setting program consisting of interactions between Nao and the participants in decreasing the feelings of loneliness?</a:t>
          </a:r>
          <a:endParaRPr lang="en-US" dirty="0"/>
        </a:p>
      </dgm:t>
    </dgm:pt>
    <dgm:pt modelId="{1C7FF0B9-03B3-4DAB-AB61-267D779ACB06}" type="parTrans" cxnId="{75003ACF-43DA-4266-A704-5AFEEEBAAEDE}">
      <dgm:prSet/>
      <dgm:spPr/>
      <dgm:t>
        <a:bodyPr/>
        <a:lstStyle/>
        <a:p>
          <a:endParaRPr lang="en-US"/>
        </a:p>
      </dgm:t>
    </dgm:pt>
    <dgm:pt modelId="{DB9F9D72-7D04-44D0-AC5F-79562BD0D92A}" type="sibTrans" cxnId="{75003ACF-43DA-4266-A704-5AFEEEBAAEDE}">
      <dgm:prSet/>
      <dgm:spPr/>
      <dgm:t>
        <a:bodyPr/>
        <a:lstStyle/>
        <a:p>
          <a:endParaRPr lang="en-US"/>
        </a:p>
      </dgm:t>
    </dgm:pt>
    <dgm:pt modelId="{77FAA314-DC6A-42F8-BB43-E103A1519EC7}" type="pres">
      <dgm:prSet presAssocID="{ED0ACE10-FAD4-4862-9B15-2CF458A03A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9F0B07-0030-4F3C-80F0-FBB9241D5B6B}" type="pres">
      <dgm:prSet presAssocID="{7D78CE0F-A958-4F5E-9F6C-190E94CEEE1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BFB36-CA87-4AEE-B220-B8F22CC67F27}" type="pres">
      <dgm:prSet presAssocID="{7D78CE0F-A958-4F5E-9F6C-190E94CEEE1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CD4A2-72DF-4123-9CFB-025BA2E85247}" type="pres">
      <dgm:prSet presAssocID="{77BBFC4A-C9E7-48C6-8C3A-0A58ACE5BFD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851F9B-1511-4E8C-96B8-53944F3F755E}" type="pres">
      <dgm:prSet presAssocID="{77BBFC4A-C9E7-48C6-8C3A-0A58ACE5BFD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3417A-2B7F-435F-9FDD-EBD36D9C559D}" type="pres">
      <dgm:prSet presAssocID="{756A4089-C5A7-4CA4-B23E-72C2261B0E7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698EA3-051D-488D-BD20-7EC1324A40BD}" srcId="{ED0ACE10-FAD4-4862-9B15-2CF458A03A1B}" destId="{7D78CE0F-A958-4F5E-9F6C-190E94CEEE13}" srcOrd="0" destOrd="0" parTransId="{70788D64-0116-4937-A67B-A17769341D63}" sibTransId="{522D4E96-317A-47AE-B2D8-69E2BA0BFE97}"/>
    <dgm:cxn modelId="{BB71542B-1F90-4871-ADDE-377056C0CB20}" srcId="{ED0ACE10-FAD4-4862-9B15-2CF458A03A1B}" destId="{77BBFC4A-C9E7-48C6-8C3A-0A58ACE5BFD0}" srcOrd="1" destOrd="0" parTransId="{F9BCB1B1-F55A-430B-A79D-4CC23B801361}" sibTransId="{0D8AEBED-49E6-47DE-99E1-493808734FB4}"/>
    <dgm:cxn modelId="{E81D1C40-397A-4E89-905F-1F52F7EF578F}" srcId="{7D78CE0F-A958-4F5E-9F6C-190E94CEEE13}" destId="{388E63E4-6EE2-4C7E-A137-F5045C836E46}" srcOrd="0" destOrd="0" parTransId="{0619B94D-2A67-4316-9405-FE5A008CBFA4}" sibTransId="{94AA71DB-CA58-4EFB-B72E-8DEE75F20414}"/>
    <dgm:cxn modelId="{59BF7397-5187-4DA1-A626-B1BA0AE35565}" type="presOf" srcId="{756A4089-C5A7-4CA4-B23E-72C2261B0E78}" destId="{23A3417A-2B7F-435F-9FDD-EBD36D9C559D}" srcOrd="0" destOrd="0" presId="urn:microsoft.com/office/officeart/2005/8/layout/vList2"/>
    <dgm:cxn modelId="{22F1699F-46D0-41BA-BB9E-543BC87BA7D1}" type="presOf" srcId="{7D78CE0F-A958-4F5E-9F6C-190E94CEEE13}" destId="{B99F0B07-0030-4F3C-80F0-FBB9241D5B6B}" srcOrd="0" destOrd="0" presId="urn:microsoft.com/office/officeart/2005/8/layout/vList2"/>
    <dgm:cxn modelId="{16DE568D-72EE-4343-AEF7-09A97A56943E}" type="presOf" srcId="{77BBFC4A-C9E7-48C6-8C3A-0A58ACE5BFD0}" destId="{B3ACD4A2-72DF-4123-9CFB-025BA2E85247}" srcOrd="0" destOrd="0" presId="urn:microsoft.com/office/officeart/2005/8/layout/vList2"/>
    <dgm:cxn modelId="{D08C5699-912F-4A4F-9D64-5CE3CCB4C98B}" type="presOf" srcId="{C97CFD2F-4196-4CA3-A630-5BFC81AED1AF}" destId="{A7851F9B-1511-4E8C-96B8-53944F3F755E}" srcOrd="0" destOrd="0" presId="urn:microsoft.com/office/officeart/2005/8/layout/vList2"/>
    <dgm:cxn modelId="{A4042565-49E7-4009-93E5-2831E9F0B30E}" type="presOf" srcId="{ED0ACE10-FAD4-4862-9B15-2CF458A03A1B}" destId="{77FAA314-DC6A-42F8-BB43-E103A1519EC7}" srcOrd="0" destOrd="0" presId="urn:microsoft.com/office/officeart/2005/8/layout/vList2"/>
    <dgm:cxn modelId="{75003ACF-43DA-4266-A704-5AFEEEBAAEDE}" srcId="{ED0ACE10-FAD4-4862-9B15-2CF458A03A1B}" destId="{756A4089-C5A7-4CA4-B23E-72C2261B0E78}" srcOrd="2" destOrd="0" parTransId="{1C7FF0B9-03B3-4DAB-AB61-267D779ACB06}" sibTransId="{DB9F9D72-7D04-44D0-AC5F-79562BD0D92A}"/>
    <dgm:cxn modelId="{F5430623-3BE2-44EB-9D9E-57839D3CC28F}" type="presOf" srcId="{388E63E4-6EE2-4C7E-A137-F5045C836E46}" destId="{1D0BFB36-CA87-4AEE-B220-B8F22CC67F27}" srcOrd="0" destOrd="0" presId="urn:microsoft.com/office/officeart/2005/8/layout/vList2"/>
    <dgm:cxn modelId="{6C2D1D6A-B4B9-4F95-AF08-C8433E474DF4}" srcId="{77BBFC4A-C9E7-48C6-8C3A-0A58ACE5BFD0}" destId="{C97CFD2F-4196-4CA3-A630-5BFC81AED1AF}" srcOrd="0" destOrd="0" parTransId="{F609869A-70FA-44C6-AFBA-6F0B9ED83129}" sibTransId="{743308A3-A967-4ED9-B0CB-F177DD217BF6}"/>
    <dgm:cxn modelId="{3C3998DF-C80B-4AD9-8BC6-3794F8DF2B31}" type="presParOf" srcId="{77FAA314-DC6A-42F8-BB43-E103A1519EC7}" destId="{B99F0B07-0030-4F3C-80F0-FBB9241D5B6B}" srcOrd="0" destOrd="0" presId="urn:microsoft.com/office/officeart/2005/8/layout/vList2"/>
    <dgm:cxn modelId="{470CCB25-AD12-44BF-8F1B-55D1F7912CE6}" type="presParOf" srcId="{77FAA314-DC6A-42F8-BB43-E103A1519EC7}" destId="{1D0BFB36-CA87-4AEE-B220-B8F22CC67F27}" srcOrd="1" destOrd="0" presId="urn:microsoft.com/office/officeart/2005/8/layout/vList2"/>
    <dgm:cxn modelId="{0E31F163-55D1-4C6E-A88A-43FDFB428CE6}" type="presParOf" srcId="{77FAA314-DC6A-42F8-BB43-E103A1519EC7}" destId="{B3ACD4A2-72DF-4123-9CFB-025BA2E85247}" srcOrd="2" destOrd="0" presId="urn:microsoft.com/office/officeart/2005/8/layout/vList2"/>
    <dgm:cxn modelId="{9128B0B2-29EE-4691-85D2-7F689E9CB9B1}" type="presParOf" srcId="{77FAA314-DC6A-42F8-BB43-E103A1519EC7}" destId="{A7851F9B-1511-4E8C-96B8-53944F3F755E}" srcOrd="3" destOrd="0" presId="urn:microsoft.com/office/officeart/2005/8/layout/vList2"/>
    <dgm:cxn modelId="{FBC0F226-E8E8-4278-8DC5-B7C5DB0731EE}" type="presParOf" srcId="{77FAA314-DC6A-42F8-BB43-E103A1519EC7}" destId="{23A3417A-2B7F-435F-9FDD-EBD36D9C55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F7122-1694-43B5-900D-E4B3BF7C1EB7}" type="doc">
      <dgm:prSet loTypeId="urn:microsoft.com/office/officeart/2005/8/layout/hierarchy5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5B19F1-F0B4-4E7E-A9B0-5939D8499EB2}">
      <dgm:prSet phldrT="[Text]" custT="1"/>
      <dgm:spPr/>
      <dgm:t>
        <a:bodyPr/>
        <a:lstStyle/>
        <a:p>
          <a:r>
            <a:rPr lang="en-US" sz="105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Problems</a:t>
          </a:r>
          <a:endParaRPr lang="en-US" sz="105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9CC037-90FE-4EC1-83DC-7A49CBB0ED5A}" type="parTrans" cxnId="{3D1C5D1B-99D1-4F5F-80E2-7AC8E642D181}">
      <dgm:prSet/>
      <dgm:spPr/>
      <dgm:t>
        <a:bodyPr/>
        <a:lstStyle/>
        <a:p>
          <a:endParaRPr lang="en-US"/>
        </a:p>
      </dgm:t>
    </dgm:pt>
    <dgm:pt modelId="{4F2A5DCE-E6C3-4BBC-9BAB-AA73C8CA961A}" type="sibTrans" cxnId="{3D1C5D1B-99D1-4F5F-80E2-7AC8E642D181}">
      <dgm:prSet/>
      <dgm:spPr/>
      <dgm:t>
        <a:bodyPr/>
        <a:lstStyle/>
        <a:p>
          <a:endParaRPr lang="en-US"/>
        </a:p>
      </dgm:t>
    </dgm:pt>
    <dgm:pt modelId="{B8B5B899-83BA-4D15-A1DC-67E6151CEF24}">
      <dgm:prSet phldrT="[Text]" custT="1"/>
      <dgm:spPr/>
      <dgm:t>
        <a:bodyPr/>
        <a:lstStyle/>
        <a:p>
          <a:pPr algn="l"/>
          <a:r>
            <a:rPr lang="en-US" sz="105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Sedentary lifestyle of ageing adults</a:t>
          </a:r>
          <a:endParaRPr lang="en-US" sz="105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95B022-FA8D-4CFC-9CB5-4E7D03F00C49}" type="parTrans" cxnId="{5581E8A0-DBEE-4103-9793-1821DD868160}">
      <dgm:prSet/>
      <dgm:spPr/>
      <dgm:t>
        <a:bodyPr/>
        <a:lstStyle/>
        <a:p>
          <a:endParaRPr lang="en-US"/>
        </a:p>
      </dgm:t>
    </dgm:pt>
    <dgm:pt modelId="{3A1AC4BC-D81A-46F0-B3A8-C2395DB0A3D3}" type="sibTrans" cxnId="{5581E8A0-DBEE-4103-9793-1821DD868160}">
      <dgm:prSet/>
      <dgm:spPr/>
      <dgm:t>
        <a:bodyPr/>
        <a:lstStyle/>
        <a:p>
          <a:endParaRPr lang="en-US"/>
        </a:p>
      </dgm:t>
    </dgm:pt>
    <dgm:pt modelId="{B29CAE02-BFEB-40E1-9491-9DCF5B98D803}">
      <dgm:prSet phldrT="[Text]" custT="1"/>
      <dgm:spPr/>
      <dgm:t>
        <a:bodyPr/>
        <a:lstStyle/>
        <a:p>
          <a:r>
            <a:rPr lang="en-US" sz="1050" b="1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Theories</a:t>
          </a:r>
          <a:endParaRPr lang="en-US" sz="1050" b="1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C4269C-CC58-4CEC-ACB9-973B2F1D6748}" type="parTrans" cxnId="{0CA008B5-6267-440F-AEBC-FBF210B92E11}">
      <dgm:prSet/>
      <dgm:spPr/>
      <dgm:t>
        <a:bodyPr/>
        <a:lstStyle/>
        <a:p>
          <a:endParaRPr lang="en-US"/>
        </a:p>
      </dgm:t>
    </dgm:pt>
    <dgm:pt modelId="{54E80BD4-894F-4620-906E-DBD610862AD7}" type="sibTrans" cxnId="{0CA008B5-6267-440F-AEBC-FBF210B92E11}">
      <dgm:prSet/>
      <dgm:spPr/>
      <dgm:t>
        <a:bodyPr/>
        <a:lstStyle/>
        <a:p>
          <a:endParaRPr lang="en-US"/>
        </a:p>
      </dgm:t>
    </dgm:pt>
    <dgm:pt modelId="{99FB645F-1BE0-4831-BA81-66E7AE2DF032}">
      <dgm:prSet phldrT="[Text]" custT="1"/>
      <dgm:spPr/>
      <dgm:t>
        <a:bodyPr/>
        <a:lstStyle/>
        <a:p>
          <a:pPr algn="l"/>
          <a:r>
            <a:rPr lang="en-GB" sz="11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Social Cognitive Theory of behavioural change </a:t>
          </a:r>
          <a:endParaRPr lang="en-US" sz="11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70DE61-92FF-4FAA-AAD4-6CD9F02E20FB}" type="parTrans" cxnId="{22CE7DA5-AD9A-4346-BD40-8D723201ECB5}">
      <dgm:prSet/>
      <dgm:spPr/>
      <dgm:t>
        <a:bodyPr/>
        <a:lstStyle/>
        <a:p>
          <a:endParaRPr lang="en-US"/>
        </a:p>
      </dgm:t>
    </dgm:pt>
    <dgm:pt modelId="{454B8F24-FD0F-4138-9E27-8EA8A767EB28}" type="sibTrans" cxnId="{22CE7DA5-AD9A-4346-BD40-8D723201ECB5}">
      <dgm:prSet/>
      <dgm:spPr/>
      <dgm:t>
        <a:bodyPr/>
        <a:lstStyle/>
        <a:p>
          <a:endParaRPr lang="en-US"/>
        </a:p>
      </dgm:t>
    </dgm:pt>
    <dgm:pt modelId="{A70C2A12-C8ED-45B1-9204-A070A2FF5C9E}">
      <dgm:prSet phldrT="[Text]" custT="1"/>
      <dgm:spPr/>
      <dgm:t>
        <a:bodyPr/>
        <a:lstStyle/>
        <a:p>
          <a:pPr algn="l"/>
          <a:r>
            <a:rPr lang="en-US" sz="105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Shortage of support staff in future </a:t>
          </a:r>
          <a:endParaRPr lang="en-US" sz="105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435976-710D-4F49-B192-29E664657DA3}" type="parTrans" cxnId="{2086507A-3E5E-4D37-AEE9-07F401550D44}">
      <dgm:prSet/>
      <dgm:spPr/>
      <dgm:t>
        <a:bodyPr/>
        <a:lstStyle/>
        <a:p>
          <a:endParaRPr lang="en-US"/>
        </a:p>
      </dgm:t>
    </dgm:pt>
    <dgm:pt modelId="{7E65A684-FB63-41F9-B3FC-A0E4698C3E92}" type="sibTrans" cxnId="{2086507A-3E5E-4D37-AEE9-07F401550D44}">
      <dgm:prSet/>
      <dgm:spPr/>
      <dgm:t>
        <a:bodyPr/>
        <a:lstStyle/>
        <a:p>
          <a:endParaRPr lang="en-US"/>
        </a:p>
      </dgm:t>
    </dgm:pt>
    <dgm:pt modelId="{B22573C0-106F-4B13-9866-12CAEB749DF3}">
      <dgm:prSet custT="1"/>
      <dgm:spPr/>
      <dgm:t>
        <a:bodyPr/>
        <a:lstStyle/>
        <a:p>
          <a:r>
            <a:rPr lang="en-US" sz="1050" b="1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  <a:endParaRPr lang="en-US" sz="1050" b="1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15C8DD-FBA8-4112-9015-3D6AB59BEA21}" type="parTrans" cxnId="{35578A1C-DDB3-4695-94FA-F3EAAB1ACCCF}">
      <dgm:prSet/>
      <dgm:spPr/>
      <dgm:t>
        <a:bodyPr/>
        <a:lstStyle/>
        <a:p>
          <a:endParaRPr lang="en-US"/>
        </a:p>
      </dgm:t>
    </dgm:pt>
    <dgm:pt modelId="{E8ADC507-23BC-4723-B6D7-0106E1837E70}" type="sibTrans" cxnId="{35578A1C-DDB3-4695-94FA-F3EAAB1ACCCF}">
      <dgm:prSet/>
      <dgm:spPr/>
      <dgm:t>
        <a:bodyPr/>
        <a:lstStyle/>
        <a:p>
          <a:endParaRPr lang="en-US"/>
        </a:p>
      </dgm:t>
    </dgm:pt>
    <dgm:pt modelId="{6BE312F4-97AF-41A5-9FF9-1DD5A2B91B3A}">
      <dgm:prSet custT="1"/>
      <dgm:spPr/>
      <dgm:t>
        <a:bodyPr/>
        <a:lstStyle/>
        <a:p>
          <a:r>
            <a:rPr lang="en-US" sz="11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Exploring </a:t>
          </a:r>
          <a:r>
            <a:rPr lang="en-GB" sz="11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likeability and acceptability of Nao for ageing adults:</a:t>
          </a:r>
          <a:endParaRPr lang="en-US" sz="11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6B7E70-C354-43CD-9924-CBB987763025}" type="parTrans" cxnId="{45E88984-0433-4AFF-9DC6-0404CE55F2E3}">
      <dgm:prSet/>
      <dgm:spPr/>
      <dgm:t>
        <a:bodyPr/>
        <a:lstStyle/>
        <a:p>
          <a:endParaRPr lang="en-US"/>
        </a:p>
      </dgm:t>
    </dgm:pt>
    <dgm:pt modelId="{0CD5A9A4-D586-4CAB-9734-832D0DDBC357}" type="sibTrans" cxnId="{45E88984-0433-4AFF-9DC6-0404CE55F2E3}">
      <dgm:prSet/>
      <dgm:spPr/>
      <dgm:t>
        <a:bodyPr/>
        <a:lstStyle/>
        <a:p>
          <a:endParaRPr lang="en-US"/>
        </a:p>
      </dgm:t>
    </dgm:pt>
    <dgm:pt modelId="{C4496FDF-A512-4AC7-AE9A-23DA43773BE2}">
      <dgm:prSet custT="1"/>
      <dgm:spPr/>
      <dgm:t>
        <a:bodyPr/>
        <a:lstStyle/>
        <a:p>
          <a:r>
            <a:rPr lang="en-US" sz="11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Exploring the effectiveness of the goal setting intervention delivered by Nao using RCT :</a:t>
          </a:r>
          <a:endParaRPr lang="en-US" sz="11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178FE2-D825-44FF-B5F3-CC7349A20586}" type="parTrans" cxnId="{E22D1B7F-EF00-4390-A65A-6D3F3FE3FF2B}">
      <dgm:prSet/>
      <dgm:spPr/>
      <dgm:t>
        <a:bodyPr/>
        <a:lstStyle/>
        <a:p>
          <a:endParaRPr lang="en-US"/>
        </a:p>
      </dgm:t>
    </dgm:pt>
    <dgm:pt modelId="{F756DCF9-E0BC-486B-A682-B37410624B95}" type="sibTrans" cxnId="{E22D1B7F-EF00-4390-A65A-6D3F3FE3FF2B}">
      <dgm:prSet/>
      <dgm:spPr/>
      <dgm:t>
        <a:bodyPr/>
        <a:lstStyle/>
        <a:p>
          <a:endParaRPr lang="en-US"/>
        </a:p>
      </dgm:t>
    </dgm:pt>
    <dgm:pt modelId="{622272B6-9776-4071-A273-1C131BD47275}">
      <dgm:prSet custT="1"/>
      <dgm:spPr/>
      <dgm:t>
        <a:bodyPr/>
        <a:lstStyle/>
        <a:p>
          <a:r>
            <a:rPr lang="en-US" sz="105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Resources and Strategies</a:t>
          </a:r>
          <a:endParaRPr lang="en-US" sz="105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858F0D-65CB-4786-9F01-A70EA209E424}" type="parTrans" cxnId="{206ABB18-08B3-4B2D-9B81-C2037F4407BB}">
      <dgm:prSet/>
      <dgm:spPr/>
      <dgm:t>
        <a:bodyPr/>
        <a:lstStyle/>
        <a:p>
          <a:endParaRPr lang="en-US"/>
        </a:p>
      </dgm:t>
    </dgm:pt>
    <dgm:pt modelId="{E822356F-59D0-4F14-8C7A-23FF35413715}" type="sibTrans" cxnId="{206ABB18-08B3-4B2D-9B81-C2037F4407BB}">
      <dgm:prSet/>
      <dgm:spPr/>
      <dgm:t>
        <a:bodyPr/>
        <a:lstStyle/>
        <a:p>
          <a:endParaRPr lang="en-US"/>
        </a:p>
      </dgm:t>
    </dgm:pt>
    <dgm:pt modelId="{884B9DBA-348D-4B6C-B558-AECAA647091D}">
      <dgm:prSet custT="1"/>
      <dgm:spPr/>
      <dgm:t>
        <a:bodyPr/>
        <a:lstStyle/>
        <a:p>
          <a:r>
            <a:rPr lang="en-US" sz="105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Resources and Strategies</a:t>
          </a:r>
          <a:endParaRPr lang="en-US" sz="105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6F9FEA-0DAC-4E96-915B-81DE021C4EBD}" type="parTrans" cxnId="{161C1EC1-5FEF-46C0-BB9E-14F74BF61A01}">
      <dgm:prSet/>
      <dgm:spPr/>
      <dgm:t>
        <a:bodyPr/>
        <a:lstStyle/>
        <a:p>
          <a:endParaRPr lang="en-US"/>
        </a:p>
      </dgm:t>
    </dgm:pt>
    <dgm:pt modelId="{DB6B83A4-481C-40AE-8E23-0991C0026F33}" type="sibTrans" cxnId="{161C1EC1-5FEF-46C0-BB9E-14F74BF61A01}">
      <dgm:prSet/>
      <dgm:spPr/>
      <dgm:t>
        <a:bodyPr/>
        <a:lstStyle/>
        <a:p>
          <a:endParaRPr lang="en-US"/>
        </a:p>
      </dgm:t>
    </dgm:pt>
    <dgm:pt modelId="{C8169615-A1FE-48A3-8F99-B4DED300F8D6}">
      <dgm:prSet custT="1"/>
      <dgm:spPr/>
      <dgm:t>
        <a:bodyPr/>
        <a:lstStyle/>
        <a:p>
          <a:r>
            <a:rPr lang="en-US" sz="105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Offering alternative intelligent option with  ongoing supports</a:t>
          </a:r>
          <a:endParaRPr lang="en-US" sz="105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055F57-D966-4E26-9095-6D27332E569F}" type="parTrans" cxnId="{59F470B1-244D-42E4-AB68-07A13EC92B91}">
      <dgm:prSet/>
      <dgm:spPr/>
      <dgm:t>
        <a:bodyPr/>
        <a:lstStyle/>
        <a:p>
          <a:endParaRPr lang="en-US"/>
        </a:p>
      </dgm:t>
    </dgm:pt>
    <dgm:pt modelId="{6845BF18-BE05-453C-A12F-619288CBD668}" type="sibTrans" cxnId="{59F470B1-244D-42E4-AB68-07A13EC92B91}">
      <dgm:prSet/>
      <dgm:spPr/>
      <dgm:t>
        <a:bodyPr/>
        <a:lstStyle/>
        <a:p>
          <a:endParaRPr lang="en-US"/>
        </a:p>
      </dgm:t>
    </dgm:pt>
    <dgm:pt modelId="{E0E9D564-0FCE-4754-A1A6-C93D7BAE2A1D}">
      <dgm:prSet custT="1"/>
      <dgm:spPr/>
      <dgm:t>
        <a:bodyPr/>
        <a:lstStyle/>
        <a:p>
          <a:r>
            <a:rPr lang="en-US" sz="105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Providing validated health intervention</a:t>
          </a:r>
          <a:endParaRPr lang="en-US" sz="105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E1B3D2-C9E3-47D1-9751-8C531BE1EDDE}" type="parTrans" cxnId="{05B8B755-4F6C-4AD1-B1AB-BBF944D3A6F8}">
      <dgm:prSet/>
      <dgm:spPr/>
      <dgm:t>
        <a:bodyPr/>
        <a:lstStyle/>
        <a:p>
          <a:endParaRPr lang="en-US"/>
        </a:p>
      </dgm:t>
    </dgm:pt>
    <dgm:pt modelId="{4D0EC602-1E91-4D77-B0A2-2F3A6D19C941}" type="sibTrans" cxnId="{05B8B755-4F6C-4AD1-B1AB-BBF944D3A6F8}">
      <dgm:prSet/>
      <dgm:spPr/>
      <dgm:t>
        <a:bodyPr/>
        <a:lstStyle/>
        <a:p>
          <a:endParaRPr lang="en-US"/>
        </a:p>
      </dgm:t>
    </dgm:pt>
    <dgm:pt modelId="{0C2F551F-2406-4541-A84C-3252EA33B904}">
      <dgm:prSet custT="1"/>
      <dgm:spPr/>
      <dgm:t>
        <a:bodyPr/>
        <a:lstStyle/>
        <a:p>
          <a:r>
            <a:rPr lang="en-US" sz="105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Goal setting intervention for improving:</a:t>
          </a:r>
          <a:endParaRPr lang="en-US" sz="105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001456-208B-434C-ACB9-F41D5075B7E1}" type="parTrans" cxnId="{6271B770-4419-47C4-BB9F-364C7A7ABD99}">
      <dgm:prSet/>
      <dgm:spPr/>
      <dgm:t>
        <a:bodyPr/>
        <a:lstStyle/>
        <a:p>
          <a:endParaRPr lang="en-US"/>
        </a:p>
      </dgm:t>
    </dgm:pt>
    <dgm:pt modelId="{AFA42E09-69AA-42CF-89D5-F9AF21A475A2}" type="sibTrans" cxnId="{6271B770-4419-47C4-BB9F-364C7A7ABD99}">
      <dgm:prSet/>
      <dgm:spPr/>
      <dgm:t>
        <a:bodyPr/>
        <a:lstStyle/>
        <a:p>
          <a:endParaRPr lang="en-US"/>
        </a:p>
      </dgm:t>
    </dgm:pt>
    <dgm:pt modelId="{60F19C2F-E5D0-4270-B017-C885580CF400}">
      <dgm:prSet custT="1"/>
      <dgm:spPr/>
      <dgm:t>
        <a:bodyPr/>
        <a:lstStyle/>
        <a:p>
          <a:r>
            <a:rPr lang="en-US" sz="105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Socially Assistive Robot (SAR)- Nao</a:t>
          </a:r>
          <a:endParaRPr lang="en-US" sz="105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8DE451-EA6B-48EF-877B-C89B914618F9}" type="parTrans" cxnId="{F2B47273-736B-4C93-9CC8-AB092BD18191}">
      <dgm:prSet/>
      <dgm:spPr/>
      <dgm:t>
        <a:bodyPr/>
        <a:lstStyle/>
        <a:p>
          <a:endParaRPr lang="en-US"/>
        </a:p>
      </dgm:t>
    </dgm:pt>
    <dgm:pt modelId="{1D2A966D-E167-4F64-AF1F-A652481E002D}" type="sibTrans" cxnId="{F2B47273-736B-4C93-9CC8-AB092BD18191}">
      <dgm:prSet/>
      <dgm:spPr/>
      <dgm:t>
        <a:bodyPr/>
        <a:lstStyle/>
        <a:p>
          <a:endParaRPr lang="en-US"/>
        </a:p>
      </dgm:t>
    </dgm:pt>
    <dgm:pt modelId="{E453D697-232D-4C4A-82CA-9E509695E739}">
      <dgm:prSet custT="1"/>
      <dgm:spPr/>
      <dgm:t>
        <a:bodyPr/>
        <a:lstStyle/>
        <a:p>
          <a:r>
            <a:rPr lang="en-US" sz="105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Physical activities</a:t>
          </a:r>
          <a:endParaRPr lang="en-US" sz="105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E7480D-A605-4C38-AA06-51488FD65337}" type="parTrans" cxnId="{591C27CD-986A-44D0-B275-2168DB4B2AD4}">
      <dgm:prSet/>
      <dgm:spPr/>
      <dgm:t>
        <a:bodyPr/>
        <a:lstStyle/>
        <a:p>
          <a:endParaRPr lang="en-US"/>
        </a:p>
      </dgm:t>
    </dgm:pt>
    <dgm:pt modelId="{E96ADA67-0C57-4456-969E-75030DA3F6D8}" type="sibTrans" cxnId="{591C27CD-986A-44D0-B275-2168DB4B2AD4}">
      <dgm:prSet/>
      <dgm:spPr/>
      <dgm:t>
        <a:bodyPr/>
        <a:lstStyle/>
        <a:p>
          <a:endParaRPr lang="en-US"/>
        </a:p>
      </dgm:t>
    </dgm:pt>
    <dgm:pt modelId="{487DE9F7-C9B4-43A7-8AB8-BE5461BA2D9D}">
      <dgm:prSet custT="1"/>
      <dgm:spPr/>
      <dgm:t>
        <a:bodyPr/>
        <a:lstStyle/>
        <a:p>
          <a:r>
            <a:rPr lang="en-US" sz="105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Social support </a:t>
          </a:r>
          <a:endParaRPr lang="en-US" sz="105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69C5F6-2DAA-45E1-90AA-5B38399A2999}" type="parTrans" cxnId="{4CD38FE8-9640-4041-8C1A-F8E5B0634494}">
      <dgm:prSet/>
      <dgm:spPr/>
      <dgm:t>
        <a:bodyPr/>
        <a:lstStyle/>
        <a:p>
          <a:endParaRPr lang="en-US"/>
        </a:p>
      </dgm:t>
    </dgm:pt>
    <dgm:pt modelId="{CF16DD0F-918A-4DFB-9B5E-12519434D111}" type="sibTrans" cxnId="{4CD38FE8-9640-4041-8C1A-F8E5B0634494}">
      <dgm:prSet/>
      <dgm:spPr/>
      <dgm:t>
        <a:bodyPr/>
        <a:lstStyle/>
        <a:p>
          <a:endParaRPr lang="en-US"/>
        </a:p>
      </dgm:t>
    </dgm:pt>
    <dgm:pt modelId="{5D716F1E-21A5-49EC-A380-A1B56B2D6211}">
      <dgm:prSet custT="1"/>
      <dgm:spPr/>
      <dgm:t>
        <a:bodyPr/>
        <a:lstStyle/>
        <a:p>
          <a:r>
            <a:rPr lang="en-US" sz="1000" i="1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Experimental group</a:t>
          </a:r>
          <a:endParaRPr lang="en-US" sz="1000" i="1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D4254E-810E-404B-A3B3-D686F6B2575E}" type="parTrans" cxnId="{0DB9DB9A-02FE-413E-BF5B-34E6B2B4D7B3}">
      <dgm:prSet/>
      <dgm:spPr/>
      <dgm:t>
        <a:bodyPr/>
        <a:lstStyle/>
        <a:p>
          <a:endParaRPr lang="en-US"/>
        </a:p>
      </dgm:t>
    </dgm:pt>
    <dgm:pt modelId="{FE284447-2EB9-47CC-92D3-F9D5D249B375}" type="sibTrans" cxnId="{0DB9DB9A-02FE-413E-BF5B-34E6B2B4D7B3}">
      <dgm:prSet/>
      <dgm:spPr/>
      <dgm:t>
        <a:bodyPr/>
        <a:lstStyle/>
        <a:p>
          <a:endParaRPr lang="en-US"/>
        </a:p>
      </dgm:t>
    </dgm:pt>
    <dgm:pt modelId="{5716F210-8A12-4C62-AC20-A1FB24625B7F}">
      <dgm:prSet custT="1"/>
      <dgm:spPr/>
      <dgm:t>
        <a:bodyPr/>
        <a:lstStyle/>
        <a:p>
          <a:r>
            <a:rPr lang="en-US" sz="1000" i="1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Delivered intervention by Nao, SAR</a:t>
          </a:r>
          <a:endParaRPr lang="en-US" sz="1000" i="1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471ECB-6E78-45F8-8A24-E0118AD6D85E}" type="parTrans" cxnId="{2CDD153C-77E9-49D9-AB51-9647D89057AE}">
      <dgm:prSet/>
      <dgm:spPr/>
      <dgm:t>
        <a:bodyPr/>
        <a:lstStyle/>
        <a:p>
          <a:endParaRPr lang="en-US"/>
        </a:p>
      </dgm:t>
    </dgm:pt>
    <dgm:pt modelId="{62A8706E-43D0-412F-83A1-D8F8BC640014}" type="sibTrans" cxnId="{2CDD153C-77E9-49D9-AB51-9647D89057AE}">
      <dgm:prSet/>
      <dgm:spPr/>
      <dgm:t>
        <a:bodyPr/>
        <a:lstStyle/>
        <a:p>
          <a:endParaRPr lang="en-US"/>
        </a:p>
      </dgm:t>
    </dgm:pt>
    <dgm:pt modelId="{C018BEAD-DA0E-43D3-A791-B641406E9BBB}">
      <dgm:prSet custT="1"/>
      <dgm:spPr/>
      <dgm:t>
        <a:bodyPr/>
        <a:lstStyle/>
        <a:p>
          <a:r>
            <a:rPr lang="en-US" sz="1000" i="1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Interaction sessions between participants and SAR</a:t>
          </a:r>
          <a:endParaRPr lang="en-US" sz="1000" i="1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8893BD-3371-4B06-871A-D589EECE8ABE}" type="parTrans" cxnId="{B00BFA59-4909-4619-84BB-5D71516D154E}">
      <dgm:prSet/>
      <dgm:spPr/>
      <dgm:t>
        <a:bodyPr/>
        <a:lstStyle/>
        <a:p>
          <a:endParaRPr lang="en-US"/>
        </a:p>
      </dgm:t>
    </dgm:pt>
    <dgm:pt modelId="{955D63FE-A8EB-4D8C-A3EF-138D9863BAE9}" type="sibTrans" cxnId="{B00BFA59-4909-4619-84BB-5D71516D154E}">
      <dgm:prSet/>
      <dgm:spPr/>
      <dgm:t>
        <a:bodyPr/>
        <a:lstStyle/>
        <a:p>
          <a:endParaRPr lang="en-US"/>
        </a:p>
      </dgm:t>
    </dgm:pt>
    <dgm:pt modelId="{45CBC5C9-F079-4C68-996E-C832A564A363}">
      <dgm:prSet custT="1"/>
      <dgm:spPr/>
      <dgm:t>
        <a:bodyPr/>
        <a:lstStyle/>
        <a:p>
          <a:r>
            <a:rPr lang="en-US" sz="1000" i="1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Focus group with the participants with IDD</a:t>
          </a:r>
          <a:endParaRPr lang="en-US" sz="1000" i="1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2AFC50-8F5E-4DAF-BC8D-334B56E0D8B7}" type="parTrans" cxnId="{C122BD8A-4077-4B77-A939-DE691C3F1E95}">
      <dgm:prSet/>
      <dgm:spPr/>
      <dgm:t>
        <a:bodyPr/>
        <a:lstStyle/>
        <a:p>
          <a:endParaRPr lang="en-US"/>
        </a:p>
      </dgm:t>
    </dgm:pt>
    <dgm:pt modelId="{05DC923B-B88E-4979-A9C0-82C1DA0BDE77}" type="sibTrans" cxnId="{C122BD8A-4077-4B77-A939-DE691C3F1E95}">
      <dgm:prSet/>
      <dgm:spPr/>
      <dgm:t>
        <a:bodyPr/>
        <a:lstStyle/>
        <a:p>
          <a:endParaRPr lang="en-US"/>
        </a:p>
      </dgm:t>
    </dgm:pt>
    <dgm:pt modelId="{928F3C68-3F96-464E-8FE6-3E82FB8E3F06}">
      <dgm:prSet custT="1"/>
      <dgm:spPr/>
      <dgm:t>
        <a:bodyPr/>
        <a:lstStyle/>
        <a:p>
          <a:r>
            <a:rPr lang="en-US" sz="1050" b="1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Outcomes</a:t>
          </a:r>
          <a:endParaRPr lang="en-US" sz="1050" b="1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BF03F4-C6D2-4792-9F2A-E2C2BD84BF6C}" type="parTrans" cxnId="{3DCD5B65-F895-4212-9AEF-2792CDD61418}">
      <dgm:prSet/>
      <dgm:spPr/>
      <dgm:t>
        <a:bodyPr/>
        <a:lstStyle/>
        <a:p>
          <a:endParaRPr lang="en-US"/>
        </a:p>
      </dgm:t>
    </dgm:pt>
    <dgm:pt modelId="{47F5A353-09AE-41CB-B3A3-14FA6B755B7C}" type="sibTrans" cxnId="{3DCD5B65-F895-4212-9AEF-2792CDD61418}">
      <dgm:prSet/>
      <dgm:spPr/>
      <dgm:t>
        <a:bodyPr/>
        <a:lstStyle/>
        <a:p>
          <a:endParaRPr lang="en-US"/>
        </a:p>
      </dgm:t>
    </dgm:pt>
    <dgm:pt modelId="{934FE240-C84B-4102-8B67-693CB1C48F9A}">
      <dgm:prSet custT="1"/>
      <dgm:spPr/>
      <dgm:t>
        <a:bodyPr/>
        <a:lstStyle/>
        <a:p>
          <a:r>
            <a:rPr lang="en-US" sz="105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Needs, challenges, and opinions of ageing adults regarding SAR, Nao</a:t>
          </a:r>
          <a:endParaRPr lang="en-US" sz="105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2D7FAE-308D-4559-8F3F-0B0DC81FA03B}" type="parTrans" cxnId="{777AF9DD-7C38-4D80-B0AA-789CC75F1614}">
      <dgm:prSet/>
      <dgm:spPr/>
      <dgm:t>
        <a:bodyPr/>
        <a:lstStyle/>
        <a:p>
          <a:endParaRPr lang="en-US"/>
        </a:p>
      </dgm:t>
    </dgm:pt>
    <dgm:pt modelId="{530A2A56-BDA8-4CE2-BD8D-083040DAADC8}" type="sibTrans" cxnId="{777AF9DD-7C38-4D80-B0AA-789CC75F1614}">
      <dgm:prSet/>
      <dgm:spPr/>
      <dgm:t>
        <a:bodyPr/>
        <a:lstStyle/>
        <a:p>
          <a:endParaRPr lang="en-US"/>
        </a:p>
      </dgm:t>
    </dgm:pt>
    <dgm:pt modelId="{413516C5-40C8-4680-A44A-69600AEF5E92}">
      <dgm:prSet custT="1"/>
      <dgm:spPr/>
      <dgm:t>
        <a:bodyPr/>
        <a:lstStyle/>
        <a:p>
          <a:r>
            <a:rPr lang="en-US" sz="105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level of effectiveness of goal setting intervention for targeted variables</a:t>
          </a:r>
          <a:endParaRPr lang="en-US" sz="105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2D148E-4AE5-4C68-887B-F904D4BC3D4B}" type="parTrans" cxnId="{206B3557-A57D-43A0-88AF-B9996F5E6FC5}">
      <dgm:prSet/>
      <dgm:spPr/>
      <dgm:t>
        <a:bodyPr/>
        <a:lstStyle/>
        <a:p>
          <a:endParaRPr lang="en-US"/>
        </a:p>
      </dgm:t>
    </dgm:pt>
    <dgm:pt modelId="{8777950B-DF57-4BE8-8217-3BF82627BF99}" type="sibTrans" cxnId="{206B3557-A57D-43A0-88AF-B9996F5E6FC5}">
      <dgm:prSet/>
      <dgm:spPr/>
      <dgm:t>
        <a:bodyPr/>
        <a:lstStyle/>
        <a:p>
          <a:endParaRPr lang="en-US"/>
        </a:p>
      </dgm:t>
    </dgm:pt>
    <dgm:pt modelId="{0365CA16-991A-4B9C-9FD4-DBC7C4E300D7}">
      <dgm:prSet custT="1"/>
      <dgm:spPr/>
      <dgm:t>
        <a:bodyPr/>
        <a:lstStyle/>
        <a:p>
          <a:r>
            <a:rPr lang="en-US" sz="105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psychological-based script package for human-robot interaction </a:t>
          </a:r>
          <a:endParaRPr lang="en-US" sz="105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A7B9CB-ADEA-4E23-A4DE-5D2223638B2A}" type="parTrans" cxnId="{23BA7A42-89F1-416E-95F7-46AB53BAEBC4}">
      <dgm:prSet/>
      <dgm:spPr/>
      <dgm:t>
        <a:bodyPr/>
        <a:lstStyle/>
        <a:p>
          <a:endParaRPr lang="en-US"/>
        </a:p>
      </dgm:t>
    </dgm:pt>
    <dgm:pt modelId="{9154E9BE-8646-4A7D-8108-31E12CB518C9}" type="sibTrans" cxnId="{23BA7A42-89F1-416E-95F7-46AB53BAEBC4}">
      <dgm:prSet/>
      <dgm:spPr/>
      <dgm:t>
        <a:bodyPr/>
        <a:lstStyle/>
        <a:p>
          <a:endParaRPr lang="en-US"/>
        </a:p>
      </dgm:t>
    </dgm:pt>
    <dgm:pt modelId="{FF88FF7F-EED0-43E4-919E-9B4488575205}">
      <dgm:prSet custT="1"/>
      <dgm:spPr/>
      <dgm:t>
        <a:bodyPr/>
        <a:lstStyle/>
        <a:p>
          <a:r>
            <a:rPr lang="en-US" sz="105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script package of goal setting intervention for SARs</a:t>
          </a:r>
          <a:endParaRPr lang="en-US" sz="105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58DB83-903D-421F-9CB6-1B1B347E458E}" type="parTrans" cxnId="{3AC57138-13CA-4D37-B70C-9B9861EB22EC}">
      <dgm:prSet/>
      <dgm:spPr/>
      <dgm:t>
        <a:bodyPr/>
        <a:lstStyle/>
        <a:p>
          <a:endParaRPr lang="en-US"/>
        </a:p>
      </dgm:t>
    </dgm:pt>
    <dgm:pt modelId="{8581A61E-E2D2-4AA3-BB74-992B1886EAD7}" type="sibTrans" cxnId="{3AC57138-13CA-4D37-B70C-9B9861EB22EC}">
      <dgm:prSet/>
      <dgm:spPr/>
      <dgm:t>
        <a:bodyPr/>
        <a:lstStyle/>
        <a:p>
          <a:endParaRPr lang="en-US"/>
        </a:p>
      </dgm:t>
    </dgm:pt>
    <dgm:pt modelId="{E1D5077F-56EB-4B91-84F8-233130BFAA81}">
      <dgm:prSet custT="1"/>
      <dgm:spPr/>
      <dgm:t>
        <a:bodyPr/>
        <a:lstStyle/>
        <a:p>
          <a:r>
            <a:rPr lang="en-US" sz="105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replicable RCT strategy for SAR field</a:t>
          </a:r>
          <a:endParaRPr lang="en-US" sz="105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4EA8F3-8C4D-4B6D-B1D7-79F17C7D586C}" type="parTrans" cxnId="{42395545-1B71-4F28-8D9A-D6CBBE730EAC}">
      <dgm:prSet/>
      <dgm:spPr/>
      <dgm:t>
        <a:bodyPr/>
        <a:lstStyle/>
        <a:p>
          <a:endParaRPr lang="en-US"/>
        </a:p>
      </dgm:t>
    </dgm:pt>
    <dgm:pt modelId="{861207A3-F6B4-44D4-B047-B8D9CDF05394}" type="sibTrans" cxnId="{42395545-1B71-4F28-8D9A-D6CBBE730EAC}">
      <dgm:prSet/>
      <dgm:spPr/>
      <dgm:t>
        <a:bodyPr/>
        <a:lstStyle/>
        <a:p>
          <a:endParaRPr lang="en-US"/>
        </a:p>
      </dgm:t>
    </dgm:pt>
    <dgm:pt modelId="{F439812F-9C2E-432C-A509-D486CC851C73}">
      <dgm:prSet phldrT="[Text]" custT="1"/>
      <dgm:spPr/>
      <dgm:t>
        <a:bodyPr/>
        <a:lstStyle/>
        <a:p>
          <a:pPr algn="l"/>
          <a:endParaRPr lang="en-US" sz="11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F9D308-D79B-40E7-97BD-98DDC272068E}" type="parTrans" cxnId="{96C9401D-60F9-4D3B-85A5-10FAD2E48B32}">
      <dgm:prSet/>
      <dgm:spPr/>
      <dgm:t>
        <a:bodyPr/>
        <a:lstStyle/>
        <a:p>
          <a:endParaRPr lang="en-US"/>
        </a:p>
      </dgm:t>
    </dgm:pt>
    <dgm:pt modelId="{E5927A30-E94C-4969-8A71-D46432C0410E}" type="sibTrans" cxnId="{96C9401D-60F9-4D3B-85A5-10FAD2E48B32}">
      <dgm:prSet/>
      <dgm:spPr/>
      <dgm:t>
        <a:bodyPr/>
        <a:lstStyle/>
        <a:p>
          <a:endParaRPr lang="en-US"/>
        </a:p>
      </dgm:t>
    </dgm:pt>
    <dgm:pt modelId="{58E4AC6F-24B3-4BDB-A765-A25472F3FC22}">
      <dgm:prSet custT="1"/>
      <dgm:spPr/>
      <dgm:t>
        <a:bodyPr/>
        <a:lstStyle/>
        <a:p>
          <a:endParaRPr lang="en-US" sz="1000" i="1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438690-6E7D-41D8-BF90-5AC2143F2840}" type="parTrans" cxnId="{8B4E2078-991A-4218-8075-57FD6646614A}">
      <dgm:prSet/>
      <dgm:spPr/>
      <dgm:t>
        <a:bodyPr/>
        <a:lstStyle/>
        <a:p>
          <a:endParaRPr lang="en-US"/>
        </a:p>
      </dgm:t>
    </dgm:pt>
    <dgm:pt modelId="{24C4ED8A-3114-4BC9-91DC-9726B29722A1}" type="sibTrans" cxnId="{8B4E2078-991A-4218-8075-57FD6646614A}">
      <dgm:prSet/>
      <dgm:spPr/>
      <dgm:t>
        <a:bodyPr/>
        <a:lstStyle/>
        <a:p>
          <a:endParaRPr lang="en-US"/>
        </a:p>
      </dgm:t>
    </dgm:pt>
    <dgm:pt modelId="{97A364DD-06A1-4EFB-9504-09AB85D9A10F}">
      <dgm:prSet custT="1"/>
      <dgm:spPr/>
      <dgm:t>
        <a:bodyPr/>
        <a:lstStyle/>
        <a:p>
          <a:endParaRPr lang="en-US" sz="1000" i="1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9AF153-F9CD-49C5-B976-BE52B223D676}" type="parTrans" cxnId="{830A3B9A-BB23-4B23-AB34-0436845B13AC}">
      <dgm:prSet/>
      <dgm:spPr/>
      <dgm:t>
        <a:bodyPr/>
        <a:lstStyle/>
        <a:p>
          <a:endParaRPr lang="en-US"/>
        </a:p>
      </dgm:t>
    </dgm:pt>
    <dgm:pt modelId="{DDE9F2D6-172E-4471-B513-E29F27EA03A2}" type="sibTrans" cxnId="{830A3B9A-BB23-4B23-AB34-0436845B13AC}">
      <dgm:prSet/>
      <dgm:spPr/>
      <dgm:t>
        <a:bodyPr/>
        <a:lstStyle/>
        <a:p>
          <a:endParaRPr lang="en-US"/>
        </a:p>
      </dgm:t>
    </dgm:pt>
    <dgm:pt modelId="{3FAAB8C4-534E-412F-A9F9-020D430E8E17}" type="pres">
      <dgm:prSet presAssocID="{645F7122-1694-43B5-900D-E4B3BF7C1EB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E2CA93-EA79-4613-B66A-48E8C4CAE837}" type="pres">
      <dgm:prSet presAssocID="{645F7122-1694-43B5-900D-E4B3BF7C1EB7}" presName="hierFlow" presStyleCnt="0"/>
      <dgm:spPr/>
    </dgm:pt>
    <dgm:pt modelId="{EC37E199-B9AE-4FF9-9C82-B74C7A5B17EC}" type="pres">
      <dgm:prSet presAssocID="{645F7122-1694-43B5-900D-E4B3BF7C1EB7}" presName="firstBuf" presStyleCnt="0"/>
      <dgm:spPr/>
    </dgm:pt>
    <dgm:pt modelId="{C9D4BCF2-CF25-46E6-820F-1F5291428232}" type="pres">
      <dgm:prSet presAssocID="{645F7122-1694-43B5-900D-E4B3BF7C1EB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55FE04D-AF32-4CA0-AB10-A09DDE7DAAD5}" type="pres">
      <dgm:prSet presAssocID="{F25B19F1-F0B4-4E7E-A9B0-5939D8499EB2}" presName="Name17" presStyleCnt="0"/>
      <dgm:spPr/>
    </dgm:pt>
    <dgm:pt modelId="{D13E34CB-BA54-4962-BFC1-22384216D4AC}" type="pres">
      <dgm:prSet presAssocID="{F25B19F1-F0B4-4E7E-A9B0-5939D8499EB2}" presName="level1Shape" presStyleLbl="node0" presStyleIdx="0" presStyleCnt="1" custLinFactNeighborX="-14822" custLinFactNeighborY="644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410857-4746-43D9-AE4F-9E27650BAAC8}" type="pres">
      <dgm:prSet presAssocID="{F25B19F1-F0B4-4E7E-A9B0-5939D8499EB2}" presName="hierChild2" presStyleCnt="0"/>
      <dgm:spPr/>
    </dgm:pt>
    <dgm:pt modelId="{15753068-9F47-40AB-9CD4-6F4320C673F4}" type="pres">
      <dgm:prSet presAssocID="{9995B022-FA8D-4CFC-9CB5-4E7D03F00C49}" presName="Name25" presStyleLbl="parChTrans1D2" presStyleIdx="0" presStyleCnt="2"/>
      <dgm:spPr/>
      <dgm:t>
        <a:bodyPr/>
        <a:lstStyle/>
        <a:p>
          <a:endParaRPr lang="en-US"/>
        </a:p>
      </dgm:t>
    </dgm:pt>
    <dgm:pt modelId="{05952247-F844-45D0-A27F-5F42B4486AC0}" type="pres">
      <dgm:prSet presAssocID="{9995B022-FA8D-4CFC-9CB5-4E7D03F00C4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5FEF4E8-5323-459A-8863-B82EE804CA90}" type="pres">
      <dgm:prSet presAssocID="{B8B5B899-83BA-4D15-A1DC-67E6151CEF24}" presName="Name30" presStyleCnt="0"/>
      <dgm:spPr/>
    </dgm:pt>
    <dgm:pt modelId="{01FE6BC9-DAF4-4441-BDCE-A08E4D038F42}" type="pres">
      <dgm:prSet presAssocID="{B8B5B899-83BA-4D15-A1DC-67E6151CEF24}" presName="level2Shape" presStyleLbl="node2" presStyleIdx="0" presStyleCnt="2" custLinFactNeighborX="-7218" custLinFactNeighborY="35536"/>
      <dgm:spPr/>
      <dgm:t>
        <a:bodyPr/>
        <a:lstStyle/>
        <a:p>
          <a:endParaRPr lang="en-US"/>
        </a:p>
      </dgm:t>
    </dgm:pt>
    <dgm:pt modelId="{1E35E6D0-0AF3-4B89-B81A-0834C91990E6}" type="pres">
      <dgm:prSet presAssocID="{B8B5B899-83BA-4D15-A1DC-67E6151CEF24}" presName="hierChild3" presStyleCnt="0"/>
      <dgm:spPr/>
    </dgm:pt>
    <dgm:pt modelId="{5DAF3E17-A910-4D37-83FB-50356A47116B}" type="pres">
      <dgm:prSet presAssocID="{BF6F9FEA-0DAC-4E96-915B-81DE021C4EBD}" presName="Name25" presStyleLbl="parChTrans1D3" presStyleIdx="0" presStyleCnt="2"/>
      <dgm:spPr/>
      <dgm:t>
        <a:bodyPr/>
        <a:lstStyle/>
        <a:p>
          <a:endParaRPr lang="en-US"/>
        </a:p>
      </dgm:t>
    </dgm:pt>
    <dgm:pt modelId="{71DDD378-E74F-4232-AACB-712E298457D0}" type="pres">
      <dgm:prSet presAssocID="{BF6F9FEA-0DAC-4E96-915B-81DE021C4EB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151664E-0E21-47EF-B822-F30B5DEA8780}" type="pres">
      <dgm:prSet presAssocID="{884B9DBA-348D-4B6C-B558-AECAA647091D}" presName="Name30" presStyleCnt="0"/>
      <dgm:spPr/>
    </dgm:pt>
    <dgm:pt modelId="{FB214DCF-2E3F-4DEF-849C-42BA56CD23ED}" type="pres">
      <dgm:prSet presAssocID="{884B9DBA-348D-4B6C-B558-AECAA647091D}" presName="level2Shape" presStyleLbl="node3" presStyleIdx="0" presStyleCnt="2" custLinFactNeighborX="-19654" custLinFactNeighborY="35312"/>
      <dgm:spPr>
        <a:prstGeom prst="notchedRightArrow">
          <a:avLst/>
        </a:prstGeom>
      </dgm:spPr>
      <dgm:t>
        <a:bodyPr/>
        <a:lstStyle/>
        <a:p>
          <a:endParaRPr lang="en-US"/>
        </a:p>
      </dgm:t>
    </dgm:pt>
    <dgm:pt modelId="{1258712D-B9DB-44D5-8005-847B19B646C4}" type="pres">
      <dgm:prSet presAssocID="{884B9DBA-348D-4B6C-B558-AECAA647091D}" presName="hierChild3" presStyleCnt="0"/>
      <dgm:spPr/>
    </dgm:pt>
    <dgm:pt modelId="{970262CF-DCB6-4C19-98D6-0182A670CFF3}" type="pres">
      <dgm:prSet presAssocID="{79E1B3D2-C9E3-47D1-9751-8C531BE1EDDE}" presName="Name25" presStyleLbl="parChTrans1D4" presStyleIdx="0" presStyleCnt="6"/>
      <dgm:spPr/>
      <dgm:t>
        <a:bodyPr/>
        <a:lstStyle/>
        <a:p>
          <a:endParaRPr lang="en-US"/>
        </a:p>
      </dgm:t>
    </dgm:pt>
    <dgm:pt modelId="{ECFFA063-134A-46B0-A458-518C5424FEA5}" type="pres">
      <dgm:prSet presAssocID="{79E1B3D2-C9E3-47D1-9751-8C531BE1EDDE}" presName="connTx" presStyleLbl="parChTrans1D4" presStyleIdx="0" presStyleCnt="6"/>
      <dgm:spPr/>
      <dgm:t>
        <a:bodyPr/>
        <a:lstStyle/>
        <a:p>
          <a:endParaRPr lang="en-US"/>
        </a:p>
      </dgm:t>
    </dgm:pt>
    <dgm:pt modelId="{95FA97DF-2D17-4150-9BC8-C5BF7E9C9F69}" type="pres">
      <dgm:prSet presAssocID="{E0E9D564-0FCE-4754-A1A6-C93D7BAE2A1D}" presName="Name30" presStyleCnt="0"/>
      <dgm:spPr/>
    </dgm:pt>
    <dgm:pt modelId="{CB3DCD8E-B167-4F85-B9DA-E2ED79E1D83A}" type="pres">
      <dgm:prSet presAssocID="{E0E9D564-0FCE-4754-A1A6-C93D7BAE2A1D}" presName="level2Shape" presStyleLbl="node4" presStyleIdx="0" presStyleCnt="6" custLinFactNeighborX="-33997" custLinFactNeighborY="33328"/>
      <dgm:spPr/>
      <dgm:t>
        <a:bodyPr/>
        <a:lstStyle/>
        <a:p>
          <a:endParaRPr lang="en-US"/>
        </a:p>
      </dgm:t>
    </dgm:pt>
    <dgm:pt modelId="{F040A0F7-4E85-4273-9C3D-55242AACCAA5}" type="pres">
      <dgm:prSet presAssocID="{E0E9D564-0FCE-4754-A1A6-C93D7BAE2A1D}" presName="hierChild3" presStyleCnt="0"/>
      <dgm:spPr/>
    </dgm:pt>
    <dgm:pt modelId="{AE0F69E1-02E2-4BBE-B539-E73FDD3D4379}" type="pres">
      <dgm:prSet presAssocID="{F9001456-208B-434C-ACB9-F41D5075B7E1}" presName="Name25" presStyleLbl="parChTrans1D4" presStyleIdx="1" presStyleCnt="6"/>
      <dgm:spPr/>
      <dgm:t>
        <a:bodyPr/>
        <a:lstStyle/>
        <a:p>
          <a:endParaRPr lang="en-US"/>
        </a:p>
      </dgm:t>
    </dgm:pt>
    <dgm:pt modelId="{922358DF-FE2E-40AD-B42A-B7B906C7629D}" type="pres">
      <dgm:prSet presAssocID="{F9001456-208B-434C-ACB9-F41D5075B7E1}" presName="connTx" presStyleLbl="parChTrans1D4" presStyleIdx="1" presStyleCnt="6"/>
      <dgm:spPr/>
      <dgm:t>
        <a:bodyPr/>
        <a:lstStyle/>
        <a:p>
          <a:endParaRPr lang="en-US"/>
        </a:p>
      </dgm:t>
    </dgm:pt>
    <dgm:pt modelId="{48A03D73-4AA5-493F-8349-03D53E46DE8F}" type="pres">
      <dgm:prSet presAssocID="{0C2F551F-2406-4541-A84C-3252EA33B904}" presName="Name30" presStyleCnt="0"/>
      <dgm:spPr/>
    </dgm:pt>
    <dgm:pt modelId="{21D36F5A-2439-48D7-BAE8-7F89543940DB}" type="pres">
      <dgm:prSet presAssocID="{0C2F551F-2406-4541-A84C-3252EA33B904}" presName="level2Shape" presStyleLbl="node4" presStyleIdx="1" presStyleCnt="6" custLinFactNeighborX="-13871" custLinFactNeighborY="33620"/>
      <dgm:spPr/>
      <dgm:t>
        <a:bodyPr/>
        <a:lstStyle/>
        <a:p>
          <a:endParaRPr lang="en-US"/>
        </a:p>
      </dgm:t>
    </dgm:pt>
    <dgm:pt modelId="{D85EE18A-85CE-4918-BFF1-13600B91B6B5}" type="pres">
      <dgm:prSet presAssocID="{0C2F551F-2406-4541-A84C-3252EA33B904}" presName="hierChild3" presStyleCnt="0"/>
      <dgm:spPr/>
    </dgm:pt>
    <dgm:pt modelId="{9DBE1316-AB12-4493-98A9-D3B81993E5BB}" type="pres">
      <dgm:prSet presAssocID="{10E7480D-A605-4C38-AA06-51488FD65337}" presName="Name25" presStyleLbl="parChTrans1D4" presStyleIdx="2" presStyleCnt="6"/>
      <dgm:spPr/>
      <dgm:t>
        <a:bodyPr/>
        <a:lstStyle/>
        <a:p>
          <a:endParaRPr lang="en-US"/>
        </a:p>
      </dgm:t>
    </dgm:pt>
    <dgm:pt modelId="{5ADD6CBB-0D30-46F9-8301-375A2849DAAC}" type="pres">
      <dgm:prSet presAssocID="{10E7480D-A605-4C38-AA06-51488FD65337}" presName="connTx" presStyleLbl="parChTrans1D4" presStyleIdx="2" presStyleCnt="6"/>
      <dgm:spPr/>
      <dgm:t>
        <a:bodyPr/>
        <a:lstStyle/>
        <a:p>
          <a:endParaRPr lang="en-US"/>
        </a:p>
      </dgm:t>
    </dgm:pt>
    <dgm:pt modelId="{B50FAB65-1C78-4610-91B9-7CACE4DA959E}" type="pres">
      <dgm:prSet presAssocID="{E453D697-232D-4C4A-82CA-9E509695E739}" presName="Name30" presStyleCnt="0"/>
      <dgm:spPr/>
    </dgm:pt>
    <dgm:pt modelId="{7C85D180-5872-4F56-A8BC-4AA46FEE9990}" type="pres">
      <dgm:prSet presAssocID="{E453D697-232D-4C4A-82CA-9E509695E739}" presName="level2Shape" presStyleLbl="node4" presStyleIdx="2" presStyleCnt="6" custLinFactNeighborX="9516"/>
      <dgm:spPr/>
      <dgm:t>
        <a:bodyPr/>
        <a:lstStyle/>
        <a:p>
          <a:endParaRPr lang="en-US"/>
        </a:p>
      </dgm:t>
    </dgm:pt>
    <dgm:pt modelId="{A7B9A06F-9B21-4092-8E24-A1B1CCF8146A}" type="pres">
      <dgm:prSet presAssocID="{E453D697-232D-4C4A-82CA-9E509695E739}" presName="hierChild3" presStyleCnt="0"/>
      <dgm:spPr/>
    </dgm:pt>
    <dgm:pt modelId="{85F6F56D-ECFD-4833-A419-1F9C55A31840}" type="pres">
      <dgm:prSet presAssocID="{A369C5F6-2DAA-45E1-90AA-5B38399A2999}" presName="Name25" presStyleLbl="parChTrans1D4" presStyleIdx="3" presStyleCnt="6"/>
      <dgm:spPr/>
      <dgm:t>
        <a:bodyPr/>
        <a:lstStyle/>
        <a:p>
          <a:endParaRPr lang="en-US"/>
        </a:p>
      </dgm:t>
    </dgm:pt>
    <dgm:pt modelId="{B7008F89-9637-4983-9E77-733D5754BCC4}" type="pres">
      <dgm:prSet presAssocID="{A369C5F6-2DAA-45E1-90AA-5B38399A2999}" presName="connTx" presStyleLbl="parChTrans1D4" presStyleIdx="3" presStyleCnt="6"/>
      <dgm:spPr/>
      <dgm:t>
        <a:bodyPr/>
        <a:lstStyle/>
        <a:p>
          <a:endParaRPr lang="en-US"/>
        </a:p>
      </dgm:t>
    </dgm:pt>
    <dgm:pt modelId="{7F82468D-36F8-415E-8321-7D3B6EF6066B}" type="pres">
      <dgm:prSet presAssocID="{487DE9F7-C9B4-43A7-8AB8-BE5461BA2D9D}" presName="Name30" presStyleCnt="0"/>
      <dgm:spPr/>
    </dgm:pt>
    <dgm:pt modelId="{77BF1D1D-8B66-4A96-898A-4F42DCF8D903}" type="pres">
      <dgm:prSet presAssocID="{487DE9F7-C9B4-43A7-8AB8-BE5461BA2D9D}" presName="level2Shape" presStyleLbl="node4" presStyleIdx="3" presStyleCnt="6" custLinFactNeighborX="9000"/>
      <dgm:spPr/>
      <dgm:t>
        <a:bodyPr/>
        <a:lstStyle/>
        <a:p>
          <a:endParaRPr lang="en-US"/>
        </a:p>
      </dgm:t>
    </dgm:pt>
    <dgm:pt modelId="{7C502179-6DA3-4F3E-B2C6-4EA7A26DFAF8}" type="pres">
      <dgm:prSet presAssocID="{487DE9F7-C9B4-43A7-8AB8-BE5461BA2D9D}" presName="hierChild3" presStyleCnt="0"/>
      <dgm:spPr/>
    </dgm:pt>
    <dgm:pt modelId="{009D083D-389A-495A-A96E-2AAF50412664}" type="pres">
      <dgm:prSet presAssocID="{9A435976-710D-4F49-B192-29E664657DA3}" presName="Name25" presStyleLbl="parChTrans1D2" presStyleIdx="1" presStyleCnt="2"/>
      <dgm:spPr/>
      <dgm:t>
        <a:bodyPr/>
        <a:lstStyle/>
        <a:p>
          <a:endParaRPr lang="en-US"/>
        </a:p>
      </dgm:t>
    </dgm:pt>
    <dgm:pt modelId="{FC463357-0F39-4811-9625-F87B7DD7FC41}" type="pres">
      <dgm:prSet presAssocID="{9A435976-710D-4F49-B192-29E664657DA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C2BFC4B-218E-407E-8EF5-C04201A9A60C}" type="pres">
      <dgm:prSet presAssocID="{A70C2A12-C8ED-45B1-9204-A070A2FF5C9E}" presName="Name30" presStyleCnt="0"/>
      <dgm:spPr/>
    </dgm:pt>
    <dgm:pt modelId="{FBFCE5CF-9734-46E3-8E20-CEF70836A247}" type="pres">
      <dgm:prSet presAssocID="{A70C2A12-C8ED-45B1-9204-A070A2FF5C9E}" presName="level2Shape" presStyleLbl="node2" presStyleIdx="1" presStyleCnt="2" custLinFactY="680" custLinFactNeighborX="-6620" custLinFactNeighborY="100000"/>
      <dgm:spPr/>
      <dgm:t>
        <a:bodyPr/>
        <a:lstStyle/>
        <a:p>
          <a:endParaRPr lang="en-US"/>
        </a:p>
      </dgm:t>
    </dgm:pt>
    <dgm:pt modelId="{CFC4BB69-7AFB-4D97-B1EB-14CE73CFD9CC}" type="pres">
      <dgm:prSet presAssocID="{A70C2A12-C8ED-45B1-9204-A070A2FF5C9E}" presName="hierChild3" presStyleCnt="0"/>
      <dgm:spPr/>
    </dgm:pt>
    <dgm:pt modelId="{5C645219-E034-445E-BD54-50D656C7E0C2}" type="pres">
      <dgm:prSet presAssocID="{0E858F0D-65CB-4786-9F01-A70EA209E424}" presName="Name25" presStyleLbl="parChTrans1D3" presStyleIdx="1" presStyleCnt="2"/>
      <dgm:spPr/>
      <dgm:t>
        <a:bodyPr/>
        <a:lstStyle/>
        <a:p>
          <a:endParaRPr lang="en-US"/>
        </a:p>
      </dgm:t>
    </dgm:pt>
    <dgm:pt modelId="{E07F1C32-0D0F-4526-AF2C-8AFF50696949}" type="pres">
      <dgm:prSet presAssocID="{0E858F0D-65CB-4786-9F01-A70EA209E424}" presName="connTx" presStyleLbl="parChTrans1D3" presStyleIdx="1" presStyleCnt="2"/>
      <dgm:spPr/>
      <dgm:t>
        <a:bodyPr/>
        <a:lstStyle/>
        <a:p>
          <a:endParaRPr lang="en-US"/>
        </a:p>
      </dgm:t>
    </dgm:pt>
    <dgm:pt modelId="{9F675BB7-8787-4939-A1C5-C9255FA7BB93}" type="pres">
      <dgm:prSet presAssocID="{622272B6-9776-4071-A273-1C131BD47275}" presName="Name30" presStyleCnt="0"/>
      <dgm:spPr/>
    </dgm:pt>
    <dgm:pt modelId="{1B3F2066-3B16-4323-AC6E-97E425393595}" type="pres">
      <dgm:prSet presAssocID="{622272B6-9776-4071-A273-1C131BD47275}" presName="level2Shape" presStyleLbl="node3" presStyleIdx="1" presStyleCnt="2" custLinFactY="881" custLinFactNeighborX="-19509" custLinFactNeighborY="100000"/>
      <dgm:spPr>
        <a:prstGeom prst="notchedRightArrow">
          <a:avLst/>
        </a:prstGeom>
      </dgm:spPr>
      <dgm:t>
        <a:bodyPr/>
        <a:lstStyle/>
        <a:p>
          <a:endParaRPr lang="en-US"/>
        </a:p>
      </dgm:t>
    </dgm:pt>
    <dgm:pt modelId="{DB4317C2-9946-4C0F-AC0D-F7761974BC77}" type="pres">
      <dgm:prSet presAssocID="{622272B6-9776-4071-A273-1C131BD47275}" presName="hierChild3" presStyleCnt="0"/>
      <dgm:spPr/>
    </dgm:pt>
    <dgm:pt modelId="{35345F98-7AA8-4A00-B72F-8AB86AC3DDE5}" type="pres">
      <dgm:prSet presAssocID="{56055F57-D966-4E26-9095-6D27332E569F}" presName="Name25" presStyleLbl="parChTrans1D4" presStyleIdx="4" presStyleCnt="6"/>
      <dgm:spPr/>
      <dgm:t>
        <a:bodyPr/>
        <a:lstStyle/>
        <a:p>
          <a:endParaRPr lang="en-US"/>
        </a:p>
      </dgm:t>
    </dgm:pt>
    <dgm:pt modelId="{92D79B20-FADC-480C-848E-5F5B274C7EBA}" type="pres">
      <dgm:prSet presAssocID="{56055F57-D966-4E26-9095-6D27332E569F}" presName="connTx" presStyleLbl="parChTrans1D4" presStyleIdx="4" presStyleCnt="6"/>
      <dgm:spPr/>
      <dgm:t>
        <a:bodyPr/>
        <a:lstStyle/>
        <a:p>
          <a:endParaRPr lang="en-US"/>
        </a:p>
      </dgm:t>
    </dgm:pt>
    <dgm:pt modelId="{A357FD7A-A12C-43CD-A4AC-E83ACCB9206C}" type="pres">
      <dgm:prSet presAssocID="{C8169615-A1FE-48A3-8F99-B4DED300F8D6}" presName="Name30" presStyleCnt="0"/>
      <dgm:spPr/>
    </dgm:pt>
    <dgm:pt modelId="{C93558D1-9FF5-4423-8EC3-80E5987A474D}" type="pres">
      <dgm:prSet presAssocID="{C8169615-A1FE-48A3-8F99-B4DED300F8D6}" presName="level2Shape" presStyleLbl="node4" presStyleIdx="4" presStyleCnt="6" custLinFactY="3593" custLinFactNeighborX="-34226" custLinFactNeighborY="100000"/>
      <dgm:spPr/>
      <dgm:t>
        <a:bodyPr/>
        <a:lstStyle/>
        <a:p>
          <a:endParaRPr lang="en-US"/>
        </a:p>
      </dgm:t>
    </dgm:pt>
    <dgm:pt modelId="{415AEE00-AF70-4ECF-B07C-C88470AC5F12}" type="pres">
      <dgm:prSet presAssocID="{C8169615-A1FE-48A3-8F99-B4DED300F8D6}" presName="hierChild3" presStyleCnt="0"/>
      <dgm:spPr/>
    </dgm:pt>
    <dgm:pt modelId="{ECFA0CBB-E25B-45FE-AB0C-A7E1FFC51FEE}" type="pres">
      <dgm:prSet presAssocID="{8B8DE451-EA6B-48EF-877B-C89B914618F9}" presName="Name25" presStyleLbl="parChTrans1D4" presStyleIdx="5" presStyleCnt="6"/>
      <dgm:spPr/>
      <dgm:t>
        <a:bodyPr/>
        <a:lstStyle/>
        <a:p>
          <a:endParaRPr lang="en-US"/>
        </a:p>
      </dgm:t>
    </dgm:pt>
    <dgm:pt modelId="{00C10ECA-B6F3-4634-BEC1-CE5BFD399411}" type="pres">
      <dgm:prSet presAssocID="{8B8DE451-EA6B-48EF-877B-C89B914618F9}" presName="connTx" presStyleLbl="parChTrans1D4" presStyleIdx="5" presStyleCnt="6"/>
      <dgm:spPr/>
      <dgm:t>
        <a:bodyPr/>
        <a:lstStyle/>
        <a:p>
          <a:endParaRPr lang="en-US"/>
        </a:p>
      </dgm:t>
    </dgm:pt>
    <dgm:pt modelId="{1860D3E6-716F-4E1F-A4E3-0B3051B86584}" type="pres">
      <dgm:prSet presAssocID="{60F19C2F-E5D0-4270-B017-C885580CF400}" presName="Name30" presStyleCnt="0"/>
      <dgm:spPr/>
    </dgm:pt>
    <dgm:pt modelId="{D288EDF3-9488-42B4-A29E-EEA6761D3C4F}" type="pres">
      <dgm:prSet presAssocID="{60F19C2F-E5D0-4270-B017-C885580CF400}" presName="level2Shape" presStyleLbl="node4" presStyleIdx="5" presStyleCnt="6" custLinFactY="881" custLinFactNeighborX="-14175" custLinFactNeighborY="100000"/>
      <dgm:spPr/>
      <dgm:t>
        <a:bodyPr/>
        <a:lstStyle/>
        <a:p>
          <a:endParaRPr lang="en-US"/>
        </a:p>
      </dgm:t>
    </dgm:pt>
    <dgm:pt modelId="{BDE85DC2-9C32-444A-8192-F4C6DC31BE23}" type="pres">
      <dgm:prSet presAssocID="{60F19C2F-E5D0-4270-B017-C885580CF400}" presName="hierChild3" presStyleCnt="0"/>
      <dgm:spPr/>
    </dgm:pt>
    <dgm:pt modelId="{384E84A7-C7B4-4906-976B-46D43907B4C1}" type="pres">
      <dgm:prSet presAssocID="{645F7122-1694-43B5-900D-E4B3BF7C1EB7}" presName="bgShapesFlow" presStyleCnt="0"/>
      <dgm:spPr/>
    </dgm:pt>
    <dgm:pt modelId="{2D000B1A-0E01-481D-890E-EB709B912C5F}" type="pres">
      <dgm:prSet presAssocID="{B29CAE02-BFEB-40E1-9491-9DCF5B98D803}" presName="rectComp" presStyleCnt="0"/>
      <dgm:spPr/>
    </dgm:pt>
    <dgm:pt modelId="{F459D172-6987-4647-B36D-AE21A5A7682B}" type="pres">
      <dgm:prSet presAssocID="{B29CAE02-BFEB-40E1-9491-9DCF5B98D803}" presName="bgRect" presStyleLbl="bgShp" presStyleIdx="0" presStyleCnt="3" custScaleX="193339" custLinFactX="100000" custLinFactNeighborX="142806"/>
      <dgm:spPr/>
      <dgm:t>
        <a:bodyPr/>
        <a:lstStyle/>
        <a:p>
          <a:endParaRPr lang="en-US"/>
        </a:p>
      </dgm:t>
    </dgm:pt>
    <dgm:pt modelId="{BEEEA5F4-D905-409C-BF3B-A5803E343CE3}" type="pres">
      <dgm:prSet presAssocID="{B29CAE02-BFEB-40E1-9491-9DCF5B98D803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ED507-3580-48E0-B9CE-544F4213DA6E}" type="pres">
      <dgm:prSet presAssocID="{B29CAE02-BFEB-40E1-9491-9DCF5B98D803}" presName="spComp" presStyleCnt="0"/>
      <dgm:spPr/>
    </dgm:pt>
    <dgm:pt modelId="{18EAB236-8E6B-4E9B-B5B3-ECF3B6B754E1}" type="pres">
      <dgm:prSet presAssocID="{B29CAE02-BFEB-40E1-9491-9DCF5B98D803}" presName="hSp" presStyleCnt="0"/>
      <dgm:spPr/>
    </dgm:pt>
    <dgm:pt modelId="{725A61B3-B8FD-457A-B522-B35301A8D51A}" type="pres">
      <dgm:prSet presAssocID="{B22573C0-106F-4B13-9866-12CAEB749DF3}" presName="rectComp" presStyleCnt="0"/>
      <dgm:spPr/>
    </dgm:pt>
    <dgm:pt modelId="{8D3CA8C2-D492-4C36-9CA1-7FD23FF55CAA}" type="pres">
      <dgm:prSet presAssocID="{B22573C0-106F-4B13-9866-12CAEB749DF3}" presName="bgRect" presStyleLbl="bgShp" presStyleIdx="1" presStyleCnt="3" custScaleX="185948" custLinFactX="-100000" custLinFactNeighborX="-111657"/>
      <dgm:spPr/>
      <dgm:t>
        <a:bodyPr/>
        <a:lstStyle/>
        <a:p>
          <a:endParaRPr lang="en-US"/>
        </a:p>
      </dgm:t>
    </dgm:pt>
    <dgm:pt modelId="{CF82AE68-6016-44C4-A1E2-F624D4BC4E13}" type="pres">
      <dgm:prSet presAssocID="{B22573C0-106F-4B13-9866-12CAEB749DF3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545C4-D82F-4CB7-884D-D46CADB92BA1}" type="pres">
      <dgm:prSet presAssocID="{B22573C0-106F-4B13-9866-12CAEB749DF3}" presName="spComp" presStyleCnt="0"/>
      <dgm:spPr/>
    </dgm:pt>
    <dgm:pt modelId="{91F72B1F-3453-4CB8-8A46-88BD840E6719}" type="pres">
      <dgm:prSet presAssocID="{B22573C0-106F-4B13-9866-12CAEB749DF3}" presName="hSp" presStyleCnt="0"/>
      <dgm:spPr/>
    </dgm:pt>
    <dgm:pt modelId="{86B4C464-4E74-4565-889F-78935B2B0D69}" type="pres">
      <dgm:prSet presAssocID="{928F3C68-3F96-464E-8FE6-3E82FB8E3F06}" presName="rectComp" presStyleCnt="0"/>
      <dgm:spPr/>
    </dgm:pt>
    <dgm:pt modelId="{73504538-3C21-49C2-9269-189B7C6303BE}" type="pres">
      <dgm:prSet presAssocID="{928F3C68-3F96-464E-8FE6-3E82FB8E3F06}" presName="bgRect" presStyleLbl="bgShp" presStyleIdx="2" presStyleCnt="3" custScaleX="206750" custLinFactX="19567" custLinFactNeighborX="100000" custLinFactNeighborY="-278"/>
      <dgm:spPr/>
      <dgm:t>
        <a:bodyPr/>
        <a:lstStyle/>
        <a:p>
          <a:endParaRPr lang="en-US"/>
        </a:p>
      </dgm:t>
    </dgm:pt>
    <dgm:pt modelId="{EF78C3C3-4269-48B6-AA04-3A300653A65C}" type="pres">
      <dgm:prSet presAssocID="{928F3C68-3F96-464E-8FE6-3E82FB8E3F06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BA7A42-89F1-416E-95F7-46AB53BAEBC4}" srcId="{928F3C68-3F96-464E-8FE6-3E82FB8E3F06}" destId="{0365CA16-991A-4B9C-9FD4-DBC7C4E300D7}" srcOrd="2" destOrd="0" parTransId="{12A7B9CB-ADEA-4E23-A4DE-5D2223638B2A}" sibTransId="{9154E9BE-8646-4A7D-8108-31E12CB518C9}"/>
    <dgm:cxn modelId="{C546EDF2-C2BD-4730-A5E6-F00EAD9F3B02}" type="presOf" srcId="{0365CA16-991A-4B9C-9FD4-DBC7C4E300D7}" destId="{EF78C3C3-4269-48B6-AA04-3A300653A65C}" srcOrd="1" destOrd="3" presId="urn:microsoft.com/office/officeart/2005/8/layout/hierarchy5"/>
    <dgm:cxn modelId="{96C9401D-60F9-4D3B-85A5-10FAD2E48B32}" srcId="{B29CAE02-BFEB-40E1-9491-9DCF5B98D803}" destId="{F439812F-9C2E-432C-A509-D486CC851C73}" srcOrd="1" destOrd="0" parTransId="{8DF9D308-D79B-40E7-97BD-98DDC272068E}" sibTransId="{E5927A30-E94C-4969-8A71-D46432C0410E}"/>
    <dgm:cxn modelId="{C122BD8A-4077-4B77-A939-DE691C3F1E95}" srcId="{C018BEAD-DA0E-43D3-A791-B641406E9BBB}" destId="{45CBC5C9-F079-4C68-996E-C832A564A363}" srcOrd="0" destOrd="0" parTransId="{622AFC50-8F5E-4DAF-BC8D-334B56E0D8B7}" sibTransId="{05DC923B-B88E-4979-A9C0-82C1DA0BDE77}"/>
    <dgm:cxn modelId="{505A7963-166C-4E13-9608-80C5D45BDC0D}" type="presOf" srcId="{79E1B3D2-C9E3-47D1-9751-8C531BE1EDDE}" destId="{970262CF-DCB6-4C19-98D6-0182A670CFF3}" srcOrd="0" destOrd="0" presId="urn:microsoft.com/office/officeart/2005/8/layout/hierarchy5"/>
    <dgm:cxn modelId="{D74B8A89-A8AB-44E7-8F8F-7D7B67CDEB78}" type="presOf" srcId="{F25B19F1-F0B4-4E7E-A9B0-5939D8499EB2}" destId="{D13E34CB-BA54-4962-BFC1-22384216D4AC}" srcOrd="0" destOrd="0" presId="urn:microsoft.com/office/officeart/2005/8/layout/hierarchy5"/>
    <dgm:cxn modelId="{25416431-92E5-4DCE-9587-BBD4489D8019}" type="presOf" srcId="{934FE240-C84B-4102-8B67-693CB1C48F9A}" destId="{EF78C3C3-4269-48B6-AA04-3A300653A65C}" srcOrd="1" destOrd="1" presId="urn:microsoft.com/office/officeart/2005/8/layout/hierarchy5"/>
    <dgm:cxn modelId="{5F50A1F5-6A6F-4A6E-8C1C-0F1A53FBA130}" type="presOf" srcId="{0E858F0D-65CB-4786-9F01-A70EA209E424}" destId="{E07F1C32-0D0F-4526-AF2C-8AFF50696949}" srcOrd="1" destOrd="0" presId="urn:microsoft.com/office/officeart/2005/8/layout/hierarchy5"/>
    <dgm:cxn modelId="{9E6C9D4F-377B-4DAD-BB64-8DCD4166187C}" type="presOf" srcId="{B22573C0-106F-4B13-9866-12CAEB749DF3}" destId="{CF82AE68-6016-44C4-A1E2-F624D4BC4E13}" srcOrd="1" destOrd="0" presId="urn:microsoft.com/office/officeart/2005/8/layout/hierarchy5"/>
    <dgm:cxn modelId="{9E4393ED-89AB-41D9-90BB-688536373E5B}" type="presOf" srcId="{E0E9D564-0FCE-4754-A1A6-C93D7BAE2A1D}" destId="{CB3DCD8E-B167-4F85-B9DA-E2ED79E1D83A}" srcOrd="0" destOrd="0" presId="urn:microsoft.com/office/officeart/2005/8/layout/hierarchy5"/>
    <dgm:cxn modelId="{36ADE444-D556-43F8-B997-812C0C6D354B}" type="presOf" srcId="{934FE240-C84B-4102-8B67-693CB1C48F9A}" destId="{73504538-3C21-49C2-9269-189B7C6303BE}" srcOrd="0" destOrd="1" presId="urn:microsoft.com/office/officeart/2005/8/layout/hierarchy5"/>
    <dgm:cxn modelId="{FE8F2047-47C1-4E04-A5D6-477497F9BEC9}" type="presOf" srcId="{97A364DD-06A1-4EFB-9504-09AB85D9A10F}" destId="{8D3CA8C2-D492-4C36-9CA1-7FD23FF55CAA}" srcOrd="0" destOrd="4" presId="urn:microsoft.com/office/officeart/2005/8/layout/hierarchy5"/>
    <dgm:cxn modelId="{B5667CED-71CA-4A3B-93A7-5D4912755044}" type="presOf" srcId="{10E7480D-A605-4C38-AA06-51488FD65337}" destId="{5ADD6CBB-0D30-46F9-8301-375A2849DAAC}" srcOrd="1" destOrd="0" presId="urn:microsoft.com/office/officeart/2005/8/layout/hierarchy5"/>
    <dgm:cxn modelId="{DE342248-0F9D-415F-9BEE-D138E92B92E3}" type="presOf" srcId="{56055F57-D966-4E26-9095-6D27332E569F}" destId="{92D79B20-FADC-480C-848E-5F5B274C7EBA}" srcOrd="1" destOrd="0" presId="urn:microsoft.com/office/officeart/2005/8/layout/hierarchy5"/>
    <dgm:cxn modelId="{9FC025B6-602F-402D-841E-230C247F0FF6}" type="presOf" srcId="{B22573C0-106F-4B13-9866-12CAEB749DF3}" destId="{8D3CA8C2-D492-4C36-9CA1-7FD23FF55CAA}" srcOrd="0" destOrd="0" presId="urn:microsoft.com/office/officeart/2005/8/layout/hierarchy5"/>
    <dgm:cxn modelId="{E41CAC2F-BECA-4F02-8E43-79E73322DE6B}" type="presOf" srcId="{45CBC5C9-F079-4C68-996E-C832A564A363}" destId="{CF82AE68-6016-44C4-A1E2-F624D4BC4E13}" srcOrd="1" destOrd="3" presId="urn:microsoft.com/office/officeart/2005/8/layout/hierarchy5"/>
    <dgm:cxn modelId="{21CC7825-5F77-4B0D-99AD-CB7B00B99CEC}" type="presOf" srcId="{0E858F0D-65CB-4786-9F01-A70EA209E424}" destId="{5C645219-E034-445E-BD54-50D656C7E0C2}" srcOrd="0" destOrd="0" presId="urn:microsoft.com/office/officeart/2005/8/layout/hierarchy5"/>
    <dgm:cxn modelId="{0CA008B5-6267-440F-AEBC-FBF210B92E11}" srcId="{645F7122-1694-43B5-900D-E4B3BF7C1EB7}" destId="{B29CAE02-BFEB-40E1-9491-9DCF5B98D803}" srcOrd="1" destOrd="0" parTransId="{87C4269C-CC58-4CEC-ACB9-973B2F1D6748}" sibTransId="{54E80BD4-894F-4620-906E-DBD610862AD7}"/>
    <dgm:cxn modelId="{34D8FF9C-76B1-4091-B58A-250531AB8897}" type="presOf" srcId="{99FB645F-1BE0-4831-BA81-66E7AE2DF032}" destId="{F459D172-6987-4647-B36D-AE21A5A7682B}" srcOrd="0" destOrd="1" presId="urn:microsoft.com/office/officeart/2005/8/layout/hierarchy5"/>
    <dgm:cxn modelId="{67EB79D9-AFCA-48CD-8FCF-2A6B176ED345}" type="presOf" srcId="{884B9DBA-348D-4B6C-B558-AECAA647091D}" destId="{FB214DCF-2E3F-4DEF-849C-42BA56CD23ED}" srcOrd="0" destOrd="0" presId="urn:microsoft.com/office/officeart/2005/8/layout/hierarchy5"/>
    <dgm:cxn modelId="{4CD38FE8-9640-4041-8C1A-F8E5B0634494}" srcId="{0C2F551F-2406-4541-A84C-3252EA33B904}" destId="{487DE9F7-C9B4-43A7-8AB8-BE5461BA2D9D}" srcOrd="1" destOrd="0" parTransId="{A369C5F6-2DAA-45E1-90AA-5B38399A2999}" sibTransId="{CF16DD0F-918A-4DFB-9B5E-12519434D111}"/>
    <dgm:cxn modelId="{25FCCD8A-83F2-4383-A2A6-0E8F33C3D2D8}" type="presOf" srcId="{C018BEAD-DA0E-43D3-A791-B641406E9BBB}" destId="{8D3CA8C2-D492-4C36-9CA1-7FD23FF55CAA}" srcOrd="0" destOrd="2" presId="urn:microsoft.com/office/officeart/2005/8/layout/hierarchy5"/>
    <dgm:cxn modelId="{4CF4A4B6-6C73-429C-A6C2-46A89582C1D2}" type="presOf" srcId="{FF88FF7F-EED0-43E4-919E-9B4488575205}" destId="{EF78C3C3-4269-48B6-AA04-3A300653A65C}" srcOrd="1" destOrd="4" presId="urn:microsoft.com/office/officeart/2005/8/layout/hierarchy5"/>
    <dgm:cxn modelId="{3B221B2C-FBB7-4837-931F-3A2AC8A96565}" type="presOf" srcId="{BF6F9FEA-0DAC-4E96-915B-81DE021C4EBD}" destId="{71DDD378-E74F-4232-AACB-712E298457D0}" srcOrd="1" destOrd="0" presId="urn:microsoft.com/office/officeart/2005/8/layout/hierarchy5"/>
    <dgm:cxn modelId="{830A3B9A-BB23-4B23-AB34-0436845B13AC}" srcId="{C018BEAD-DA0E-43D3-A791-B641406E9BBB}" destId="{97A364DD-06A1-4EFB-9504-09AB85D9A10F}" srcOrd="1" destOrd="0" parTransId="{939AF153-F9CD-49C5-B976-BE52B223D676}" sibTransId="{DDE9F2D6-172E-4471-B513-E29F27EA03A2}"/>
    <dgm:cxn modelId="{EC88AF33-01EE-4403-A3CC-57A0B35D63D9}" type="presOf" srcId="{622272B6-9776-4071-A273-1C131BD47275}" destId="{1B3F2066-3B16-4323-AC6E-97E425393595}" srcOrd="0" destOrd="0" presId="urn:microsoft.com/office/officeart/2005/8/layout/hierarchy5"/>
    <dgm:cxn modelId="{B96606EA-EE1A-43B3-B0D9-AE2E42B4CC07}" type="presOf" srcId="{9A435976-710D-4F49-B192-29E664657DA3}" destId="{FC463357-0F39-4811-9625-F87B7DD7FC41}" srcOrd="1" destOrd="0" presId="urn:microsoft.com/office/officeart/2005/8/layout/hierarchy5"/>
    <dgm:cxn modelId="{7021CA1E-A816-4B6E-AC0F-275E9CA1926D}" type="presOf" srcId="{5716F210-8A12-4C62-AC20-A1FB24625B7F}" destId="{8D3CA8C2-D492-4C36-9CA1-7FD23FF55CAA}" srcOrd="0" destOrd="8" presId="urn:microsoft.com/office/officeart/2005/8/layout/hierarchy5"/>
    <dgm:cxn modelId="{0309D629-6ED6-4ED8-B2F1-A2242C74C526}" type="presOf" srcId="{F439812F-9C2E-432C-A509-D486CC851C73}" destId="{BEEEA5F4-D905-409C-BF3B-A5803E343CE3}" srcOrd="1" destOrd="2" presId="urn:microsoft.com/office/officeart/2005/8/layout/hierarchy5"/>
    <dgm:cxn modelId="{F8243693-FB44-4373-AC9E-0B67C791DE96}" type="presOf" srcId="{58E4AC6F-24B3-4BDB-A765-A25472F3FC22}" destId="{CF82AE68-6016-44C4-A1E2-F624D4BC4E13}" srcOrd="1" destOrd="5" presId="urn:microsoft.com/office/officeart/2005/8/layout/hierarchy5"/>
    <dgm:cxn modelId="{36037A4C-D7FE-494E-9111-A61C0D92DCE3}" type="presOf" srcId="{B29CAE02-BFEB-40E1-9491-9DCF5B98D803}" destId="{BEEEA5F4-D905-409C-BF3B-A5803E343CE3}" srcOrd="1" destOrd="0" presId="urn:microsoft.com/office/officeart/2005/8/layout/hierarchy5"/>
    <dgm:cxn modelId="{02058A1F-80A0-43DC-BEAC-12A2828BA446}" type="presOf" srcId="{45CBC5C9-F079-4C68-996E-C832A564A363}" destId="{8D3CA8C2-D492-4C36-9CA1-7FD23FF55CAA}" srcOrd="0" destOrd="3" presId="urn:microsoft.com/office/officeart/2005/8/layout/hierarchy5"/>
    <dgm:cxn modelId="{F39138BE-F327-4047-B014-AD70D020D2E5}" type="presOf" srcId="{C8169615-A1FE-48A3-8F99-B4DED300F8D6}" destId="{C93558D1-9FF5-4423-8EC3-80E5987A474D}" srcOrd="0" destOrd="0" presId="urn:microsoft.com/office/officeart/2005/8/layout/hierarchy5"/>
    <dgm:cxn modelId="{95D093EF-340B-499A-88C2-1E286625ACB1}" type="presOf" srcId="{9995B022-FA8D-4CFC-9CB5-4E7D03F00C49}" destId="{05952247-F844-45D0-A27F-5F42B4486AC0}" srcOrd="1" destOrd="0" presId="urn:microsoft.com/office/officeart/2005/8/layout/hierarchy5"/>
    <dgm:cxn modelId="{F2B47273-736B-4C93-9CC8-AB092BD18191}" srcId="{C8169615-A1FE-48A3-8F99-B4DED300F8D6}" destId="{60F19C2F-E5D0-4270-B017-C885580CF400}" srcOrd="0" destOrd="0" parTransId="{8B8DE451-EA6B-48EF-877B-C89B914618F9}" sibTransId="{1D2A966D-E167-4F64-AF1F-A652481E002D}"/>
    <dgm:cxn modelId="{206ABB18-08B3-4B2D-9B81-C2037F4407BB}" srcId="{A70C2A12-C8ED-45B1-9204-A070A2FF5C9E}" destId="{622272B6-9776-4071-A273-1C131BD47275}" srcOrd="0" destOrd="0" parTransId="{0E858F0D-65CB-4786-9F01-A70EA209E424}" sibTransId="{E822356F-59D0-4F14-8C7A-23FF35413715}"/>
    <dgm:cxn modelId="{42395545-1B71-4F28-8D9A-D6CBBE730EAC}" srcId="{928F3C68-3F96-464E-8FE6-3E82FB8E3F06}" destId="{E1D5077F-56EB-4B91-84F8-233130BFAA81}" srcOrd="4" destOrd="0" parTransId="{544EA8F3-8C4D-4B6D-B1D7-79F17C7D586C}" sibTransId="{861207A3-F6B4-44D4-B047-B8D9CDF05394}"/>
    <dgm:cxn modelId="{2CDD153C-77E9-49D9-AB51-9647D89057AE}" srcId="{5D716F1E-21A5-49EC-A380-A1B56B2D6211}" destId="{5716F210-8A12-4C62-AC20-A1FB24625B7F}" srcOrd="0" destOrd="0" parTransId="{0B471ECB-6E78-45F8-8A24-E0118AD6D85E}" sibTransId="{62A8706E-43D0-412F-83A1-D8F8BC640014}"/>
    <dgm:cxn modelId="{3DCD5B65-F895-4212-9AEF-2792CDD61418}" srcId="{645F7122-1694-43B5-900D-E4B3BF7C1EB7}" destId="{928F3C68-3F96-464E-8FE6-3E82FB8E3F06}" srcOrd="3" destOrd="0" parTransId="{6DBF03F4-C6D2-4792-9F2A-E2C2BD84BF6C}" sibTransId="{47F5A353-09AE-41CB-B3A3-14FA6B755B7C}"/>
    <dgm:cxn modelId="{45E88984-0433-4AFF-9DC6-0404CE55F2E3}" srcId="{B22573C0-106F-4B13-9866-12CAEB749DF3}" destId="{6BE312F4-97AF-41A5-9FF9-1DD5A2B91B3A}" srcOrd="0" destOrd="0" parTransId="{D76B7E70-C354-43CD-9924-CBB987763025}" sibTransId="{0CD5A9A4-D586-4CAB-9734-832D0DDBC357}"/>
    <dgm:cxn modelId="{6271B770-4419-47C4-BB9F-364C7A7ABD99}" srcId="{E0E9D564-0FCE-4754-A1A6-C93D7BAE2A1D}" destId="{0C2F551F-2406-4541-A84C-3252EA33B904}" srcOrd="0" destOrd="0" parTransId="{F9001456-208B-434C-ACB9-F41D5075B7E1}" sibTransId="{AFA42E09-69AA-42CF-89D5-F9AF21A475A2}"/>
    <dgm:cxn modelId="{846C420B-581D-40C6-93E4-701EB4AEAD65}" type="presOf" srcId="{99FB645F-1BE0-4831-BA81-66E7AE2DF032}" destId="{BEEEA5F4-D905-409C-BF3B-A5803E343CE3}" srcOrd="1" destOrd="1" presId="urn:microsoft.com/office/officeart/2005/8/layout/hierarchy5"/>
    <dgm:cxn modelId="{8B4E2078-991A-4218-8075-57FD6646614A}" srcId="{C018BEAD-DA0E-43D3-A791-B641406E9BBB}" destId="{58E4AC6F-24B3-4BDB-A765-A25472F3FC22}" srcOrd="2" destOrd="0" parTransId="{B5438690-6E7D-41D8-BF90-5AC2143F2840}" sibTransId="{24C4ED8A-3114-4BC9-91DC-9726B29722A1}"/>
    <dgm:cxn modelId="{161C1EC1-5FEF-46C0-BB9E-14F74BF61A01}" srcId="{B8B5B899-83BA-4D15-A1DC-67E6151CEF24}" destId="{884B9DBA-348D-4B6C-B558-AECAA647091D}" srcOrd="0" destOrd="0" parTransId="{BF6F9FEA-0DAC-4E96-915B-81DE021C4EBD}" sibTransId="{DB6B83A4-481C-40AE-8E23-0991C0026F33}"/>
    <dgm:cxn modelId="{22CE7DA5-AD9A-4346-BD40-8D723201ECB5}" srcId="{B29CAE02-BFEB-40E1-9491-9DCF5B98D803}" destId="{99FB645F-1BE0-4831-BA81-66E7AE2DF032}" srcOrd="0" destOrd="0" parTransId="{5470DE61-92FF-4FAA-AAD4-6CD9F02E20FB}" sibTransId="{454B8F24-FD0F-4138-9E27-8EA8A767EB28}"/>
    <dgm:cxn modelId="{0BFCC5D9-140F-49B9-898E-C635FE059E8C}" type="presOf" srcId="{9995B022-FA8D-4CFC-9CB5-4E7D03F00C49}" destId="{15753068-9F47-40AB-9CD4-6F4320C673F4}" srcOrd="0" destOrd="0" presId="urn:microsoft.com/office/officeart/2005/8/layout/hierarchy5"/>
    <dgm:cxn modelId="{B9C481DB-4EDE-442A-AB48-2ADBC76D4212}" type="presOf" srcId="{5D716F1E-21A5-49EC-A380-A1B56B2D6211}" destId="{8D3CA8C2-D492-4C36-9CA1-7FD23FF55CAA}" srcOrd="0" destOrd="7" presId="urn:microsoft.com/office/officeart/2005/8/layout/hierarchy5"/>
    <dgm:cxn modelId="{E3DC9E13-7202-43C4-98C2-FFF96C2BD7CC}" type="presOf" srcId="{5D716F1E-21A5-49EC-A380-A1B56B2D6211}" destId="{CF82AE68-6016-44C4-A1E2-F624D4BC4E13}" srcOrd="1" destOrd="7" presId="urn:microsoft.com/office/officeart/2005/8/layout/hierarchy5"/>
    <dgm:cxn modelId="{92780FD1-9653-4EB8-A629-4571B572F8A7}" type="presOf" srcId="{928F3C68-3F96-464E-8FE6-3E82FB8E3F06}" destId="{EF78C3C3-4269-48B6-AA04-3A300653A65C}" srcOrd="1" destOrd="0" presId="urn:microsoft.com/office/officeart/2005/8/layout/hierarchy5"/>
    <dgm:cxn modelId="{4E2C8A37-3F4F-43EC-AE0E-F26203B0086D}" type="presOf" srcId="{79E1B3D2-C9E3-47D1-9751-8C531BE1EDDE}" destId="{ECFFA063-134A-46B0-A458-518C5424FEA5}" srcOrd="1" destOrd="0" presId="urn:microsoft.com/office/officeart/2005/8/layout/hierarchy5"/>
    <dgm:cxn modelId="{38791BE6-0244-432A-AA4F-79E956064C52}" type="presOf" srcId="{C4496FDF-A512-4AC7-AE9A-23DA43773BE2}" destId="{8D3CA8C2-D492-4C36-9CA1-7FD23FF55CAA}" srcOrd="0" destOrd="6" presId="urn:microsoft.com/office/officeart/2005/8/layout/hierarchy5"/>
    <dgm:cxn modelId="{E56D75D5-73F2-4935-97BE-1C2DE9180A15}" type="presOf" srcId="{6BE312F4-97AF-41A5-9FF9-1DD5A2B91B3A}" destId="{8D3CA8C2-D492-4C36-9CA1-7FD23FF55CAA}" srcOrd="0" destOrd="1" presId="urn:microsoft.com/office/officeart/2005/8/layout/hierarchy5"/>
    <dgm:cxn modelId="{35578A1C-DDB3-4695-94FA-F3EAAB1ACCCF}" srcId="{645F7122-1694-43B5-900D-E4B3BF7C1EB7}" destId="{B22573C0-106F-4B13-9866-12CAEB749DF3}" srcOrd="2" destOrd="0" parTransId="{0A15C8DD-FBA8-4112-9015-3D6AB59BEA21}" sibTransId="{E8ADC507-23BC-4723-B6D7-0106E1837E70}"/>
    <dgm:cxn modelId="{59F470B1-244D-42E4-AB68-07A13EC92B91}" srcId="{622272B6-9776-4071-A273-1C131BD47275}" destId="{C8169615-A1FE-48A3-8F99-B4DED300F8D6}" srcOrd="0" destOrd="0" parTransId="{56055F57-D966-4E26-9095-6D27332E569F}" sibTransId="{6845BF18-BE05-453C-A12F-619288CBD668}"/>
    <dgm:cxn modelId="{32B0F89A-0EFC-4805-A4B5-AC9DD464139D}" type="presOf" srcId="{56055F57-D966-4E26-9095-6D27332E569F}" destId="{35345F98-7AA8-4A00-B72F-8AB86AC3DDE5}" srcOrd="0" destOrd="0" presId="urn:microsoft.com/office/officeart/2005/8/layout/hierarchy5"/>
    <dgm:cxn modelId="{0DB9DB9A-02FE-413E-BF5B-34E6B2B4D7B3}" srcId="{C4496FDF-A512-4AC7-AE9A-23DA43773BE2}" destId="{5D716F1E-21A5-49EC-A380-A1B56B2D6211}" srcOrd="0" destOrd="0" parTransId="{CED4254E-810E-404B-A3B3-D686F6B2575E}" sibTransId="{FE284447-2EB9-47CC-92D3-F9D5D249B375}"/>
    <dgm:cxn modelId="{B8BE86B5-1A5A-49F8-B8A7-3C28E582168B}" type="presOf" srcId="{A70C2A12-C8ED-45B1-9204-A070A2FF5C9E}" destId="{FBFCE5CF-9734-46E3-8E20-CEF70836A247}" srcOrd="0" destOrd="0" presId="urn:microsoft.com/office/officeart/2005/8/layout/hierarchy5"/>
    <dgm:cxn modelId="{3CE4A57E-C770-4CB9-AE6E-E9E4CD6C6D01}" type="presOf" srcId="{A369C5F6-2DAA-45E1-90AA-5B38399A2999}" destId="{85F6F56D-ECFD-4833-A419-1F9C55A31840}" srcOrd="0" destOrd="0" presId="urn:microsoft.com/office/officeart/2005/8/layout/hierarchy5"/>
    <dgm:cxn modelId="{061AC8F4-60D3-4A64-A97A-2D7A0EEE8BF8}" type="presOf" srcId="{6BE312F4-97AF-41A5-9FF9-1DD5A2B91B3A}" destId="{CF82AE68-6016-44C4-A1E2-F624D4BC4E13}" srcOrd="1" destOrd="1" presId="urn:microsoft.com/office/officeart/2005/8/layout/hierarchy5"/>
    <dgm:cxn modelId="{81836ECA-B5A8-4569-8892-0D3D3D00A30F}" type="presOf" srcId="{645F7122-1694-43B5-900D-E4B3BF7C1EB7}" destId="{3FAAB8C4-534E-412F-A9F9-020D430E8E17}" srcOrd="0" destOrd="0" presId="urn:microsoft.com/office/officeart/2005/8/layout/hierarchy5"/>
    <dgm:cxn modelId="{84B26A76-8326-4438-AC97-857B1DC0B2B5}" type="presOf" srcId="{413516C5-40C8-4680-A44A-69600AEF5E92}" destId="{73504538-3C21-49C2-9269-189B7C6303BE}" srcOrd="0" destOrd="2" presId="urn:microsoft.com/office/officeart/2005/8/layout/hierarchy5"/>
    <dgm:cxn modelId="{D3C0F818-213C-4256-9E2B-470A50DBD83E}" type="presOf" srcId="{C4496FDF-A512-4AC7-AE9A-23DA43773BE2}" destId="{CF82AE68-6016-44C4-A1E2-F624D4BC4E13}" srcOrd="1" destOrd="6" presId="urn:microsoft.com/office/officeart/2005/8/layout/hierarchy5"/>
    <dgm:cxn modelId="{B1E31422-F51F-48E7-A646-94057AFF19B2}" type="presOf" srcId="{97A364DD-06A1-4EFB-9504-09AB85D9A10F}" destId="{CF82AE68-6016-44C4-A1E2-F624D4BC4E13}" srcOrd="1" destOrd="4" presId="urn:microsoft.com/office/officeart/2005/8/layout/hierarchy5"/>
    <dgm:cxn modelId="{206B3557-A57D-43A0-88AF-B9996F5E6FC5}" srcId="{928F3C68-3F96-464E-8FE6-3E82FB8E3F06}" destId="{413516C5-40C8-4680-A44A-69600AEF5E92}" srcOrd="1" destOrd="0" parTransId="{042D148E-4AE5-4C68-887B-F904D4BC3D4B}" sibTransId="{8777950B-DF57-4BE8-8217-3BF82627BF99}"/>
    <dgm:cxn modelId="{865C6A37-3BAB-4D1C-9358-007DA05FF50A}" type="presOf" srcId="{0365CA16-991A-4B9C-9FD4-DBC7C4E300D7}" destId="{73504538-3C21-49C2-9269-189B7C6303BE}" srcOrd="0" destOrd="3" presId="urn:microsoft.com/office/officeart/2005/8/layout/hierarchy5"/>
    <dgm:cxn modelId="{2086507A-3E5E-4D37-AEE9-07F401550D44}" srcId="{F25B19F1-F0B4-4E7E-A9B0-5939D8499EB2}" destId="{A70C2A12-C8ED-45B1-9204-A070A2FF5C9E}" srcOrd="1" destOrd="0" parTransId="{9A435976-710D-4F49-B192-29E664657DA3}" sibTransId="{7E65A684-FB63-41F9-B3FC-A0E4698C3E92}"/>
    <dgm:cxn modelId="{61D484E9-A152-4264-989F-CB67C52C7D90}" type="presOf" srcId="{5716F210-8A12-4C62-AC20-A1FB24625B7F}" destId="{CF82AE68-6016-44C4-A1E2-F624D4BC4E13}" srcOrd="1" destOrd="8" presId="urn:microsoft.com/office/officeart/2005/8/layout/hierarchy5"/>
    <dgm:cxn modelId="{49B599E8-3ACB-4A17-890A-34E358F8F1EA}" type="presOf" srcId="{C018BEAD-DA0E-43D3-A791-B641406E9BBB}" destId="{CF82AE68-6016-44C4-A1E2-F624D4BC4E13}" srcOrd="1" destOrd="2" presId="urn:microsoft.com/office/officeart/2005/8/layout/hierarchy5"/>
    <dgm:cxn modelId="{C57CCA38-E709-4562-85C7-3725EC595A7F}" type="presOf" srcId="{8B8DE451-EA6B-48EF-877B-C89B914618F9}" destId="{ECFA0CBB-E25B-45FE-AB0C-A7E1FFC51FEE}" srcOrd="0" destOrd="0" presId="urn:microsoft.com/office/officeart/2005/8/layout/hierarchy5"/>
    <dgm:cxn modelId="{363548E6-C0B9-44BA-A946-86BB12ECFD3D}" type="presOf" srcId="{8B8DE451-EA6B-48EF-877B-C89B914618F9}" destId="{00C10ECA-B6F3-4634-BEC1-CE5BFD399411}" srcOrd="1" destOrd="0" presId="urn:microsoft.com/office/officeart/2005/8/layout/hierarchy5"/>
    <dgm:cxn modelId="{F5B642BE-5859-4837-AC75-B1328A6F98EB}" type="presOf" srcId="{58E4AC6F-24B3-4BDB-A765-A25472F3FC22}" destId="{8D3CA8C2-D492-4C36-9CA1-7FD23FF55CAA}" srcOrd="0" destOrd="5" presId="urn:microsoft.com/office/officeart/2005/8/layout/hierarchy5"/>
    <dgm:cxn modelId="{777AF9DD-7C38-4D80-B0AA-789CC75F1614}" srcId="{928F3C68-3F96-464E-8FE6-3E82FB8E3F06}" destId="{934FE240-C84B-4102-8B67-693CB1C48F9A}" srcOrd="0" destOrd="0" parTransId="{262D7FAE-308D-4559-8F3F-0B0DC81FA03B}" sibTransId="{530A2A56-BDA8-4CE2-BD8D-083040DAADC8}"/>
    <dgm:cxn modelId="{A3C2A27B-42DC-421A-9DFD-A7DB5DC4F4CC}" type="presOf" srcId="{9A435976-710D-4F49-B192-29E664657DA3}" destId="{009D083D-389A-495A-A96E-2AAF50412664}" srcOrd="0" destOrd="0" presId="urn:microsoft.com/office/officeart/2005/8/layout/hierarchy5"/>
    <dgm:cxn modelId="{FAAC6D7F-C3C2-4107-B3FC-5D166994229B}" type="presOf" srcId="{413516C5-40C8-4680-A44A-69600AEF5E92}" destId="{EF78C3C3-4269-48B6-AA04-3A300653A65C}" srcOrd="1" destOrd="2" presId="urn:microsoft.com/office/officeart/2005/8/layout/hierarchy5"/>
    <dgm:cxn modelId="{A30B6D0E-134E-4D9B-B3A2-09621024A8E5}" type="presOf" srcId="{0C2F551F-2406-4541-A84C-3252EA33B904}" destId="{21D36F5A-2439-48D7-BAE8-7F89543940DB}" srcOrd="0" destOrd="0" presId="urn:microsoft.com/office/officeart/2005/8/layout/hierarchy5"/>
    <dgm:cxn modelId="{05B8B755-4F6C-4AD1-B1AB-BBF944D3A6F8}" srcId="{884B9DBA-348D-4B6C-B558-AECAA647091D}" destId="{E0E9D564-0FCE-4754-A1A6-C93D7BAE2A1D}" srcOrd="0" destOrd="0" parTransId="{79E1B3D2-C9E3-47D1-9751-8C531BE1EDDE}" sibTransId="{4D0EC602-1E91-4D77-B0A2-2F3A6D19C941}"/>
    <dgm:cxn modelId="{E22D1B7F-EF00-4390-A65A-6D3F3FE3FF2B}" srcId="{B22573C0-106F-4B13-9866-12CAEB749DF3}" destId="{C4496FDF-A512-4AC7-AE9A-23DA43773BE2}" srcOrd="1" destOrd="0" parTransId="{54178FE2-D825-44FF-B5F3-CC7349A20586}" sibTransId="{F756DCF9-E0BC-486B-A682-B37410624B95}"/>
    <dgm:cxn modelId="{EC46B609-C9C0-4B56-A594-9EAF8653B922}" type="presOf" srcId="{F9001456-208B-434C-ACB9-F41D5075B7E1}" destId="{922358DF-FE2E-40AD-B42A-B7B906C7629D}" srcOrd="1" destOrd="0" presId="urn:microsoft.com/office/officeart/2005/8/layout/hierarchy5"/>
    <dgm:cxn modelId="{2961E5D7-A321-4EA0-B480-884647D3BE66}" type="presOf" srcId="{E1D5077F-56EB-4B91-84F8-233130BFAA81}" destId="{73504538-3C21-49C2-9269-189B7C6303BE}" srcOrd="0" destOrd="5" presId="urn:microsoft.com/office/officeart/2005/8/layout/hierarchy5"/>
    <dgm:cxn modelId="{27ABF3B9-C724-42FC-9346-83D2DCE4C6E1}" type="presOf" srcId="{487DE9F7-C9B4-43A7-8AB8-BE5461BA2D9D}" destId="{77BF1D1D-8B66-4A96-898A-4F42DCF8D903}" srcOrd="0" destOrd="0" presId="urn:microsoft.com/office/officeart/2005/8/layout/hierarchy5"/>
    <dgm:cxn modelId="{3BEBA4D2-59EE-4281-9DDE-5A91F7C8512F}" type="presOf" srcId="{B8B5B899-83BA-4D15-A1DC-67E6151CEF24}" destId="{01FE6BC9-DAF4-4441-BDCE-A08E4D038F42}" srcOrd="0" destOrd="0" presId="urn:microsoft.com/office/officeart/2005/8/layout/hierarchy5"/>
    <dgm:cxn modelId="{B2BDB172-F90A-468F-A3AD-7AA28165AB60}" type="presOf" srcId="{F439812F-9C2E-432C-A509-D486CC851C73}" destId="{F459D172-6987-4647-B36D-AE21A5A7682B}" srcOrd="0" destOrd="2" presId="urn:microsoft.com/office/officeart/2005/8/layout/hierarchy5"/>
    <dgm:cxn modelId="{F04B5FCA-C5EA-41EF-91E2-FA1F7E947F74}" type="presOf" srcId="{B29CAE02-BFEB-40E1-9491-9DCF5B98D803}" destId="{F459D172-6987-4647-B36D-AE21A5A7682B}" srcOrd="0" destOrd="0" presId="urn:microsoft.com/office/officeart/2005/8/layout/hierarchy5"/>
    <dgm:cxn modelId="{CB8EF604-0A57-4915-97E6-B8B0D882EB7D}" type="presOf" srcId="{E453D697-232D-4C4A-82CA-9E509695E739}" destId="{7C85D180-5872-4F56-A8BC-4AA46FEE9990}" srcOrd="0" destOrd="0" presId="urn:microsoft.com/office/officeart/2005/8/layout/hierarchy5"/>
    <dgm:cxn modelId="{9C06E93A-A86D-4D09-BD64-0E9F15DC08E2}" type="presOf" srcId="{928F3C68-3F96-464E-8FE6-3E82FB8E3F06}" destId="{73504538-3C21-49C2-9269-189B7C6303BE}" srcOrd="0" destOrd="0" presId="urn:microsoft.com/office/officeart/2005/8/layout/hierarchy5"/>
    <dgm:cxn modelId="{536E8FBC-8C22-4795-AC73-DB586ED826AC}" type="presOf" srcId="{10E7480D-A605-4C38-AA06-51488FD65337}" destId="{9DBE1316-AB12-4493-98A9-D3B81993E5BB}" srcOrd="0" destOrd="0" presId="urn:microsoft.com/office/officeart/2005/8/layout/hierarchy5"/>
    <dgm:cxn modelId="{3AC57138-13CA-4D37-B70C-9B9861EB22EC}" srcId="{928F3C68-3F96-464E-8FE6-3E82FB8E3F06}" destId="{FF88FF7F-EED0-43E4-919E-9B4488575205}" srcOrd="3" destOrd="0" parTransId="{8358DB83-903D-421F-9CB6-1B1B347E458E}" sibTransId="{8581A61E-E2D2-4AA3-BB74-992B1886EAD7}"/>
    <dgm:cxn modelId="{2DC8AB03-0135-48E4-B570-1003BAFDD2A6}" type="presOf" srcId="{F9001456-208B-434C-ACB9-F41D5075B7E1}" destId="{AE0F69E1-02E2-4BBE-B539-E73FDD3D4379}" srcOrd="0" destOrd="0" presId="urn:microsoft.com/office/officeart/2005/8/layout/hierarchy5"/>
    <dgm:cxn modelId="{B9145028-2133-40E3-932A-CFF88D20539C}" type="presOf" srcId="{FF88FF7F-EED0-43E4-919E-9B4488575205}" destId="{73504538-3C21-49C2-9269-189B7C6303BE}" srcOrd="0" destOrd="4" presId="urn:microsoft.com/office/officeart/2005/8/layout/hierarchy5"/>
    <dgm:cxn modelId="{3D1C5D1B-99D1-4F5F-80E2-7AC8E642D181}" srcId="{645F7122-1694-43B5-900D-E4B3BF7C1EB7}" destId="{F25B19F1-F0B4-4E7E-A9B0-5939D8499EB2}" srcOrd="0" destOrd="0" parTransId="{809CC037-90FE-4EC1-83DC-7A49CBB0ED5A}" sibTransId="{4F2A5DCE-E6C3-4BBC-9BAB-AA73C8CA961A}"/>
    <dgm:cxn modelId="{8FDE9418-D519-4BDF-A87C-B4ADEE1EADC8}" type="presOf" srcId="{60F19C2F-E5D0-4270-B017-C885580CF400}" destId="{D288EDF3-9488-42B4-A29E-EEA6761D3C4F}" srcOrd="0" destOrd="0" presId="urn:microsoft.com/office/officeart/2005/8/layout/hierarchy5"/>
    <dgm:cxn modelId="{B00BFA59-4909-4619-84BB-5D71516D154E}" srcId="{6BE312F4-97AF-41A5-9FF9-1DD5A2B91B3A}" destId="{C018BEAD-DA0E-43D3-A791-B641406E9BBB}" srcOrd="0" destOrd="0" parTransId="{358893BD-3371-4B06-871A-D589EECE8ABE}" sibTransId="{955D63FE-A8EB-4D8C-A3EF-138D9863BAE9}"/>
    <dgm:cxn modelId="{5581E8A0-DBEE-4103-9793-1821DD868160}" srcId="{F25B19F1-F0B4-4E7E-A9B0-5939D8499EB2}" destId="{B8B5B899-83BA-4D15-A1DC-67E6151CEF24}" srcOrd="0" destOrd="0" parTransId="{9995B022-FA8D-4CFC-9CB5-4E7D03F00C49}" sibTransId="{3A1AC4BC-D81A-46F0-B3A8-C2395DB0A3D3}"/>
    <dgm:cxn modelId="{DA25643A-EE6D-4776-8DB5-BBFB28A66CB8}" type="presOf" srcId="{A369C5F6-2DAA-45E1-90AA-5B38399A2999}" destId="{B7008F89-9637-4983-9E77-733D5754BCC4}" srcOrd="1" destOrd="0" presId="urn:microsoft.com/office/officeart/2005/8/layout/hierarchy5"/>
    <dgm:cxn modelId="{B0D49A11-74A0-4DA9-AD80-D27DEA148F96}" type="presOf" srcId="{E1D5077F-56EB-4B91-84F8-233130BFAA81}" destId="{EF78C3C3-4269-48B6-AA04-3A300653A65C}" srcOrd="1" destOrd="5" presId="urn:microsoft.com/office/officeart/2005/8/layout/hierarchy5"/>
    <dgm:cxn modelId="{A5FBCE88-6261-42F9-BFE6-1C6D818059FA}" type="presOf" srcId="{BF6F9FEA-0DAC-4E96-915B-81DE021C4EBD}" destId="{5DAF3E17-A910-4D37-83FB-50356A47116B}" srcOrd="0" destOrd="0" presId="urn:microsoft.com/office/officeart/2005/8/layout/hierarchy5"/>
    <dgm:cxn modelId="{591C27CD-986A-44D0-B275-2168DB4B2AD4}" srcId="{0C2F551F-2406-4541-A84C-3252EA33B904}" destId="{E453D697-232D-4C4A-82CA-9E509695E739}" srcOrd="0" destOrd="0" parTransId="{10E7480D-A605-4C38-AA06-51488FD65337}" sibTransId="{E96ADA67-0C57-4456-969E-75030DA3F6D8}"/>
    <dgm:cxn modelId="{89FED89D-162C-4D66-8F1C-727D21AD5CB7}" type="presParOf" srcId="{3FAAB8C4-534E-412F-A9F9-020D430E8E17}" destId="{62E2CA93-EA79-4613-B66A-48E8C4CAE837}" srcOrd="0" destOrd="0" presId="urn:microsoft.com/office/officeart/2005/8/layout/hierarchy5"/>
    <dgm:cxn modelId="{4F43EB34-DD81-46A9-84AF-6DAC5D58F5F7}" type="presParOf" srcId="{62E2CA93-EA79-4613-B66A-48E8C4CAE837}" destId="{EC37E199-B9AE-4FF9-9C82-B74C7A5B17EC}" srcOrd="0" destOrd="0" presId="urn:microsoft.com/office/officeart/2005/8/layout/hierarchy5"/>
    <dgm:cxn modelId="{BEFE33B2-7851-4D26-9442-72ECFF1EA413}" type="presParOf" srcId="{62E2CA93-EA79-4613-B66A-48E8C4CAE837}" destId="{C9D4BCF2-CF25-46E6-820F-1F5291428232}" srcOrd="1" destOrd="0" presId="urn:microsoft.com/office/officeart/2005/8/layout/hierarchy5"/>
    <dgm:cxn modelId="{6692E6F5-2A76-4D61-A48D-273809D255A3}" type="presParOf" srcId="{C9D4BCF2-CF25-46E6-820F-1F5291428232}" destId="{355FE04D-AF32-4CA0-AB10-A09DDE7DAAD5}" srcOrd="0" destOrd="0" presId="urn:microsoft.com/office/officeart/2005/8/layout/hierarchy5"/>
    <dgm:cxn modelId="{274BE294-76B1-4B8F-A197-92E85088096D}" type="presParOf" srcId="{355FE04D-AF32-4CA0-AB10-A09DDE7DAAD5}" destId="{D13E34CB-BA54-4962-BFC1-22384216D4AC}" srcOrd="0" destOrd="0" presId="urn:microsoft.com/office/officeart/2005/8/layout/hierarchy5"/>
    <dgm:cxn modelId="{3F4B6AE8-75D7-42ED-AB8F-595E924DB522}" type="presParOf" srcId="{355FE04D-AF32-4CA0-AB10-A09DDE7DAAD5}" destId="{09410857-4746-43D9-AE4F-9E27650BAAC8}" srcOrd="1" destOrd="0" presId="urn:microsoft.com/office/officeart/2005/8/layout/hierarchy5"/>
    <dgm:cxn modelId="{433EB057-C578-4A88-A309-F59CC9AE4852}" type="presParOf" srcId="{09410857-4746-43D9-AE4F-9E27650BAAC8}" destId="{15753068-9F47-40AB-9CD4-6F4320C673F4}" srcOrd="0" destOrd="0" presId="urn:microsoft.com/office/officeart/2005/8/layout/hierarchy5"/>
    <dgm:cxn modelId="{A8908BB2-326A-4181-88AF-6970C7938099}" type="presParOf" srcId="{15753068-9F47-40AB-9CD4-6F4320C673F4}" destId="{05952247-F844-45D0-A27F-5F42B4486AC0}" srcOrd="0" destOrd="0" presId="urn:microsoft.com/office/officeart/2005/8/layout/hierarchy5"/>
    <dgm:cxn modelId="{D22C668D-6D03-4878-8C1A-2B57FF4C6F42}" type="presParOf" srcId="{09410857-4746-43D9-AE4F-9E27650BAAC8}" destId="{C5FEF4E8-5323-459A-8863-B82EE804CA90}" srcOrd="1" destOrd="0" presId="urn:microsoft.com/office/officeart/2005/8/layout/hierarchy5"/>
    <dgm:cxn modelId="{A846D7B1-1E97-449B-9066-FCFF32A3A461}" type="presParOf" srcId="{C5FEF4E8-5323-459A-8863-B82EE804CA90}" destId="{01FE6BC9-DAF4-4441-BDCE-A08E4D038F42}" srcOrd="0" destOrd="0" presId="urn:microsoft.com/office/officeart/2005/8/layout/hierarchy5"/>
    <dgm:cxn modelId="{176CE9A0-93D2-4B89-9FAC-0E08B302F988}" type="presParOf" srcId="{C5FEF4E8-5323-459A-8863-B82EE804CA90}" destId="{1E35E6D0-0AF3-4B89-B81A-0834C91990E6}" srcOrd="1" destOrd="0" presId="urn:microsoft.com/office/officeart/2005/8/layout/hierarchy5"/>
    <dgm:cxn modelId="{57B60FC6-B8B8-4E54-8FEA-D261FC053447}" type="presParOf" srcId="{1E35E6D0-0AF3-4B89-B81A-0834C91990E6}" destId="{5DAF3E17-A910-4D37-83FB-50356A47116B}" srcOrd="0" destOrd="0" presId="urn:microsoft.com/office/officeart/2005/8/layout/hierarchy5"/>
    <dgm:cxn modelId="{AE4187BA-C1DF-4FE1-9EDB-E1E238B6C836}" type="presParOf" srcId="{5DAF3E17-A910-4D37-83FB-50356A47116B}" destId="{71DDD378-E74F-4232-AACB-712E298457D0}" srcOrd="0" destOrd="0" presId="urn:microsoft.com/office/officeart/2005/8/layout/hierarchy5"/>
    <dgm:cxn modelId="{0FF2BA58-7361-4814-B6BB-D4404228ACFA}" type="presParOf" srcId="{1E35E6D0-0AF3-4B89-B81A-0834C91990E6}" destId="{C151664E-0E21-47EF-B822-F30B5DEA8780}" srcOrd="1" destOrd="0" presId="urn:microsoft.com/office/officeart/2005/8/layout/hierarchy5"/>
    <dgm:cxn modelId="{EB2058F4-13A1-4166-98A2-49D330993EBF}" type="presParOf" srcId="{C151664E-0E21-47EF-B822-F30B5DEA8780}" destId="{FB214DCF-2E3F-4DEF-849C-42BA56CD23ED}" srcOrd="0" destOrd="0" presId="urn:microsoft.com/office/officeart/2005/8/layout/hierarchy5"/>
    <dgm:cxn modelId="{793EE984-B3F5-482C-BC38-2A3F1161DAAB}" type="presParOf" srcId="{C151664E-0E21-47EF-B822-F30B5DEA8780}" destId="{1258712D-B9DB-44D5-8005-847B19B646C4}" srcOrd="1" destOrd="0" presId="urn:microsoft.com/office/officeart/2005/8/layout/hierarchy5"/>
    <dgm:cxn modelId="{64B73D9E-9CCA-4EC2-AD0E-8EDF37B3048E}" type="presParOf" srcId="{1258712D-B9DB-44D5-8005-847B19B646C4}" destId="{970262CF-DCB6-4C19-98D6-0182A670CFF3}" srcOrd="0" destOrd="0" presId="urn:microsoft.com/office/officeart/2005/8/layout/hierarchy5"/>
    <dgm:cxn modelId="{231ACC90-C55F-49BD-85E7-5754E8137570}" type="presParOf" srcId="{970262CF-DCB6-4C19-98D6-0182A670CFF3}" destId="{ECFFA063-134A-46B0-A458-518C5424FEA5}" srcOrd="0" destOrd="0" presId="urn:microsoft.com/office/officeart/2005/8/layout/hierarchy5"/>
    <dgm:cxn modelId="{B690B9BE-5892-4E68-9D37-69D6E019C743}" type="presParOf" srcId="{1258712D-B9DB-44D5-8005-847B19B646C4}" destId="{95FA97DF-2D17-4150-9BC8-C5BF7E9C9F69}" srcOrd="1" destOrd="0" presId="urn:microsoft.com/office/officeart/2005/8/layout/hierarchy5"/>
    <dgm:cxn modelId="{2FF3D900-F76A-4ED9-9A4D-3539AD4F4CB5}" type="presParOf" srcId="{95FA97DF-2D17-4150-9BC8-C5BF7E9C9F69}" destId="{CB3DCD8E-B167-4F85-B9DA-E2ED79E1D83A}" srcOrd="0" destOrd="0" presId="urn:microsoft.com/office/officeart/2005/8/layout/hierarchy5"/>
    <dgm:cxn modelId="{02052FD9-97BE-483A-9040-2019B8903A94}" type="presParOf" srcId="{95FA97DF-2D17-4150-9BC8-C5BF7E9C9F69}" destId="{F040A0F7-4E85-4273-9C3D-55242AACCAA5}" srcOrd="1" destOrd="0" presId="urn:microsoft.com/office/officeart/2005/8/layout/hierarchy5"/>
    <dgm:cxn modelId="{38673BAE-5680-4608-A0DC-79435356FE27}" type="presParOf" srcId="{F040A0F7-4E85-4273-9C3D-55242AACCAA5}" destId="{AE0F69E1-02E2-4BBE-B539-E73FDD3D4379}" srcOrd="0" destOrd="0" presId="urn:microsoft.com/office/officeart/2005/8/layout/hierarchy5"/>
    <dgm:cxn modelId="{A42B8973-2542-4E8B-84F1-D5E77DE16888}" type="presParOf" srcId="{AE0F69E1-02E2-4BBE-B539-E73FDD3D4379}" destId="{922358DF-FE2E-40AD-B42A-B7B906C7629D}" srcOrd="0" destOrd="0" presId="urn:microsoft.com/office/officeart/2005/8/layout/hierarchy5"/>
    <dgm:cxn modelId="{909376F9-D61E-47AE-AE17-1849F16FD3CE}" type="presParOf" srcId="{F040A0F7-4E85-4273-9C3D-55242AACCAA5}" destId="{48A03D73-4AA5-493F-8349-03D53E46DE8F}" srcOrd="1" destOrd="0" presId="urn:microsoft.com/office/officeart/2005/8/layout/hierarchy5"/>
    <dgm:cxn modelId="{014E3035-9C32-4541-9294-151C9B008E07}" type="presParOf" srcId="{48A03D73-4AA5-493F-8349-03D53E46DE8F}" destId="{21D36F5A-2439-48D7-BAE8-7F89543940DB}" srcOrd="0" destOrd="0" presId="urn:microsoft.com/office/officeart/2005/8/layout/hierarchy5"/>
    <dgm:cxn modelId="{AA1B4893-C8F1-4992-8DA5-6C8DA93C96E2}" type="presParOf" srcId="{48A03D73-4AA5-493F-8349-03D53E46DE8F}" destId="{D85EE18A-85CE-4918-BFF1-13600B91B6B5}" srcOrd="1" destOrd="0" presId="urn:microsoft.com/office/officeart/2005/8/layout/hierarchy5"/>
    <dgm:cxn modelId="{C242C9F2-78BD-4B9C-ABF5-9236C5AD7BF0}" type="presParOf" srcId="{D85EE18A-85CE-4918-BFF1-13600B91B6B5}" destId="{9DBE1316-AB12-4493-98A9-D3B81993E5BB}" srcOrd="0" destOrd="0" presId="urn:microsoft.com/office/officeart/2005/8/layout/hierarchy5"/>
    <dgm:cxn modelId="{23A49E0F-80C8-4D17-9405-BDCFD16F0BC4}" type="presParOf" srcId="{9DBE1316-AB12-4493-98A9-D3B81993E5BB}" destId="{5ADD6CBB-0D30-46F9-8301-375A2849DAAC}" srcOrd="0" destOrd="0" presId="urn:microsoft.com/office/officeart/2005/8/layout/hierarchy5"/>
    <dgm:cxn modelId="{B3A0B93C-C47F-4677-B3FA-301E9FC71916}" type="presParOf" srcId="{D85EE18A-85CE-4918-BFF1-13600B91B6B5}" destId="{B50FAB65-1C78-4610-91B9-7CACE4DA959E}" srcOrd="1" destOrd="0" presId="urn:microsoft.com/office/officeart/2005/8/layout/hierarchy5"/>
    <dgm:cxn modelId="{3BD7A091-16B2-4EDE-B1D1-EF9A73DF5FEA}" type="presParOf" srcId="{B50FAB65-1C78-4610-91B9-7CACE4DA959E}" destId="{7C85D180-5872-4F56-A8BC-4AA46FEE9990}" srcOrd="0" destOrd="0" presId="urn:microsoft.com/office/officeart/2005/8/layout/hierarchy5"/>
    <dgm:cxn modelId="{FEA0D672-ABF4-404D-B411-9C092563E411}" type="presParOf" srcId="{B50FAB65-1C78-4610-91B9-7CACE4DA959E}" destId="{A7B9A06F-9B21-4092-8E24-A1B1CCF8146A}" srcOrd="1" destOrd="0" presId="urn:microsoft.com/office/officeart/2005/8/layout/hierarchy5"/>
    <dgm:cxn modelId="{973E4FA2-60DF-41F0-BE62-D4F512990F70}" type="presParOf" srcId="{D85EE18A-85CE-4918-BFF1-13600B91B6B5}" destId="{85F6F56D-ECFD-4833-A419-1F9C55A31840}" srcOrd="2" destOrd="0" presId="urn:microsoft.com/office/officeart/2005/8/layout/hierarchy5"/>
    <dgm:cxn modelId="{13A0DE6C-B68F-4C70-9497-2497F3D0EC7C}" type="presParOf" srcId="{85F6F56D-ECFD-4833-A419-1F9C55A31840}" destId="{B7008F89-9637-4983-9E77-733D5754BCC4}" srcOrd="0" destOrd="0" presId="urn:microsoft.com/office/officeart/2005/8/layout/hierarchy5"/>
    <dgm:cxn modelId="{D3ACFD2B-136F-44D0-88FD-935F47D36B43}" type="presParOf" srcId="{D85EE18A-85CE-4918-BFF1-13600B91B6B5}" destId="{7F82468D-36F8-415E-8321-7D3B6EF6066B}" srcOrd="3" destOrd="0" presId="urn:microsoft.com/office/officeart/2005/8/layout/hierarchy5"/>
    <dgm:cxn modelId="{20B7CB31-8163-4DC0-94D2-336A31143790}" type="presParOf" srcId="{7F82468D-36F8-415E-8321-7D3B6EF6066B}" destId="{77BF1D1D-8B66-4A96-898A-4F42DCF8D903}" srcOrd="0" destOrd="0" presId="urn:microsoft.com/office/officeart/2005/8/layout/hierarchy5"/>
    <dgm:cxn modelId="{4D8EB670-D251-43D9-956B-FAA2319E06ED}" type="presParOf" srcId="{7F82468D-36F8-415E-8321-7D3B6EF6066B}" destId="{7C502179-6DA3-4F3E-B2C6-4EA7A26DFAF8}" srcOrd="1" destOrd="0" presId="urn:microsoft.com/office/officeart/2005/8/layout/hierarchy5"/>
    <dgm:cxn modelId="{38F77149-8971-4D49-86FE-EE01D45B9543}" type="presParOf" srcId="{09410857-4746-43D9-AE4F-9E27650BAAC8}" destId="{009D083D-389A-495A-A96E-2AAF50412664}" srcOrd="2" destOrd="0" presId="urn:microsoft.com/office/officeart/2005/8/layout/hierarchy5"/>
    <dgm:cxn modelId="{C1CF5158-7EA7-4B4D-B97E-EA45302E44E1}" type="presParOf" srcId="{009D083D-389A-495A-A96E-2AAF50412664}" destId="{FC463357-0F39-4811-9625-F87B7DD7FC41}" srcOrd="0" destOrd="0" presId="urn:microsoft.com/office/officeart/2005/8/layout/hierarchy5"/>
    <dgm:cxn modelId="{C9540F4D-12A3-4C60-88D0-027C8F8392E5}" type="presParOf" srcId="{09410857-4746-43D9-AE4F-9E27650BAAC8}" destId="{4C2BFC4B-218E-407E-8EF5-C04201A9A60C}" srcOrd="3" destOrd="0" presId="urn:microsoft.com/office/officeart/2005/8/layout/hierarchy5"/>
    <dgm:cxn modelId="{99F30153-5191-4695-99CC-87F6EAE3CB24}" type="presParOf" srcId="{4C2BFC4B-218E-407E-8EF5-C04201A9A60C}" destId="{FBFCE5CF-9734-46E3-8E20-CEF70836A247}" srcOrd="0" destOrd="0" presId="urn:microsoft.com/office/officeart/2005/8/layout/hierarchy5"/>
    <dgm:cxn modelId="{E0579EE6-6FE3-4130-80A7-6AC95FD70B25}" type="presParOf" srcId="{4C2BFC4B-218E-407E-8EF5-C04201A9A60C}" destId="{CFC4BB69-7AFB-4D97-B1EB-14CE73CFD9CC}" srcOrd="1" destOrd="0" presId="urn:microsoft.com/office/officeart/2005/8/layout/hierarchy5"/>
    <dgm:cxn modelId="{153D1C08-3AA7-4F02-9CA0-072B4D145A57}" type="presParOf" srcId="{CFC4BB69-7AFB-4D97-B1EB-14CE73CFD9CC}" destId="{5C645219-E034-445E-BD54-50D656C7E0C2}" srcOrd="0" destOrd="0" presId="urn:microsoft.com/office/officeart/2005/8/layout/hierarchy5"/>
    <dgm:cxn modelId="{C57C4735-3AB5-4065-8A0A-AA146107B150}" type="presParOf" srcId="{5C645219-E034-445E-BD54-50D656C7E0C2}" destId="{E07F1C32-0D0F-4526-AF2C-8AFF50696949}" srcOrd="0" destOrd="0" presId="urn:microsoft.com/office/officeart/2005/8/layout/hierarchy5"/>
    <dgm:cxn modelId="{45B3765B-482B-4D15-95F2-F7068FEB4412}" type="presParOf" srcId="{CFC4BB69-7AFB-4D97-B1EB-14CE73CFD9CC}" destId="{9F675BB7-8787-4939-A1C5-C9255FA7BB93}" srcOrd="1" destOrd="0" presId="urn:microsoft.com/office/officeart/2005/8/layout/hierarchy5"/>
    <dgm:cxn modelId="{A556FDA2-7A4C-4055-BF54-23FFEC4EB16A}" type="presParOf" srcId="{9F675BB7-8787-4939-A1C5-C9255FA7BB93}" destId="{1B3F2066-3B16-4323-AC6E-97E425393595}" srcOrd="0" destOrd="0" presId="urn:microsoft.com/office/officeart/2005/8/layout/hierarchy5"/>
    <dgm:cxn modelId="{42727B3A-D18C-49CC-A4E8-D7C7321A3BB7}" type="presParOf" srcId="{9F675BB7-8787-4939-A1C5-C9255FA7BB93}" destId="{DB4317C2-9946-4C0F-AC0D-F7761974BC77}" srcOrd="1" destOrd="0" presId="urn:microsoft.com/office/officeart/2005/8/layout/hierarchy5"/>
    <dgm:cxn modelId="{85B3D62F-1EDB-4C76-BE01-AF19A661A77A}" type="presParOf" srcId="{DB4317C2-9946-4C0F-AC0D-F7761974BC77}" destId="{35345F98-7AA8-4A00-B72F-8AB86AC3DDE5}" srcOrd="0" destOrd="0" presId="urn:microsoft.com/office/officeart/2005/8/layout/hierarchy5"/>
    <dgm:cxn modelId="{4C4350E9-6AC4-431E-9769-AD1ED9D376E6}" type="presParOf" srcId="{35345F98-7AA8-4A00-B72F-8AB86AC3DDE5}" destId="{92D79B20-FADC-480C-848E-5F5B274C7EBA}" srcOrd="0" destOrd="0" presId="urn:microsoft.com/office/officeart/2005/8/layout/hierarchy5"/>
    <dgm:cxn modelId="{F9E509FE-55E7-4FA8-B0BA-AAE910A71766}" type="presParOf" srcId="{DB4317C2-9946-4C0F-AC0D-F7761974BC77}" destId="{A357FD7A-A12C-43CD-A4AC-E83ACCB9206C}" srcOrd="1" destOrd="0" presId="urn:microsoft.com/office/officeart/2005/8/layout/hierarchy5"/>
    <dgm:cxn modelId="{C5ED4CFA-6887-4FA7-AC87-5D73E2DE8DD0}" type="presParOf" srcId="{A357FD7A-A12C-43CD-A4AC-E83ACCB9206C}" destId="{C93558D1-9FF5-4423-8EC3-80E5987A474D}" srcOrd="0" destOrd="0" presId="urn:microsoft.com/office/officeart/2005/8/layout/hierarchy5"/>
    <dgm:cxn modelId="{CA927D72-F545-4A86-B043-4CCC1E7C421F}" type="presParOf" srcId="{A357FD7A-A12C-43CD-A4AC-E83ACCB9206C}" destId="{415AEE00-AF70-4ECF-B07C-C88470AC5F12}" srcOrd="1" destOrd="0" presId="urn:microsoft.com/office/officeart/2005/8/layout/hierarchy5"/>
    <dgm:cxn modelId="{AE267EC8-6D58-46CF-AF4C-E7472B128874}" type="presParOf" srcId="{415AEE00-AF70-4ECF-B07C-C88470AC5F12}" destId="{ECFA0CBB-E25B-45FE-AB0C-A7E1FFC51FEE}" srcOrd="0" destOrd="0" presId="urn:microsoft.com/office/officeart/2005/8/layout/hierarchy5"/>
    <dgm:cxn modelId="{5A87F2CA-AA55-44E7-8B13-F74F4ECA5802}" type="presParOf" srcId="{ECFA0CBB-E25B-45FE-AB0C-A7E1FFC51FEE}" destId="{00C10ECA-B6F3-4634-BEC1-CE5BFD399411}" srcOrd="0" destOrd="0" presId="urn:microsoft.com/office/officeart/2005/8/layout/hierarchy5"/>
    <dgm:cxn modelId="{7C79D906-1AD3-4472-AF6F-B07B640E1BBB}" type="presParOf" srcId="{415AEE00-AF70-4ECF-B07C-C88470AC5F12}" destId="{1860D3E6-716F-4E1F-A4E3-0B3051B86584}" srcOrd="1" destOrd="0" presId="urn:microsoft.com/office/officeart/2005/8/layout/hierarchy5"/>
    <dgm:cxn modelId="{38CEA377-D8DA-4256-A7C7-8D88C48F6B0B}" type="presParOf" srcId="{1860D3E6-716F-4E1F-A4E3-0B3051B86584}" destId="{D288EDF3-9488-42B4-A29E-EEA6761D3C4F}" srcOrd="0" destOrd="0" presId="urn:microsoft.com/office/officeart/2005/8/layout/hierarchy5"/>
    <dgm:cxn modelId="{12297F09-3907-45CA-A409-EEE47BA21275}" type="presParOf" srcId="{1860D3E6-716F-4E1F-A4E3-0B3051B86584}" destId="{BDE85DC2-9C32-444A-8192-F4C6DC31BE23}" srcOrd="1" destOrd="0" presId="urn:microsoft.com/office/officeart/2005/8/layout/hierarchy5"/>
    <dgm:cxn modelId="{D21B2362-2C5A-4D0E-B80A-D6C39DC01468}" type="presParOf" srcId="{3FAAB8C4-534E-412F-A9F9-020D430E8E17}" destId="{384E84A7-C7B4-4906-976B-46D43907B4C1}" srcOrd="1" destOrd="0" presId="urn:microsoft.com/office/officeart/2005/8/layout/hierarchy5"/>
    <dgm:cxn modelId="{FB023864-AB87-4C44-A78B-CDE97205B0DC}" type="presParOf" srcId="{384E84A7-C7B4-4906-976B-46D43907B4C1}" destId="{2D000B1A-0E01-481D-890E-EB709B912C5F}" srcOrd="0" destOrd="0" presId="urn:microsoft.com/office/officeart/2005/8/layout/hierarchy5"/>
    <dgm:cxn modelId="{DEC56336-B984-4EBD-8EC2-7BB92C342757}" type="presParOf" srcId="{2D000B1A-0E01-481D-890E-EB709B912C5F}" destId="{F459D172-6987-4647-B36D-AE21A5A7682B}" srcOrd="0" destOrd="0" presId="urn:microsoft.com/office/officeart/2005/8/layout/hierarchy5"/>
    <dgm:cxn modelId="{9E91B737-ABFE-4325-B285-B2A899C0B369}" type="presParOf" srcId="{2D000B1A-0E01-481D-890E-EB709B912C5F}" destId="{BEEEA5F4-D905-409C-BF3B-A5803E343CE3}" srcOrd="1" destOrd="0" presId="urn:microsoft.com/office/officeart/2005/8/layout/hierarchy5"/>
    <dgm:cxn modelId="{2308A230-BE0E-4E97-9E41-98F96C6E2D80}" type="presParOf" srcId="{384E84A7-C7B4-4906-976B-46D43907B4C1}" destId="{AC8ED507-3580-48E0-B9CE-544F4213DA6E}" srcOrd="1" destOrd="0" presId="urn:microsoft.com/office/officeart/2005/8/layout/hierarchy5"/>
    <dgm:cxn modelId="{E3646650-729C-4FD9-B514-2E6BD4395EF0}" type="presParOf" srcId="{AC8ED507-3580-48E0-B9CE-544F4213DA6E}" destId="{18EAB236-8E6B-4E9B-B5B3-ECF3B6B754E1}" srcOrd="0" destOrd="0" presId="urn:microsoft.com/office/officeart/2005/8/layout/hierarchy5"/>
    <dgm:cxn modelId="{70F41F10-54ED-470D-A213-35791C320ADA}" type="presParOf" srcId="{384E84A7-C7B4-4906-976B-46D43907B4C1}" destId="{725A61B3-B8FD-457A-B522-B35301A8D51A}" srcOrd="2" destOrd="0" presId="urn:microsoft.com/office/officeart/2005/8/layout/hierarchy5"/>
    <dgm:cxn modelId="{F9D5D32D-D410-4B66-A30A-005C32A2271C}" type="presParOf" srcId="{725A61B3-B8FD-457A-B522-B35301A8D51A}" destId="{8D3CA8C2-D492-4C36-9CA1-7FD23FF55CAA}" srcOrd="0" destOrd="0" presId="urn:microsoft.com/office/officeart/2005/8/layout/hierarchy5"/>
    <dgm:cxn modelId="{451B8945-6228-4B6E-8113-2AB0DB09C824}" type="presParOf" srcId="{725A61B3-B8FD-457A-B522-B35301A8D51A}" destId="{CF82AE68-6016-44C4-A1E2-F624D4BC4E13}" srcOrd="1" destOrd="0" presId="urn:microsoft.com/office/officeart/2005/8/layout/hierarchy5"/>
    <dgm:cxn modelId="{52346266-D645-4708-8262-107F9AEC5EB6}" type="presParOf" srcId="{384E84A7-C7B4-4906-976B-46D43907B4C1}" destId="{838545C4-D82F-4CB7-884D-D46CADB92BA1}" srcOrd="3" destOrd="0" presId="urn:microsoft.com/office/officeart/2005/8/layout/hierarchy5"/>
    <dgm:cxn modelId="{DD6195C6-C64D-41DE-BFB7-B292C4C1067D}" type="presParOf" srcId="{838545C4-D82F-4CB7-884D-D46CADB92BA1}" destId="{91F72B1F-3453-4CB8-8A46-88BD840E6719}" srcOrd="0" destOrd="0" presId="urn:microsoft.com/office/officeart/2005/8/layout/hierarchy5"/>
    <dgm:cxn modelId="{19D9D233-39DB-43B0-91D4-008D227F8706}" type="presParOf" srcId="{384E84A7-C7B4-4906-976B-46D43907B4C1}" destId="{86B4C464-4E74-4565-889F-78935B2B0D69}" srcOrd="4" destOrd="0" presId="urn:microsoft.com/office/officeart/2005/8/layout/hierarchy5"/>
    <dgm:cxn modelId="{26109CF3-8E23-47FA-89E5-8BE17214D26E}" type="presParOf" srcId="{86B4C464-4E74-4565-889F-78935B2B0D69}" destId="{73504538-3C21-49C2-9269-189B7C6303BE}" srcOrd="0" destOrd="0" presId="urn:microsoft.com/office/officeart/2005/8/layout/hierarchy5"/>
    <dgm:cxn modelId="{92D9D750-F0D6-4A7D-801C-D345828289AE}" type="presParOf" srcId="{86B4C464-4E74-4565-889F-78935B2B0D69}" destId="{EF78C3C3-4269-48B6-AA04-3A300653A65C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37BB6-C473-40AD-94F8-9D3136EE7837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C493161-159D-40B5-BFC7-57C9647E565C}">
      <dgm:prSet phldrT="[Text]"/>
      <dgm:spPr/>
      <dgm:t>
        <a:bodyPr/>
        <a:lstStyle/>
        <a:p>
          <a:r>
            <a:rPr lang="en-US" b="1" dirty="0"/>
            <a:t>methodology</a:t>
          </a:r>
        </a:p>
      </dgm:t>
    </dgm:pt>
    <dgm:pt modelId="{9C01084F-97A5-4027-BA31-F87A5C075B66}" type="parTrans" cxnId="{36C6D4A8-85DD-4C07-A2DB-27829BD640B8}">
      <dgm:prSet/>
      <dgm:spPr/>
      <dgm:t>
        <a:bodyPr/>
        <a:lstStyle/>
        <a:p>
          <a:endParaRPr lang="en-US"/>
        </a:p>
      </dgm:t>
    </dgm:pt>
    <dgm:pt modelId="{964BD583-8AF4-4E00-820B-970F1FB222B5}" type="sibTrans" cxnId="{36C6D4A8-85DD-4C07-A2DB-27829BD640B8}">
      <dgm:prSet/>
      <dgm:spPr/>
      <dgm:t>
        <a:bodyPr/>
        <a:lstStyle/>
        <a:p>
          <a:endParaRPr lang="en-US"/>
        </a:p>
      </dgm:t>
    </dgm:pt>
    <dgm:pt modelId="{2E8CB4DC-2132-4A04-9C89-1F437CE23F72}">
      <dgm:prSet phldrT="[Text]"/>
      <dgm:spPr/>
      <dgm:t>
        <a:bodyPr/>
        <a:lstStyle/>
        <a:p>
          <a:r>
            <a:rPr lang="en-US" dirty="0"/>
            <a:t>phase 1</a:t>
          </a:r>
        </a:p>
      </dgm:t>
    </dgm:pt>
    <dgm:pt modelId="{0A76A681-F621-4EA0-AC6F-BF7BC60F3F77}" type="parTrans" cxnId="{4F102872-04B1-40BC-A8DF-DA3E23EC5D68}">
      <dgm:prSet/>
      <dgm:spPr/>
      <dgm:t>
        <a:bodyPr/>
        <a:lstStyle/>
        <a:p>
          <a:endParaRPr lang="en-US"/>
        </a:p>
      </dgm:t>
    </dgm:pt>
    <dgm:pt modelId="{7468960F-B357-4436-A4FF-EFA2692849FF}" type="sibTrans" cxnId="{4F102872-04B1-40BC-A8DF-DA3E23EC5D68}">
      <dgm:prSet/>
      <dgm:spPr/>
      <dgm:t>
        <a:bodyPr/>
        <a:lstStyle/>
        <a:p>
          <a:endParaRPr lang="en-US"/>
        </a:p>
      </dgm:t>
    </dgm:pt>
    <dgm:pt modelId="{82C23159-180C-4DAE-BE56-704A512BD986}">
      <dgm:prSet phldrT="[Text]"/>
      <dgm:spPr/>
      <dgm:t>
        <a:bodyPr/>
        <a:lstStyle/>
        <a:p>
          <a:r>
            <a:rPr lang="en-US"/>
            <a:t>interaction session</a:t>
          </a:r>
        </a:p>
      </dgm:t>
    </dgm:pt>
    <dgm:pt modelId="{937D5177-EB96-4576-B530-3C7F799278AB}" type="parTrans" cxnId="{39BDB57F-FD24-41A0-A137-96BC16BB6B11}">
      <dgm:prSet/>
      <dgm:spPr/>
      <dgm:t>
        <a:bodyPr/>
        <a:lstStyle/>
        <a:p>
          <a:endParaRPr lang="en-US"/>
        </a:p>
      </dgm:t>
    </dgm:pt>
    <dgm:pt modelId="{32D711A8-03A7-47C0-8BBA-E4BCCB7662E3}" type="sibTrans" cxnId="{39BDB57F-FD24-41A0-A137-96BC16BB6B11}">
      <dgm:prSet/>
      <dgm:spPr/>
      <dgm:t>
        <a:bodyPr/>
        <a:lstStyle/>
        <a:p>
          <a:endParaRPr lang="en-US"/>
        </a:p>
      </dgm:t>
    </dgm:pt>
    <dgm:pt modelId="{66599EC8-298C-41CB-A699-D1884243E0B3}">
      <dgm:prSet phldrT="[Text]"/>
      <dgm:spPr/>
      <dgm:t>
        <a:bodyPr/>
        <a:lstStyle/>
        <a:p>
          <a:r>
            <a:rPr lang="en-US"/>
            <a:t>Focus group</a:t>
          </a:r>
        </a:p>
      </dgm:t>
    </dgm:pt>
    <dgm:pt modelId="{6333E727-31B9-479D-AB80-964250998BB5}" type="parTrans" cxnId="{160C0A8B-7924-4AA4-9A71-75657806E8E1}">
      <dgm:prSet/>
      <dgm:spPr/>
      <dgm:t>
        <a:bodyPr/>
        <a:lstStyle/>
        <a:p>
          <a:endParaRPr lang="en-US"/>
        </a:p>
      </dgm:t>
    </dgm:pt>
    <dgm:pt modelId="{9AE7B1D5-C46A-410A-980C-A122AF8ECBEF}" type="sibTrans" cxnId="{160C0A8B-7924-4AA4-9A71-75657806E8E1}">
      <dgm:prSet/>
      <dgm:spPr/>
      <dgm:t>
        <a:bodyPr/>
        <a:lstStyle/>
        <a:p>
          <a:endParaRPr lang="en-US"/>
        </a:p>
      </dgm:t>
    </dgm:pt>
    <dgm:pt modelId="{CBC2349A-3C5D-42EA-8D75-40C016D51A9A}">
      <dgm:prSet phldrT="[Text]"/>
      <dgm:spPr/>
      <dgm:t>
        <a:bodyPr/>
        <a:lstStyle/>
        <a:p>
          <a:r>
            <a:rPr lang="en-US"/>
            <a:t>Phase 2</a:t>
          </a:r>
        </a:p>
      </dgm:t>
    </dgm:pt>
    <dgm:pt modelId="{C640E1B6-F5D3-4189-A607-BA6C52722075}" type="parTrans" cxnId="{8900F8CC-8A67-4AB5-98F5-AC03135A0D56}">
      <dgm:prSet/>
      <dgm:spPr/>
      <dgm:t>
        <a:bodyPr/>
        <a:lstStyle/>
        <a:p>
          <a:endParaRPr lang="en-US"/>
        </a:p>
      </dgm:t>
    </dgm:pt>
    <dgm:pt modelId="{66EBC594-DCD8-40C6-9C8B-EBD8C0E00426}" type="sibTrans" cxnId="{8900F8CC-8A67-4AB5-98F5-AC03135A0D56}">
      <dgm:prSet/>
      <dgm:spPr/>
      <dgm:t>
        <a:bodyPr/>
        <a:lstStyle/>
        <a:p>
          <a:endParaRPr lang="en-US"/>
        </a:p>
      </dgm:t>
    </dgm:pt>
    <dgm:pt modelId="{9D140A12-2D55-4C16-9F34-4FDD425B5428}">
      <dgm:prSet phldrT="[Text]"/>
      <dgm:spPr/>
      <dgm:t>
        <a:bodyPr/>
        <a:lstStyle/>
        <a:p>
          <a:r>
            <a:rPr lang="en-US"/>
            <a:t>Goal setting intervention</a:t>
          </a:r>
        </a:p>
      </dgm:t>
    </dgm:pt>
    <dgm:pt modelId="{A85BF7CA-2AB8-4478-945F-E31E57EE8594}" type="parTrans" cxnId="{AFB551C7-26E7-4391-BC1A-FBA8D0D7FBDD}">
      <dgm:prSet/>
      <dgm:spPr/>
      <dgm:t>
        <a:bodyPr/>
        <a:lstStyle/>
        <a:p>
          <a:endParaRPr lang="en-US"/>
        </a:p>
      </dgm:t>
    </dgm:pt>
    <dgm:pt modelId="{21D2DE97-A438-401C-B1BA-D426EF567D85}" type="sibTrans" cxnId="{AFB551C7-26E7-4391-BC1A-FBA8D0D7FBDD}">
      <dgm:prSet/>
      <dgm:spPr/>
      <dgm:t>
        <a:bodyPr/>
        <a:lstStyle/>
        <a:p>
          <a:endParaRPr lang="en-US"/>
        </a:p>
      </dgm:t>
    </dgm:pt>
    <dgm:pt modelId="{46E59A8E-C669-418B-9A99-1B46C0A5387F}">
      <dgm:prSet/>
      <dgm:spPr/>
      <dgm:t>
        <a:bodyPr/>
        <a:lstStyle/>
        <a:p>
          <a:r>
            <a:rPr lang="en-US"/>
            <a:t>physical activities</a:t>
          </a:r>
        </a:p>
      </dgm:t>
    </dgm:pt>
    <dgm:pt modelId="{6C360DF5-3EA9-49DF-BA16-11E3EC6B3603}" type="parTrans" cxnId="{ABC00841-595B-4844-9F9B-9091DD3D3087}">
      <dgm:prSet/>
      <dgm:spPr/>
      <dgm:t>
        <a:bodyPr/>
        <a:lstStyle/>
        <a:p>
          <a:endParaRPr lang="en-US"/>
        </a:p>
      </dgm:t>
    </dgm:pt>
    <dgm:pt modelId="{55D487E3-2BC4-4DCD-822E-E63FA5C1C9CC}" type="sibTrans" cxnId="{ABC00841-595B-4844-9F9B-9091DD3D3087}">
      <dgm:prSet/>
      <dgm:spPr/>
      <dgm:t>
        <a:bodyPr/>
        <a:lstStyle/>
        <a:p>
          <a:endParaRPr lang="en-US"/>
        </a:p>
      </dgm:t>
    </dgm:pt>
    <dgm:pt modelId="{C8759F2C-92E7-4257-89FD-CE76BD981020}">
      <dgm:prSet/>
      <dgm:spPr/>
      <dgm:t>
        <a:bodyPr/>
        <a:lstStyle/>
        <a:p>
          <a:r>
            <a:rPr lang="en-US"/>
            <a:t>walking</a:t>
          </a:r>
        </a:p>
      </dgm:t>
    </dgm:pt>
    <dgm:pt modelId="{2E0D301E-A47A-406A-903C-D733E5B7E879}" type="parTrans" cxnId="{AD465467-3AFA-410A-A135-9059468FDE50}">
      <dgm:prSet/>
      <dgm:spPr/>
      <dgm:t>
        <a:bodyPr/>
        <a:lstStyle/>
        <a:p>
          <a:endParaRPr lang="en-US"/>
        </a:p>
      </dgm:t>
    </dgm:pt>
    <dgm:pt modelId="{33B12F53-A6E8-4E09-9D5C-728ADE5CCDD7}" type="sibTrans" cxnId="{AD465467-3AFA-410A-A135-9059468FDE50}">
      <dgm:prSet/>
      <dgm:spPr/>
      <dgm:t>
        <a:bodyPr/>
        <a:lstStyle/>
        <a:p>
          <a:endParaRPr lang="en-US"/>
        </a:p>
      </dgm:t>
    </dgm:pt>
    <dgm:pt modelId="{5B312166-6EB1-4497-99D5-3F90CA45223F}">
      <dgm:prSet/>
      <dgm:spPr/>
      <dgm:t>
        <a:bodyPr/>
        <a:lstStyle/>
        <a:p>
          <a:r>
            <a:rPr lang="en-US" dirty="0" smtClean="0"/>
            <a:t>exercising </a:t>
          </a:r>
          <a:endParaRPr lang="en-US" dirty="0"/>
        </a:p>
      </dgm:t>
    </dgm:pt>
    <dgm:pt modelId="{DB8384B4-C7F7-401C-AF49-12C5765D7996}" type="parTrans" cxnId="{3E4A5AC9-88BA-4C1B-9B62-7BCEAFDDF191}">
      <dgm:prSet/>
      <dgm:spPr/>
      <dgm:t>
        <a:bodyPr/>
        <a:lstStyle/>
        <a:p>
          <a:endParaRPr lang="en-US"/>
        </a:p>
      </dgm:t>
    </dgm:pt>
    <dgm:pt modelId="{604A5FCC-D55E-497F-B13C-32AD5A6CF1EF}" type="sibTrans" cxnId="{3E4A5AC9-88BA-4C1B-9B62-7BCEAFDDF191}">
      <dgm:prSet/>
      <dgm:spPr/>
      <dgm:t>
        <a:bodyPr/>
        <a:lstStyle/>
        <a:p>
          <a:endParaRPr lang="en-US"/>
        </a:p>
      </dgm:t>
    </dgm:pt>
    <dgm:pt modelId="{4269809A-DCE2-4DBE-9944-F8240814B237}">
      <dgm:prSet/>
      <dgm:spPr/>
      <dgm:t>
        <a:bodyPr/>
        <a:lstStyle/>
        <a:p>
          <a:r>
            <a:rPr lang="en-US"/>
            <a:t>gardening</a:t>
          </a:r>
        </a:p>
      </dgm:t>
    </dgm:pt>
    <dgm:pt modelId="{41E0C777-12BC-4544-96F7-AB42CFEC83A5}" type="parTrans" cxnId="{C074F940-D4AB-4785-81F3-FEC7E99353DF}">
      <dgm:prSet/>
      <dgm:spPr/>
      <dgm:t>
        <a:bodyPr/>
        <a:lstStyle/>
        <a:p>
          <a:endParaRPr lang="en-US"/>
        </a:p>
      </dgm:t>
    </dgm:pt>
    <dgm:pt modelId="{41A0500A-309F-4940-8CCD-7D37B16D63A6}" type="sibTrans" cxnId="{C074F940-D4AB-4785-81F3-FEC7E99353DF}">
      <dgm:prSet/>
      <dgm:spPr/>
      <dgm:t>
        <a:bodyPr/>
        <a:lstStyle/>
        <a:p>
          <a:endParaRPr lang="en-US"/>
        </a:p>
      </dgm:t>
    </dgm:pt>
    <dgm:pt modelId="{78D3021A-18CD-489F-A8B7-74AA376B78E5}">
      <dgm:prSet/>
      <dgm:spPr/>
      <dgm:t>
        <a:bodyPr/>
        <a:lstStyle/>
        <a:p>
          <a:r>
            <a:rPr lang="en-US"/>
            <a:t>shopping</a:t>
          </a:r>
        </a:p>
      </dgm:t>
    </dgm:pt>
    <dgm:pt modelId="{896813E3-3C66-4046-8F21-3BD3D976439F}" type="parTrans" cxnId="{0061C11A-2DF7-448F-9963-D28CF90F5866}">
      <dgm:prSet/>
      <dgm:spPr/>
      <dgm:t>
        <a:bodyPr/>
        <a:lstStyle/>
        <a:p>
          <a:endParaRPr lang="en-US"/>
        </a:p>
      </dgm:t>
    </dgm:pt>
    <dgm:pt modelId="{622848A1-4C69-4701-A4B2-1C0843C430F1}" type="sibTrans" cxnId="{0061C11A-2DF7-448F-9963-D28CF90F5866}">
      <dgm:prSet/>
      <dgm:spPr/>
      <dgm:t>
        <a:bodyPr/>
        <a:lstStyle/>
        <a:p>
          <a:endParaRPr lang="en-US"/>
        </a:p>
      </dgm:t>
    </dgm:pt>
    <dgm:pt modelId="{A267FC57-A3CE-4726-BB9F-4B3EE3FC82C6}">
      <dgm:prSet/>
      <dgm:spPr/>
      <dgm:t>
        <a:bodyPr/>
        <a:lstStyle/>
        <a:p>
          <a:r>
            <a:rPr lang="en-US" dirty="0" smtClean="0"/>
            <a:t>Working</a:t>
          </a:r>
          <a:endParaRPr lang="en-US" dirty="0"/>
        </a:p>
      </dgm:t>
    </dgm:pt>
    <dgm:pt modelId="{09F07208-42DE-4680-9CED-F0FDAEE1699C}" type="parTrans" cxnId="{939C6D1B-3ABC-4A1E-9C50-72D7995C5FD8}">
      <dgm:prSet/>
      <dgm:spPr/>
      <dgm:t>
        <a:bodyPr/>
        <a:lstStyle/>
        <a:p>
          <a:endParaRPr lang="en-US"/>
        </a:p>
      </dgm:t>
    </dgm:pt>
    <dgm:pt modelId="{1488AC88-D24C-4A97-A989-3027D96DAC90}" type="sibTrans" cxnId="{939C6D1B-3ABC-4A1E-9C50-72D7995C5FD8}">
      <dgm:prSet/>
      <dgm:spPr/>
      <dgm:t>
        <a:bodyPr/>
        <a:lstStyle/>
        <a:p>
          <a:endParaRPr lang="en-US"/>
        </a:p>
      </dgm:t>
    </dgm:pt>
    <dgm:pt modelId="{1A936F43-42C7-47F2-AEF0-9E809561D095}" type="pres">
      <dgm:prSet presAssocID="{63937BB6-C473-40AD-94F8-9D3136EE78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E02AD7-8C39-4B70-8179-10937DCADE1C}" type="pres">
      <dgm:prSet presAssocID="{1C493161-159D-40B5-BFC7-57C9647E565C}" presName="root1" presStyleCnt="0"/>
      <dgm:spPr/>
      <dgm:t>
        <a:bodyPr/>
        <a:lstStyle/>
        <a:p>
          <a:endParaRPr lang="en-US"/>
        </a:p>
      </dgm:t>
    </dgm:pt>
    <dgm:pt modelId="{AB72287A-5540-4C89-9021-4D1A52E682E5}" type="pres">
      <dgm:prSet presAssocID="{1C493161-159D-40B5-BFC7-57C9647E565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9D51FC-4486-4E18-BA8B-0D680776CCF6}" type="pres">
      <dgm:prSet presAssocID="{1C493161-159D-40B5-BFC7-57C9647E565C}" presName="level2hierChild" presStyleCnt="0"/>
      <dgm:spPr/>
      <dgm:t>
        <a:bodyPr/>
        <a:lstStyle/>
        <a:p>
          <a:endParaRPr lang="en-US"/>
        </a:p>
      </dgm:t>
    </dgm:pt>
    <dgm:pt modelId="{7CE2BB11-B371-483A-AA83-EE472CAA1F07}" type="pres">
      <dgm:prSet presAssocID="{0A76A681-F621-4EA0-AC6F-BF7BC60F3F7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63F8CE1-6563-4040-86D4-EE2E5306A9B4}" type="pres">
      <dgm:prSet presAssocID="{0A76A681-F621-4EA0-AC6F-BF7BC60F3F7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E9F50F93-12B7-46F4-855A-E7E508D45C6A}" type="pres">
      <dgm:prSet presAssocID="{2E8CB4DC-2132-4A04-9C89-1F437CE23F72}" presName="root2" presStyleCnt="0"/>
      <dgm:spPr/>
      <dgm:t>
        <a:bodyPr/>
        <a:lstStyle/>
        <a:p>
          <a:endParaRPr lang="en-US"/>
        </a:p>
      </dgm:t>
    </dgm:pt>
    <dgm:pt modelId="{A0C4957B-9EBD-4FA5-8E9D-E43A6C68FCAB}" type="pres">
      <dgm:prSet presAssocID="{2E8CB4DC-2132-4A04-9C89-1F437CE23F7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AB422A-8533-4C51-A1D4-16448C522D48}" type="pres">
      <dgm:prSet presAssocID="{2E8CB4DC-2132-4A04-9C89-1F437CE23F72}" presName="level3hierChild" presStyleCnt="0"/>
      <dgm:spPr/>
      <dgm:t>
        <a:bodyPr/>
        <a:lstStyle/>
        <a:p>
          <a:endParaRPr lang="en-US"/>
        </a:p>
      </dgm:t>
    </dgm:pt>
    <dgm:pt modelId="{2B933C0C-0B7A-4515-B556-11EBB4F6E1C4}" type="pres">
      <dgm:prSet presAssocID="{937D5177-EB96-4576-B530-3C7F799278AB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6ED626AC-4891-41DB-9E83-7CD0A263954E}" type="pres">
      <dgm:prSet presAssocID="{937D5177-EB96-4576-B530-3C7F799278AB}" presName="connTx" presStyleLbl="parChTrans1D3" presStyleIdx="0" presStyleCnt="3"/>
      <dgm:spPr/>
      <dgm:t>
        <a:bodyPr/>
        <a:lstStyle/>
        <a:p>
          <a:endParaRPr lang="en-US"/>
        </a:p>
      </dgm:t>
    </dgm:pt>
    <dgm:pt modelId="{AA17BD24-09C2-4FE1-933A-E263F4D1AA93}" type="pres">
      <dgm:prSet presAssocID="{82C23159-180C-4DAE-BE56-704A512BD986}" presName="root2" presStyleCnt="0"/>
      <dgm:spPr/>
      <dgm:t>
        <a:bodyPr/>
        <a:lstStyle/>
        <a:p>
          <a:endParaRPr lang="en-US"/>
        </a:p>
      </dgm:t>
    </dgm:pt>
    <dgm:pt modelId="{8997313D-9202-4A39-9999-A42BC1CC2EF1}" type="pres">
      <dgm:prSet presAssocID="{82C23159-180C-4DAE-BE56-704A512BD986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88448-48FE-4FD3-86E3-437637D6626C}" type="pres">
      <dgm:prSet presAssocID="{82C23159-180C-4DAE-BE56-704A512BD986}" presName="level3hierChild" presStyleCnt="0"/>
      <dgm:spPr/>
      <dgm:t>
        <a:bodyPr/>
        <a:lstStyle/>
        <a:p>
          <a:endParaRPr lang="en-US"/>
        </a:p>
      </dgm:t>
    </dgm:pt>
    <dgm:pt modelId="{0804ACEA-80E7-45AB-95AE-E7A7811015F6}" type="pres">
      <dgm:prSet presAssocID="{6333E727-31B9-479D-AB80-964250998BB5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F85269E7-142C-44E5-AD26-BD1858C89D82}" type="pres">
      <dgm:prSet presAssocID="{6333E727-31B9-479D-AB80-964250998BB5}" presName="connTx" presStyleLbl="parChTrans1D3" presStyleIdx="1" presStyleCnt="3"/>
      <dgm:spPr/>
      <dgm:t>
        <a:bodyPr/>
        <a:lstStyle/>
        <a:p>
          <a:endParaRPr lang="en-US"/>
        </a:p>
      </dgm:t>
    </dgm:pt>
    <dgm:pt modelId="{61D20642-6FB4-46AA-9242-885F1E0B4042}" type="pres">
      <dgm:prSet presAssocID="{66599EC8-298C-41CB-A699-D1884243E0B3}" presName="root2" presStyleCnt="0"/>
      <dgm:spPr/>
      <dgm:t>
        <a:bodyPr/>
        <a:lstStyle/>
        <a:p>
          <a:endParaRPr lang="en-US"/>
        </a:p>
      </dgm:t>
    </dgm:pt>
    <dgm:pt modelId="{F6503194-B7B4-4D45-B70D-569F5CADD226}" type="pres">
      <dgm:prSet presAssocID="{66599EC8-298C-41CB-A699-D1884243E0B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1446E2-23B9-464A-9F25-B28A1CCDA1D0}" type="pres">
      <dgm:prSet presAssocID="{66599EC8-298C-41CB-A699-D1884243E0B3}" presName="level3hierChild" presStyleCnt="0"/>
      <dgm:spPr/>
      <dgm:t>
        <a:bodyPr/>
        <a:lstStyle/>
        <a:p>
          <a:endParaRPr lang="en-US"/>
        </a:p>
      </dgm:t>
    </dgm:pt>
    <dgm:pt modelId="{31FB211B-22FF-4E1A-9573-C103C1FE9FAF}" type="pres">
      <dgm:prSet presAssocID="{C640E1B6-F5D3-4189-A607-BA6C5272207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979288D-CF5F-4BC6-A5D2-2BAA95EAD45C}" type="pres">
      <dgm:prSet presAssocID="{C640E1B6-F5D3-4189-A607-BA6C527220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3B95890-46A9-4286-A875-795A9A987B7F}" type="pres">
      <dgm:prSet presAssocID="{CBC2349A-3C5D-42EA-8D75-40C016D51A9A}" presName="root2" presStyleCnt="0"/>
      <dgm:spPr/>
      <dgm:t>
        <a:bodyPr/>
        <a:lstStyle/>
        <a:p>
          <a:endParaRPr lang="en-US"/>
        </a:p>
      </dgm:t>
    </dgm:pt>
    <dgm:pt modelId="{8FD4639E-3AF4-4868-97AC-75A88C37540E}" type="pres">
      <dgm:prSet presAssocID="{CBC2349A-3C5D-42EA-8D75-40C016D51A9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BE2AAE-10BE-4FF1-999D-F44AD86CF9BE}" type="pres">
      <dgm:prSet presAssocID="{CBC2349A-3C5D-42EA-8D75-40C016D51A9A}" presName="level3hierChild" presStyleCnt="0"/>
      <dgm:spPr/>
      <dgm:t>
        <a:bodyPr/>
        <a:lstStyle/>
        <a:p>
          <a:endParaRPr lang="en-US"/>
        </a:p>
      </dgm:t>
    </dgm:pt>
    <dgm:pt modelId="{B6178EE7-8E17-46DA-816C-0DF005EC1831}" type="pres">
      <dgm:prSet presAssocID="{A85BF7CA-2AB8-4478-945F-E31E57EE8594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40A994B-5DC4-4D5E-9264-40801EE3F544}" type="pres">
      <dgm:prSet presAssocID="{A85BF7CA-2AB8-4478-945F-E31E57EE8594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AF30468-4FB6-4E3B-805A-33AD5519BB18}" type="pres">
      <dgm:prSet presAssocID="{9D140A12-2D55-4C16-9F34-4FDD425B5428}" presName="root2" presStyleCnt="0"/>
      <dgm:spPr/>
      <dgm:t>
        <a:bodyPr/>
        <a:lstStyle/>
        <a:p>
          <a:endParaRPr lang="en-US"/>
        </a:p>
      </dgm:t>
    </dgm:pt>
    <dgm:pt modelId="{4AC57C90-74D8-47E8-B104-485FD0B5CF16}" type="pres">
      <dgm:prSet presAssocID="{9D140A12-2D55-4C16-9F34-4FDD425B5428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034123-AD22-40FB-8BE4-584304BD1330}" type="pres">
      <dgm:prSet presAssocID="{9D140A12-2D55-4C16-9F34-4FDD425B5428}" presName="level3hierChild" presStyleCnt="0"/>
      <dgm:spPr/>
      <dgm:t>
        <a:bodyPr/>
        <a:lstStyle/>
        <a:p>
          <a:endParaRPr lang="en-US"/>
        </a:p>
      </dgm:t>
    </dgm:pt>
    <dgm:pt modelId="{7105F38B-9966-40A8-9C76-92181E2E39F4}" type="pres">
      <dgm:prSet presAssocID="{6C360DF5-3EA9-49DF-BA16-11E3EC6B3603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766421B3-28F8-4D8E-B61A-A76BD465C160}" type="pres">
      <dgm:prSet presAssocID="{6C360DF5-3EA9-49DF-BA16-11E3EC6B3603}" presName="connTx" presStyleLbl="parChTrans1D4" presStyleIdx="0" presStyleCnt="6"/>
      <dgm:spPr/>
      <dgm:t>
        <a:bodyPr/>
        <a:lstStyle/>
        <a:p>
          <a:endParaRPr lang="en-US"/>
        </a:p>
      </dgm:t>
    </dgm:pt>
    <dgm:pt modelId="{8A8AABF2-E6F2-4B8A-9E64-60DA7241A1D7}" type="pres">
      <dgm:prSet presAssocID="{46E59A8E-C669-418B-9A99-1B46C0A5387F}" presName="root2" presStyleCnt="0"/>
      <dgm:spPr/>
      <dgm:t>
        <a:bodyPr/>
        <a:lstStyle/>
        <a:p>
          <a:endParaRPr lang="en-US"/>
        </a:p>
      </dgm:t>
    </dgm:pt>
    <dgm:pt modelId="{9B370A74-62F7-4525-A2E4-5DAD8A975FEA}" type="pres">
      <dgm:prSet presAssocID="{46E59A8E-C669-418B-9A99-1B46C0A5387F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02C735-BB98-40AC-BD70-F9CC0BA7B276}" type="pres">
      <dgm:prSet presAssocID="{46E59A8E-C669-418B-9A99-1B46C0A5387F}" presName="level3hierChild" presStyleCnt="0"/>
      <dgm:spPr/>
      <dgm:t>
        <a:bodyPr/>
        <a:lstStyle/>
        <a:p>
          <a:endParaRPr lang="en-US"/>
        </a:p>
      </dgm:t>
    </dgm:pt>
    <dgm:pt modelId="{774A5FF7-EB68-4C82-B2C7-236BCD795982}" type="pres">
      <dgm:prSet presAssocID="{2E0D301E-A47A-406A-903C-D733E5B7E879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E8381616-8E8E-46AF-9BD2-2E2CE1942781}" type="pres">
      <dgm:prSet presAssocID="{2E0D301E-A47A-406A-903C-D733E5B7E879}" presName="connTx" presStyleLbl="parChTrans1D4" presStyleIdx="1" presStyleCnt="6"/>
      <dgm:spPr/>
      <dgm:t>
        <a:bodyPr/>
        <a:lstStyle/>
        <a:p>
          <a:endParaRPr lang="en-US"/>
        </a:p>
      </dgm:t>
    </dgm:pt>
    <dgm:pt modelId="{BDD09E45-5825-4F90-B9EE-B0E2A8EFE663}" type="pres">
      <dgm:prSet presAssocID="{C8759F2C-92E7-4257-89FD-CE76BD981020}" presName="root2" presStyleCnt="0"/>
      <dgm:spPr/>
      <dgm:t>
        <a:bodyPr/>
        <a:lstStyle/>
        <a:p>
          <a:endParaRPr lang="en-US"/>
        </a:p>
      </dgm:t>
    </dgm:pt>
    <dgm:pt modelId="{09A9C0CE-8902-4967-9A25-093BDB19F2AC}" type="pres">
      <dgm:prSet presAssocID="{C8759F2C-92E7-4257-89FD-CE76BD981020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861BE5-458D-4DD5-99FB-254E1E8485F0}" type="pres">
      <dgm:prSet presAssocID="{C8759F2C-92E7-4257-89FD-CE76BD981020}" presName="level3hierChild" presStyleCnt="0"/>
      <dgm:spPr/>
      <dgm:t>
        <a:bodyPr/>
        <a:lstStyle/>
        <a:p>
          <a:endParaRPr lang="en-US"/>
        </a:p>
      </dgm:t>
    </dgm:pt>
    <dgm:pt modelId="{0F51F37F-C834-485B-A0DB-255080A4F08C}" type="pres">
      <dgm:prSet presAssocID="{896813E3-3C66-4046-8F21-3BD3D976439F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BE4F7519-CE97-4572-A12A-120EACCE09FB}" type="pres">
      <dgm:prSet presAssocID="{896813E3-3C66-4046-8F21-3BD3D976439F}" presName="connTx" presStyleLbl="parChTrans1D4" presStyleIdx="2" presStyleCnt="6"/>
      <dgm:spPr/>
      <dgm:t>
        <a:bodyPr/>
        <a:lstStyle/>
        <a:p>
          <a:endParaRPr lang="en-US"/>
        </a:p>
      </dgm:t>
    </dgm:pt>
    <dgm:pt modelId="{077A7255-197B-416D-B68A-04894B660B31}" type="pres">
      <dgm:prSet presAssocID="{78D3021A-18CD-489F-A8B7-74AA376B78E5}" presName="root2" presStyleCnt="0"/>
      <dgm:spPr/>
      <dgm:t>
        <a:bodyPr/>
        <a:lstStyle/>
        <a:p>
          <a:endParaRPr lang="en-US"/>
        </a:p>
      </dgm:t>
    </dgm:pt>
    <dgm:pt modelId="{B45AB86B-B78A-4DF1-A864-FE4616E2C25C}" type="pres">
      <dgm:prSet presAssocID="{78D3021A-18CD-489F-A8B7-74AA376B78E5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F891F-03BE-4A66-AF2E-3AA0AC9D46C2}" type="pres">
      <dgm:prSet presAssocID="{78D3021A-18CD-489F-A8B7-74AA376B78E5}" presName="level3hierChild" presStyleCnt="0"/>
      <dgm:spPr/>
      <dgm:t>
        <a:bodyPr/>
        <a:lstStyle/>
        <a:p>
          <a:endParaRPr lang="en-US"/>
        </a:p>
      </dgm:t>
    </dgm:pt>
    <dgm:pt modelId="{205AEF55-6E92-42A7-923D-42619D96890F}" type="pres">
      <dgm:prSet presAssocID="{41E0C777-12BC-4544-96F7-AB42CFEC83A5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AA41E31E-41E9-4E41-859C-FC9AD07AA2F4}" type="pres">
      <dgm:prSet presAssocID="{41E0C777-12BC-4544-96F7-AB42CFEC83A5}" presName="connTx" presStyleLbl="parChTrans1D4" presStyleIdx="3" presStyleCnt="6"/>
      <dgm:spPr/>
      <dgm:t>
        <a:bodyPr/>
        <a:lstStyle/>
        <a:p>
          <a:endParaRPr lang="en-US"/>
        </a:p>
      </dgm:t>
    </dgm:pt>
    <dgm:pt modelId="{B10B7E0D-3D18-41E0-8BBB-09DEF2CC3BE2}" type="pres">
      <dgm:prSet presAssocID="{4269809A-DCE2-4DBE-9944-F8240814B237}" presName="root2" presStyleCnt="0"/>
      <dgm:spPr/>
      <dgm:t>
        <a:bodyPr/>
        <a:lstStyle/>
        <a:p>
          <a:endParaRPr lang="en-US"/>
        </a:p>
      </dgm:t>
    </dgm:pt>
    <dgm:pt modelId="{B8950615-F94D-492E-8C20-69B76D127045}" type="pres">
      <dgm:prSet presAssocID="{4269809A-DCE2-4DBE-9944-F8240814B237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6D4520-C794-4562-A480-0F3F434970E5}" type="pres">
      <dgm:prSet presAssocID="{4269809A-DCE2-4DBE-9944-F8240814B237}" presName="level3hierChild" presStyleCnt="0"/>
      <dgm:spPr/>
      <dgm:t>
        <a:bodyPr/>
        <a:lstStyle/>
        <a:p>
          <a:endParaRPr lang="en-US"/>
        </a:p>
      </dgm:t>
    </dgm:pt>
    <dgm:pt modelId="{C90E311B-7541-4F26-892D-7EB495CF3308}" type="pres">
      <dgm:prSet presAssocID="{DB8384B4-C7F7-401C-AF49-12C5765D7996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A9558759-689A-403C-8148-FDE4AADA5284}" type="pres">
      <dgm:prSet presAssocID="{DB8384B4-C7F7-401C-AF49-12C5765D7996}" presName="connTx" presStyleLbl="parChTrans1D4" presStyleIdx="4" presStyleCnt="6"/>
      <dgm:spPr/>
      <dgm:t>
        <a:bodyPr/>
        <a:lstStyle/>
        <a:p>
          <a:endParaRPr lang="en-US"/>
        </a:p>
      </dgm:t>
    </dgm:pt>
    <dgm:pt modelId="{D750A785-4046-4FC1-AB2C-C57759BCDB82}" type="pres">
      <dgm:prSet presAssocID="{5B312166-6EB1-4497-99D5-3F90CA45223F}" presName="root2" presStyleCnt="0"/>
      <dgm:spPr/>
      <dgm:t>
        <a:bodyPr/>
        <a:lstStyle/>
        <a:p>
          <a:endParaRPr lang="en-US"/>
        </a:p>
      </dgm:t>
    </dgm:pt>
    <dgm:pt modelId="{AE722236-DF4C-483F-9BF8-12740604FC71}" type="pres">
      <dgm:prSet presAssocID="{5B312166-6EB1-4497-99D5-3F90CA45223F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C07064-7D89-4D4A-99B9-85E3CF459C4A}" type="pres">
      <dgm:prSet presAssocID="{5B312166-6EB1-4497-99D5-3F90CA45223F}" presName="level3hierChild" presStyleCnt="0"/>
      <dgm:spPr/>
      <dgm:t>
        <a:bodyPr/>
        <a:lstStyle/>
        <a:p>
          <a:endParaRPr lang="en-US"/>
        </a:p>
      </dgm:t>
    </dgm:pt>
    <dgm:pt modelId="{87600146-5430-467A-8D41-EC4FB516FBE7}" type="pres">
      <dgm:prSet presAssocID="{09F07208-42DE-4680-9CED-F0FDAEE1699C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70B56EE6-ECBA-483C-A8C9-CB227A106043}" type="pres">
      <dgm:prSet presAssocID="{09F07208-42DE-4680-9CED-F0FDAEE1699C}" presName="connTx" presStyleLbl="parChTrans1D4" presStyleIdx="5" presStyleCnt="6"/>
      <dgm:spPr/>
      <dgm:t>
        <a:bodyPr/>
        <a:lstStyle/>
        <a:p>
          <a:endParaRPr lang="en-US"/>
        </a:p>
      </dgm:t>
    </dgm:pt>
    <dgm:pt modelId="{1F57E523-8DB8-43BA-B84A-9D6DB38BB99C}" type="pres">
      <dgm:prSet presAssocID="{A267FC57-A3CE-4726-BB9F-4B3EE3FC82C6}" presName="root2" presStyleCnt="0"/>
      <dgm:spPr/>
    </dgm:pt>
    <dgm:pt modelId="{95624456-5A70-442F-9603-5FBD2ADBC48C}" type="pres">
      <dgm:prSet presAssocID="{A267FC57-A3CE-4726-BB9F-4B3EE3FC82C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B5307-2205-4D37-B37C-C49DF1C7224D}" type="pres">
      <dgm:prSet presAssocID="{A267FC57-A3CE-4726-BB9F-4B3EE3FC82C6}" presName="level3hierChild" presStyleCnt="0"/>
      <dgm:spPr/>
    </dgm:pt>
  </dgm:ptLst>
  <dgm:cxnLst>
    <dgm:cxn modelId="{8C84BC7D-0727-4C57-8231-594CA6D767EF}" type="presOf" srcId="{937D5177-EB96-4576-B530-3C7F799278AB}" destId="{2B933C0C-0B7A-4515-B556-11EBB4F6E1C4}" srcOrd="0" destOrd="0" presId="urn:microsoft.com/office/officeart/2005/8/layout/hierarchy2"/>
    <dgm:cxn modelId="{E54751BF-8110-4A0D-8BC0-9A5320179560}" type="presOf" srcId="{A85BF7CA-2AB8-4478-945F-E31E57EE8594}" destId="{F40A994B-5DC4-4D5E-9264-40801EE3F544}" srcOrd="1" destOrd="0" presId="urn:microsoft.com/office/officeart/2005/8/layout/hierarchy2"/>
    <dgm:cxn modelId="{936E0ED2-53AC-4596-80AF-B9686B6BE738}" type="presOf" srcId="{09F07208-42DE-4680-9CED-F0FDAEE1699C}" destId="{87600146-5430-467A-8D41-EC4FB516FBE7}" srcOrd="0" destOrd="0" presId="urn:microsoft.com/office/officeart/2005/8/layout/hierarchy2"/>
    <dgm:cxn modelId="{09C8F5EC-2B52-4A11-A702-81CC75686628}" type="presOf" srcId="{C640E1B6-F5D3-4189-A607-BA6C52722075}" destId="{31FB211B-22FF-4E1A-9573-C103C1FE9FAF}" srcOrd="0" destOrd="0" presId="urn:microsoft.com/office/officeart/2005/8/layout/hierarchy2"/>
    <dgm:cxn modelId="{3E4A5AC9-88BA-4C1B-9B62-7BCEAFDDF191}" srcId="{46E59A8E-C669-418B-9A99-1B46C0A5387F}" destId="{5B312166-6EB1-4497-99D5-3F90CA45223F}" srcOrd="3" destOrd="0" parTransId="{DB8384B4-C7F7-401C-AF49-12C5765D7996}" sibTransId="{604A5FCC-D55E-497F-B13C-32AD5A6CF1EF}"/>
    <dgm:cxn modelId="{C074F940-D4AB-4785-81F3-FEC7E99353DF}" srcId="{46E59A8E-C669-418B-9A99-1B46C0A5387F}" destId="{4269809A-DCE2-4DBE-9944-F8240814B237}" srcOrd="2" destOrd="0" parTransId="{41E0C777-12BC-4544-96F7-AB42CFEC83A5}" sibTransId="{41A0500A-309F-4940-8CCD-7D37B16D63A6}"/>
    <dgm:cxn modelId="{6DC04A51-C865-407F-BBCF-BB97871C2F9D}" type="presOf" srcId="{82C23159-180C-4DAE-BE56-704A512BD986}" destId="{8997313D-9202-4A39-9999-A42BC1CC2EF1}" srcOrd="0" destOrd="0" presId="urn:microsoft.com/office/officeart/2005/8/layout/hierarchy2"/>
    <dgm:cxn modelId="{DFEE4C97-519C-4445-9B83-7A4C353ACEAB}" type="presOf" srcId="{937D5177-EB96-4576-B530-3C7F799278AB}" destId="{6ED626AC-4891-41DB-9E83-7CD0A263954E}" srcOrd="1" destOrd="0" presId="urn:microsoft.com/office/officeart/2005/8/layout/hierarchy2"/>
    <dgm:cxn modelId="{D4D6595E-5636-4A8C-9C0B-673D483E64E6}" type="presOf" srcId="{41E0C777-12BC-4544-96F7-AB42CFEC83A5}" destId="{AA41E31E-41E9-4E41-859C-FC9AD07AA2F4}" srcOrd="1" destOrd="0" presId="urn:microsoft.com/office/officeart/2005/8/layout/hierarchy2"/>
    <dgm:cxn modelId="{4D94BE04-25E9-435F-8E58-ABA4CC5595BD}" type="presOf" srcId="{6C360DF5-3EA9-49DF-BA16-11E3EC6B3603}" destId="{7105F38B-9966-40A8-9C76-92181E2E39F4}" srcOrd="0" destOrd="0" presId="urn:microsoft.com/office/officeart/2005/8/layout/hierarchy2"/>
    <dgm:cxn modelId="{D84FFA8A-7502-4AC1-8EA3-808B84032C56}" type="presOf" srcId="{CBC2349A-3C5D-42EA-8D75-40C016D51A9A}" destId="{8FD4639E-3AF4-4868-97AC-75A88C37540E}" srcOrd="0" destOrd="0" presId="urn:microsoft.com/office/officeart/2005/8/layout/hierarchy2"/>
    <dgm:cxn modelId="{D19844BF-C71B-43DD-AA8E-F2DA0831FB32}" type="presOf" srcId="{1C493161-159D-40B5-BFC7-57C9647E565C}" destId="{AB72287A-5540-4C89-9021-4D1A52E682E5}" srcOrd="0" destOrd="0" presId="urn:microsoft.com/office/officeart/2005/8/layout/hierarchy2"/>
    <dgm:cxn modelId="{54A4FC98-9DC0-4149-95C6-79062E6EC213}" type="presOf" srcId="{C8759F2C-92E7-4257-89FD-CE76BD981020}" destId="{09A9C0CE-8902-4967-9A25-093BDB19F2AC}" srcOrd="0" destOrd="0" presId="urn:microsoft.com/office/officeart/2005/8/layout/hierarchy2"/>
    <dgm:cxn modelId="{36C6D4A8-85DD-4C07-A2DB-27829BD640B8}" srcId="{63937BB6-C473-40AD-94F8-9D3136EE7837}" destId="{1C493161-159D-40B5-BFC7-57C9647E565C}" srcOrd="0" destOrd="0" parTransId="{9C01084F-97A5-4027-BA31-F87A5C075B66}" sibTransId="{964BD583-8AF4-4E00-820B-970F1FB222B5}"/>
    <dgm:cxn modelId="{37F199B3-72DC-4769-85E3-53D0743A03C8}" type="presOf" srcId="{A85BF7CA-2AB8-4478-945F-E31E57EE8594}" destId="{B6178EE7-8E17-46DA-816C-0DF005EC1831}" srcOrd="0" destOrd="0" presId="urn:microsoft.com/office/officeart/2005/8/layout/hierarchy2"/>
    <dgm:cxn modelId="{10B01C24-D4FC-45D4-A684-6672DD4E47AA}" type="presOf" srcId="{2E0D301E-A47A-406A-903C-D733E5B7E879}" destId="{E8381616-8E8E-46AF-9BD2-2E2CE1942781}" srcOrd="1" destOrd="0" presId="urn:microsoft.com/office/officeart/2005/8/layout/hierarchy2"/>
    <dgm:cxn modelId="{8900F8CC-8A67-4AB5-98F5-AC03135A0D56}" srcId="{1C493161-159D-40B5-BFC7-57C9647E565C}" destId="{CBC2349A-3C5D-42EA-8D75-40C016D51A9A}" srcOrd="1" destOrd="0" parTransId="{C640E1B6-F5D3-4189-A607-BA6C52722075}" sibTransId="{66EBC594-DCD8-40C6-9C8B-EBD8C0E00426}"/>
    <dgm:cxn modelId="{ABC00841-595B-4844-9F9B-9091DD3D3087}" srcId="{9D140A12-2D55-4C16-9F34-4FDD425B5428}" destId="{46E59A8E-C669-418B-9A99-1B46C0A5387F}" srcOrd="0" destOrd="0" parTransId="{6C360DF5-3EA9-49DF-BA16-11E3EC6B3603}" sibTransId="{55D487E3-2BC4-4DCD-822E-E63FA5C1C9CC}"/>
    <dgm:cxn modelId="{70FC481F-0EA0-46B5-A94C-05A9D0B50CDF}" type="presOf" srcId="{2E8CB4DC-2132-4A04-9C89-1F437CE23F72}" destId="{A0C4957B-9EBD-4FA5-8E9D-E43A6C68FCAB}" srcOrd="0" destOrd="0" presId="urn:microsoft.com/office/officeart/2005/8/layout/hierarchy2"/>
    <dgm:cxn modelId="{337E3756-B8C1-468C-A092-C0F9941D9DED}" type="presOf" srcId="{A267FC57-A3CE-4726-BB9F-4B3EE3FC82C6}" destId="{95624456-5A70-442F-9603-5FBD2ADBC48C}" srcOrd="0" destOrd="0" presId="urn:microsoft.com/office/officeart/2005/8/layout/hierarchy2"/>
    <dgm:cxn modelId="{AFB551C7-26E7-4391-BC1A-FBA8D0D7FBDD}" srcId="{CBC2349A-3C5D-42EA-8D75-40C016D51A9A}" destId="{9D140A12-2D55-4C16-9F34-4FDD425B5428}" srcOrd="0" destOrd="0" parTransId="{A85BF7CA-2AB8-4478-945F-E31E57EE8594}" sibTransId="{21D2DE97-A438-401C-B1BA-D426EF567D85}"/>
    <dgm:cxn modelId="{939C6D1B-3ABC-4A1E-9C50-72D7995C5FD8}" srcId="{46E59A8E-C669-418B-9A99-1B46C0A5387F}" destId="{A267FC57-A3CE-4726-BB9F-4B3EE3FC82C6}" srcOrd="4" destOrd="0" parTransId="{09F07208-42DE-4680-9CED-F0FDAEE1699C}" sibTransId="{1488AC88-D24C-4A97-A989-3027D96DAC90}"/>
    <dgm:cxn modelId="{39BDB57F-FD24-41A0-A137-96BC16BB6B11}" srcId="{2E8CB4DC-2132-4A04-9C89-1F437CE23F72}" destId="{82C23159-180C-4DAE-BE56-704A512BD986}" srcOrd="0" destOrd="0" parTransId="{937D5177-EB96-4576-B530-3C7F799278AB}" sibTransId="{32D711A8-03A7-47C0-8BBA-E4BCCB7662E3}"/>
    <dgm:cxn modelId="{170296B0-9C2D-48DB-AE98-55BE0C527471}" type="presOf" srcId="{C640E1B6-F5D3-4189-A607-BA6C52722075}" destId="{D979288D-CF5F-4BC6-A5D2-2BAA95EAD45C}" srcOrd="1" destOrd="0" presId="urn:microsoft.com/office/officeart/2005/8/layout/hierarchy2"/>
    <dgm:cxn modelId="{6B127D52-83C3-44B3-AC5D-35468EEA97AC}" type="presOf" srcId="{46E59A8E-C669-418B-9A99-1B46C0A5387F}" destId="{9B370A74-62F7-4525-A2E4-5DAD8A975FEA}" srcOrd="0" destOrd="0" presId="urn:microsoft.com/office/officeart/2005/8/layout/hierarchy2"/>
    <dgm:cxn modelId="{DD8DB414-3162-4D35-89A8-BFA28D98A51E}" type="presOf" srcId="{41E0C777-12BC-4544-96F7-AB42CFEC83A5}" destId="{205AEF55-6E92-42A7-923D-42619D96890F}" srcOrd="0" destOrd="0" presId="urn:microsoft.com/office/officeart/2005/8/layout/hierarchy2"/>
    <dgm:cxn modelId="{67C15AAF-3E87-494A-BE1C-6C1528B5AF18}" type="presOf" srcId="{09F07208-42DE-4680-9CED-F0FDAEE1699C}" destId="{70B56EE6-ECBA-483C-A8C9-CB227A106043}" srcOrd="1" destOrd="0" presId="urn:microsoft.com/office/officeart/2005/8/layout/hierarchy2"/>
    <dgm:cxn modelId="{AA5AF391-5E52-4ACC-82C0-FC9CE2AA09FF}" type="presOf" srcId="{896813E3-3C66-4046-8F21-3BD3D976439F}" destId="{BE4F7519-CE97-4572-A12A-120EACCE09FB}" srcOrd="1" destOrd="0" presId="urn:microsoft.com/office/officeart/2005/8/layout/hierarchy2"/>
    <dgm:cxn modelId="{98BF0C30-D1CB-4234-B525-87D5B969CA61}" type="presOf" srcId="{9D140A12-2D55-4C16-9F34-4FDD425B5428}" destId="{4AC57C90-74D8-47E8-B104-485FD0B5CF16}" srcOrd="0" destOrd="0" presId="urn:microsoft.com/office/officeart/2005/8/layout/hierarchy2"/>
    <dgm:cxn modelId="{AD465467-3AFA-410A-A135-9059468FDE50}" srcId="{46E59A8E-C669-418B-9A99-1B46C0A5387F}" destId="{C8759F2C-92E7-4257-89FD-CE76BD981020}" srcOrd="0" destOrd="0" parTransId="{2E0D301E-A47A-406A-903C-D733E5B7E879}" sibTransId="{33B12F53-A6E8-4E09-9D5C-728ADE5CCDD7}"/>
    <dgm:cxn modelId="{0D92E07F-E3BE-450F-9393-98E3C50155AA}" type="presOf" srcId="{896813E3-3C66-4046-8F21-3BD3D976439F}" destId="{0F51F37F-C834-485B-A0DB-255080A4F08C}" srcOrd="0" destOrd="0" presId="urn:microsoft.com/office/officeart/2005/8/layout/hierarchy2"/>
    <dgm:cxn modelId="{160C0A8B-7924-4AA4-9A71-75657806E8E1}" srcId="{2E8CB4DC-2132-4A04-9C89-1F437CE23F72}" destId="{66599EC8-298C-41CB-A699-D1884243E0B3}" srcOrd="1" destOrd="0" parTransId="{6333E727-31B9-479D-AB80-964250998BB5}" sibTransId="{9AE7B1D5-C46A-410A-980C-A122AF8ECBEF}"/>
    <dgm:cxn modelId="{0A51E8CA-03C3-4ED2-AE1E-F74F8CE05D43}" type="presOf" srcId="{6333E727-31B9-479D-AB80-964250998BB5}" destId="{F85269E7-142C-44E5-AD26-BD1858C89D82}" srcOrd="1" destOrd="0" presId="urn:microsoft.com/office/officeart/2005/8/layout/hierarchy2"/>
    <dgm:cxn modelId="{4F102872-04B1-40BC-A8DF-DA3E23EC5D68}" srcId="{1C493161-159D-40B5-BFC7-57C9647E565C}" destId="{2E8CB4DC-2132-4A04-9C89-1F437CE23F72}" srcOrd="0" destOrd="0" parTransId="{0A76A681-F621-4EA0-AC6F-BF7BC60F3F77}" sibTransId="{7468960F-B357-4436-A4FF-EFA2692849FF}"/>
    <dgm:cxn modelId="{703A4A65-0CC0-426B-B8D3-0EE330DAC2D1}" type="presOf" srcId="{DB8384B4-C7F7-401C-AF49-12C5765D7996}" destId="{A9558759-689A-403C-8148-FDE4AADA5284}" srcOrd="1" destOrd="0" presId="urn:microsoft.com/office/officeart/2005/8/layout/hierarchy2"/>
    <dgm:cxn modelId="{81447920-CEBE-476B-A1B5-F0BC4B289C17}" type="presOf" srcId="{63937BB6-C473-40AD-94F8-9D3136EE7837}" destId="{1A936F43-42C7-47F2-AEF0-9E809561D095}" srcOrd="0" destOrd="0" presId="urn:microsoft.com/office/officeart/2005/8/layout/hierarchy2"/>
    <dgm:cxn modelId="{0061C11A-2DF7-448F-9963-D28CF90F5866}" srcId="{46E59A8E-C669-418B-9A99-1B46C0A5387F}" destId="{78D3021A-18CD-489F-A8B7-74AA376B78E5}" srcOrd="1" destOrd="0" parTransId="{896813E3-3C66-4046-8F21-3BD3D976439F}" sibTransId="{622848A1-4C69-4701-A4B2-1C0843C430F1}"/>
    <dgm:cxn modelId="{DA3A5722-B7C5-4835-A337-9F845935BCF1}" type="presOf" srcId="{6C360DF5-3EA9-49DF-BA16-11E3EC6B3603}" destId="{766421B3-28F8-4D8E-B61A-A76BD465C160}" srcOrd="1" destOrd="0" presId="urn:microsoft.com/office/officeart/2005/8/layout/hierarchy2"/>
    <dgm:cxn modelId="{244AB6A2-5DCA-4AB5-91D4-44AC94649A85}" type="presOf" srcId="{6333E727-31B9-479D-AB80-964250998BB5}" destId="{0804ACEA-80E7-45AB-95AE-E7A7811015F6}" srcOrd="0" destOrd="0" presId="urn:microsoft.com/office/officeart/2005/8/layout/hierarchy2"/>
    <dgm:cxn modelId="{789D4A2C-6329-4FC8-962F-AB4047F4A927}" type="presOf" srcId="{2E0D301E-A47A-406A-903C-D733E5B7E879}" destId="{774A5FF7-EB68-4C82-B2C7-236BCD795982}" srcOrd="0" destOrd="0" presId="urn:microsoft.com/office/officeart/2005/8/layout/hierarchy2"/>
    <dgm:cxn modelId="{8D8688C2-CAD3-4BF8-A58F-0EE2812C6B97}" type="presOf" srcId="{0A76A681-F621-4EA0-AC6F-BF7BC60F3F77}" destId="{563F8CE1-6563-4040-86D4-EE2E5306A9B4}" srcOrd="1" destOrd="0" presId="urn:microsoft.com/office/officeart/2005/8/layout/hierarchy2"/>
    <dgm:cxn modelId="{3357C8F3-F918-4B60-B157-234E58E308B4}" type="presOf" srcId="{5B312166-6EB1-4497-99D5-3F90CA45223F}" destId="{AE722236-DF4C-483F-9BF8-12740604FC71}" srcOrd="0" destOrd="0" presId="urn:microsoft.com/office/officeart/2005/8/layout/hierarchy2"/>
    <dgm:cxn modelId="{A0E7E91B-D343-48D4-909C-F621AF4D2E92}" type="presOf" srcId="{66599EC8-298C-41CB-A699-D1884243E0B3}" destId="{F6503194-B7B4-4D45-B70D-569F5CADD226}" srcOrd="0" destOrd="0" presId="urn:microsoft.com/office/officeart/2005/8/layout/hierarchy2"/>
    <dgm:cxn modelId="{BBBB01EE-DDA1-4EDB-8730-466E82EE932A}" type="presOf" srcId="{0A76A681-F621-4EA0-AC6F-BF7BC60F3F77}" destId="{7CE2BB11-B371-483A-AA83-EE472CAA1F07}" srcOrd="0" destOrd="0" presId="urn:microsoft.com/office/officeart/2005/8/layout/hierarchy2"/>
    <dgm:cxn modelId="{F7E04CE6-656C-4962-ACCF-C6A61BDEAE96}" type="presOf" srcId="{4269809A-DCE2-4DBE-9944-F8240814B237}" destId="{B8950615-F94D-492E-8C20-69B76D127045}" srcOrd="0" destOrd="0" presId="urn:microsoft.com/office/officeart/2005/8/layout/hierarchy2"/>
    <dgm:cxn modelId="{D0F6775D-CABB-46B2-AB10-9A8090224AA5}" type="presOf" srcId="{DB8384B4-C7F7-401C-AF49-12C5765D7996}" destId="{C90E311B-7541-4F26-892D-7EB495CF3308}" srcOrd="0" destOrd="0" presId="urn:microsoft.com/office/officeart/2005/8/layout/hierarchy2"/>
    <dgm:cxn modelId="{17C432F4-1B32-4318-93CE-01F1E3B72F1C}" type="presOf" srcId="{78D3021A-18CD-489F-A8B7-74AA376B78E5}" destId="{B45AB86B-B78A-4DF1-A864-FE4616E2C25C}" srcOrd="0" destOrd="0" presId="urn:microsoft.com/office/officeart/2005/8/layout/hierarchy2"/>
    <dgm:cxn modelId="{FD3BCB26-71D3-436F-BC0B-4BD54EDF2A55}" type="presParOf" srcId="{1A936F43-42C7-47F2-AEF0-9E809561D095}" destId="{48E02AD7-8C39-4B70-8179-10937DCADE1C}" srcOrd="0" destOrd="0" presId="urn:microsoft.com/office/officeart/2005/8/layout/hierarchy2"/>
    <dgm:cxn modelId="{47B208EE-A32C-4E2B-B2AC-1C2062C829E1}" type="presParOf" srcId="{48E02AD7-8C39-4B70-8179-10937DCADE1C}" destId="{AB72287A-5540-4C89-9021-4D1A52E682E5}" srcOrd="0" destOrd="0" presId="urn:microsoft.com/office/officeart/2005/8/layout/hierarchy2"/>
    <dgm:cxn modelId="{C697B813-4E23-43E7-9AB4-97C2B4189B69}" type="presParOf" srcId="{48E02AD7-8C39-4B70-8179-10937DCADE1C}" destId="{089D51FC-4486-4E18-BA8B-0D680776CCF6}" srcOrd="1" destOrd="0" presId="urn:microsoft.com/office/officeart/2005/8/layout/hierarchy2"/>
    <dgm:cxn modelId="{43C278B1-B8BB-407B-AC08-3F327ABA422A}" type="presParOf" srcId="{089D51FC-4486-4E18-BA8B-0D680776CCF6}" destId="{7CE2BB11-B371-483A-AA83-EE472CAA1F07}" srcOrd="0" destOrd="0" presId="urn:microsoft.com/office/officeart/2005/8/layout/hierarchy2"/>
    <dgm:cxn modelId="{C231F738-88A4-4414-A080-B06E4FCEE06D}" type="presParOf" srcId="{7CE2BB11-B371-483A-AA83-EE472CAA1F07}" destId="{563F8CE1-6563-4040-86D4-EE2E5306A9B4}" srcOrd="0" destOrd="0" presId="urn:microsoft.com/office/officeart/2005/8/layout/hierarchy2"/>
    <dgm:cxn modelId="{8D6D16BC-6971-4417-9A00-01E940AFB1AB}" type="presParOf" srcId="{089D51FC-4486-4E18-BA8B-0D680776CCF6}" destId="{E9F50F93-12B7-46F4-855A-E7E508D45C6A}" srcOrd="1" destOrd="0" presId="urn:microsoft.com/office/officeart/2005/8/layout/hierarchy2"/>
    <dgm:cxn modelId="{8CFF177E-0C21-47C4-A3E9-EB8463B1F826}" type="presParOf" srcId="{E9F50F93-12B7-46F4-855A-E7E508D45C6A}" destId="{A0C4957B-9EBD-4FA5-8E9D-E43A6C68FCAB}" srcOrd="0" destOrd="0" presId="urn:microsoft.com/office/officeart/2005/8/layout/hierarchy2"/>
    <dgm:cxn modelId="{155C67E2-06FC-4F8C-9170-54D4BB878AB2}" type="presParOf" srcId="{E9F50F93-12B7-46F4-855A-E7E508D45C6A}" destId="{2EAB422A-8533-4C51-A1D4-16448C522D48}" srcOrd="1" destOrd="0" presId="urn:microsoft.com/office/officeart/2005/8/layout/hierarchy2"/>
    <dgm:cxn modelId="{CA328085-F2EF-45B1-B537-9192B9F8D493}" type="presParOf" srcId="{2EAB422A-8533-4C51-A1D4-16448C522D48}" destId="{2B933C0C-0B7A-4515-B556-11EBB4F6E1C4}" srcOrd="0" destOrd="0" presId="urn:microsoft.com/office/officeart/2005/8/layout/hierarchy2"/>
    <dgm:cxn modelId="{F7334AE4-3837-4F5C-A39D-8FB2F8C98A05}" type="presParOf" srcId="{2B933C0C-0B7A-4515-B556-11EBB4F6E1C4}" destId="{6ED626AC-4891-41DB-9E83-7CD0A263954E}" srcOrd="0" destOrd="0" presId="urn:microsoft.com/office/officeart/2005/8/layout/hierarchy2"/>
    <dgm:cxn modelId="{207EE327-0A9F-4786-9351-FC333A91F1EC}" type="presParOf" srcId="{2EAB422A-8533-4C51-A1D4-16448C522D48}" destId="{AA17BD24-09C2-4FE1-933A-E263F4D1AA93}" srcOrd="1" destOrd="0" presId="urn:microsoft.com/office/officeart/2005/8/layout/hierarchy2"/>
    <dgm:cxn modelId="{4A8471EB-DE33-444D-A3D8-F4850937FD92}" type="presParOf" srcId="{AA17BD24-09C2-4FE1-933A-E263F4D1AA93}" destId="{8997313D-9202-4A39-9999-A42BC1CC2EF1}" srcOrd="0" destOrd="0" presId="urn:microsoft.com/office/officeart/2005/8/layout/hierarchy2"/>
    <dgm:cxn modelId="{FF9FE2C1-91F1-43C1-B6E8-EA83C3C29754}" type="presParOf" srcId="{AA17BD24-09C2-4FE1-933A-E263F4D1AA93}" destId="{3D288448-48FE-4FD3-86E3-437637D6626C}" srcOrd="1" destOrd="0" presId="urn:microsoft.com/office/officeart/2005/8/layout/hierarchy2"/>
    <dgm:cxn modelId="{67DAE011-CCAB-48FC-9E9C-3B2C03EF35FB}" type="presParOf" srcId="{2EAB422A-8533-4C51-A1D4-16448C522D48}" destId="{0804ACEA-80E7-45AB-95AE-E7A7811015F6}" srcOrd="2" destOrd="0" presId="urn:microsoft.com/office/officeart/2005/8/layout/hierarchy2"/>
    <dgm:cxn modelId="{BA0185BE-4F20-406F-B8C1-3D38DE954552}" type="presParOf" srcId="{0804ACEA-80E7-45AB-95AE-E7A7811015F6}" destId="{F85269E7-142C-44E5-AD26-BD1858C89D82}" srcOrd="0" destOrd="0" presId="urn:microsoft.com/office/officeart/2005/8/layout/hierarchy2"/>
    <dgm:cxn modelId="{9DD4CEDC-9000-4661-AC75-3AE906E12223}" type="presParOf" srcId="{2EAB422A-8533-4C51-A1D4-16448C522D48}" destId="{61D20642-6FB4-46AA-9242-885F1E0B4042}" srcOrd="3" destOrd="0" presId="urn:microsoft.com/office/officeart/2005/8/layout/hierarchy2"/>
    <dgm:cxn modelId="{9D82C331-AED2-4338-98D8-92DEDB1289B5}" type="presParOf" srcId="{61D20642-6FB4-46AA-9242-885F1E0B4042}" destId="{F6503194-B7B4-4D45-B70D-569F5CADD226}" srcOrd="0" destOrd="0" presId="urn:microsoft.com/office/officeart/2005/8/layout/hierarchy2"/>
    <dgm:cxn modelId="{BCE23133-D528-4158-8C0B-B8C423A401D5}" type="presParOf" srcId="{61D20642-6FB4-46AA-9242-885F1E0B4042}" destId="{3B1446E2-23B9-464A-9F25-B28A1CCDA1D0}" srcOrd="1" destOrd="0" presId="urn:microsoft.com/office/officeart/2005/8/layout/hierarchy2"/>
    <dgm:cxn modelId="{08AB84DB-0A24-4F1A-AE63-F5F49E124326}" type="presParOf" srcId="{089D51FC-4486-4E18-BA8B-0D680776CCF6}" destId="{31FB211B-22FF-4E1A-9573-C103C1FE9FAF}" srcOrd="2" destOrd="0" presId="urn:microsoft.com/office/officeart/2005/8/layout/hierarchy2"/>
    <dgm:cxn modelId="{EA0EA307-6532-4C54-BE45-A7F55D97A2BD}" type="presParOf" srcId="{31FB211B-22FF-4E1A-9573-C103C1FE9FAF}" destId="{D979288D-CF5F-4BC6-A5D2-2BAA95EAD45C}" srcOrd="0" destOrd="0" presId="urn:microsoft.com/office/officeart/2005/8/layout/hierarchy2"/>
    <dgm:cxn modelId="{C2970C87-C903-4F8A-96E2-E621517BF3AE}" type="presParOf" srcId="{089D51FC-4486-4E18-BA8B-0D680776CCF6}" destId="{E3B95890-46A9-4286-A875-795A9A987B7F}" srcOrd="3" destOrd="0" presId="urn:microsoft.com/office/officeart/2005/8/layout/hierarchy2"/>
    <dgm:cxn modelId="{BA2F4C18-4426-4D52-AAAA-191EDFB8446A}" type="presParOf" srcId="{E3B95890-46A9-4286-A875-795A9A987B7F}" destId="{8FD4639E-3AF4-4868-97AC-75A88C37540E}" srcOrd="0" destOrd="0" presId="urn:microsoft.com/office/officeart/2005/8/layout/hierarchy2"/>
    <dgm:cxn modelId="{D185DE42-38F7-419B-8C5A-3DDA5EF17EA2}" type="presParOf" srcId="{E3B95890-46A9-4286-A875-795A9A987B7F}" destId="{1FBE2AAE-10BE-4FF1-999D-F44AD86CF9BE}" srcOrd="1" destOrd="0" presId="urn:microsoft.com/office/officeart/2005/8/layout/hierarchy2"/>
    <dgm:cxn modelId="{F8B90EF6-F470-4B13-90BD-459271F87DBF}" type="presParOf" srcId="{1FBE2AAE-10BE-4FF1-999D-F44AD86CF9BE}" destId="{B6178EE7-8E17-46DA-816C-0DF005EC1831}" srcOrd="0" destOrd="0" presId="urn:microsoft.com/office/officeart/2005/8/layout/hierarchy2"/>
    <dgm:cxn modelId="{6847877A-FFAC-493F-B609-B986D843847C}" type="presParOf" srcId="{B6178EE7-8E17-46DA-816C-0DF005EC1831}" destId="{F40A994B-5DC4-4D5E-9264-40801EE3F544}" srcOrd="0" destOrd="0" presId="urn:microsoft.com/office/officeart/2005/8/layout/hierarchy2"/>
    <dgm:cxn modelId="{F9471370-7F17-4CB0-9FF1-A252FD2D40E1}" type="presParOf" srcId="{1FBE2AAE-10BE-4FF1-999D-F44AD86CF9BE}" destId="{FAF30468-4FB6-4E3B-805A-33AD5519BB18}" srcOrd="1" destOrd="0" presId="urn:microsoft.com/office/officeart/2005/8/layout/hierarchy2"/>
    <dgm:cxn modelId="{13D98EB7-0624-441D-B044-3B50CA2CCBFB}" type="presParOf" srcId="{FAF30468-4FB6-4E3B-805A-33AD5519BB18}" destId="{4AC57C90-74D8-47E8-B104-485FD0B5CF16}" srcOrd="0" destOrd="0" presId="urn:microsoft.com/office/officeart/2005/8/layout/hierarchy2"/>
    <dgm:cxn modelId="{3BA647A0-1162-48F6-AED4-41095ED825CD}" type="presParOf" srcId="{FAF30468-4FB6-4E3B-805A-33AD5519BB18}" destId="{FC034123-AD22-40FB-8BE4-584304BD1330}" srcOrd="1" destOrd="0" presId="urn:microsoft.com/office/officeart/2005/8/layout/hierarchy2"/>
    <dgm:cxn modelId="{9E73ADC4-613A-4D74-BB80-909F64050887}" type="presParOf" srcId="{FC034123-AD22-40FB-8BE4-584304BD1330}" destId="{7105F38B-9966-40A8-9C76-92181E2E39F4}" srcOrd="0" destOrd="0" presId="urn:microsoft.com/office/officeart/2005/8/layout/hierarchy2"/>
    <dgm:cxn modelId="{110CC8EE-EAAF-4D76-AA4A-6779CAD7A57F}" type="presParOf" srcId="{7105F38B-9966-40A8-9C76-92181E2E39F4}" destId="{766421B3-28F8-4D8E-B61A-A76BD465C160}" srcOrd="0" destOrd="0" presId="urn:microsoft.com/office/officeart/2005/8/layout/hierarchy2"/>
    <dgm:cxn modelId="{C7D89FC9-9FBD-4EB1-A467-449BC6187003}" type="presParOf" srcId="{FC034123-AD22-40FB-8BE4-584304BD1330}" destId="{8A8AABF2-E6F2-4B8A-9E64-60DA7241A1D7}" srcOrd="1" destOrd="0" presId="urn:microsoft.com/office/officeart/2005/8/layout/hierarchy2"/>
    <dgm:cxn modelId="{D7AAD061-DAB9-430B-A124-44DEAC9073A8}" type="presParOf" srcId="{8A8AABF2-E6F2-4B8A-9E64-60DA7241A1D7}" destId="{9B370A74-62F7-4525-A2E4-5DAD8A975FEA}" srcOrd="0" destOrd="0" presId="urn:microsoft.com/office/officeart/2005/8/layout/hierarchy2"/>
    <dgm:cxn modelId="{AE1E5A98-9BA6-45AF-AF50-943A97577BA0}" type="presParOf" srcId="{8A8AABF2-E6F2-4B8A-9E64-60DA7241A1D7}" destId="{D002C735-BB98-40AC-BD70-F9CC0BA7B276}" srcOrd="1" destOrd="0" presId="urn:microsoft.com/office/officeart/2005/8/layout/hierarchy2"/>
    <dgm:cxn modelId="{1802E25C-514A-4C43-ADDB-185DF7A969CA}" type="presParOf" srcId="{D002C735-BB98-40AC-BD70-F9CC0BA7B276}" destId="{774A5FF7-EB68-4C82-B2C7-236BCD795982}" srcOrd="0" destOrd="0" presId="urn:microsoft.com/office/officeart/2005/8/layout/hierarchy2"/>
    <dgm:cxn modelId="{24E79368-F825-473F-B982-C2BAA0A60DAC}" type="presParOf" srcId="{774A5FF7-EB68-4C82-B2C7-236BCD795982}" destId="{E8381616-8E8E-46AF-9BD2-2E2CE1942781}" srcOrd="0" destOrd="0" presId="urn:microsoft.com/office/officeart/2005/8/layout/hierarchy2"/>
    <dgm:cxn modelId="{2224B12E-540A-4938-BAE2-7FF4A0622A78}" type="presParOf" srcId="{D002C735-BB98-40AC-BD70-F9CC0BA7B276}" destId="{BDD09E45-5825-4F90-B9EE-B0E2A8EFE663}" srcOrd="1" destOrd="0" presId="urn:microsoft.com/office/officeart/2005/8/layout/hierarchy2"/>
    <dgm:cxn modelId="{7087D2E9-7A3A-4305-9126-A644EA9A76EA}" type="presParOf" srcId="{BDD09E45-5825-4F90-B9EE-B0E2A8EFE663}" destId="{09A9C0CE-8902-4967-9A25-093BDB19F2AC}" srcOrd="0" destOrd="0" presId="urn:microsoft.com/office/officeart/2005/8/layout/hierarchy2"/>
    <dgm:cxn modelId="{6544B225-770B-43D9-90E6-F3E1275BAA4A}" type="presParOf" srcId="{BDD09E45-5825-4F90-B9EE-B0E2A8EFE663}" destId="{02861BE5-458D-4DD5-99FB-254E1E8485F0}" srcOrd="1" destOrd="0" presId="urn:microsoft.com/office/officeart/2005/8/layout/hierarchy2"/>
    <dgm:cxn modelId="{13F69B7F-4CB6-41CC-8C2C-788443A0E95E}" type="presParOf" srcId="{D002C735-BB98-40AC-BD70-F9CC0BA7B276}" destId="{0F51F37F-C834-485B-A0DB-255080A4F08C}" srcOrd="2" destOrd="0" presId="urn:microsoft.com/office/officeart/2005/8/layout/hierarchy2"/>
    <dgm:cxn modelId="{6253EECA-F13E-456F-B74A-4E4BB3B69440}" type="presParOf" srcId="{0F51F37F-C834-485B-A0DB-255080A4F08C}" destId="{BE4F7519-CE97-4572-A12A-120EACCE09FB}" srcOrd="0" destOrd="0" presId="urn:microsoft.com/office/officeart/2005/8/layout/hierarchy2"/>
    <dgm:cxn modelId="{4D2C0946-C74E-43B8-A3A7-2A18B5B75E3E}" type="presParOf" srcId="{D002C735-BB98-40AC-BD70-F9CC0BA7B276}" destId="{077A7255-197B-416D-B68A-04894B660B31}" srcOrd="3" destOrd="0" presId="urn:microsoft.com/office/officeart/2005/8/layout/hierarchy2"/>
    <dgm:cxn modelId="{CDE4CA97-05C8-4B1F-8058-933D0CBB7E29}" type="presParOf" srcId="{077A7255-197B-416D-B68A-04894B660B31}" destId="{B45AB86B-B78A-4DF1-A864-FE4616E2C25C}" srcOrd="0" destOrd="0" presId="urn:microsoft.com/office/officeart/2005/8/layout/hierarchy2"/>
    <dgm:cxn modelId="{A2EF5ED6-C3E4-4AB7-BC8C-81C768DD9A50}" type="presParOf" srcId="{077A7255-197B-416D-B68A-04894B660B31}" destId="{0F3F891F-03BE-4A66-AF2E-3AA0AC9D46C2}" srcOrd="1" destOrd="0" presId="urn:microsoft.com/office/officeart/2005/8/layout/hierarchy2"/>
    <dgm:cxn modelId="{8985988A-D737-44CF-9E5C-E08E4F4C07D2}" type="presParOf" srcId="{D002C735-BB98-40AC-BD70-F9CC0BA7B276}" destId="{205AEF55-6E92-42A7-923D-42619D96890F}" srcOrd="4" destOrd="0" presId="urn:microsoft.com/office/officeart/2005/8/layout/hierarchy2"/>
    <dgm:cxn modelId="{2C1E267F-7DF0-4372-9B2F-D8BF0C6606C8}" type="presParOf" srcId="{205AEF55-6E92-42A7-923D-42619D96890F}" destId="{AA41E31E-41E9-4E41-859C-FC9AD07AA2F4}" srcOrd="0" destOrd="0" presId="urn:microsoft.com/office/officeart/2005/8/layout/hierarchy2"/>
    <dgm:cxn modelId="{4ACDB727-6FE0-4F97-AB1D-93FA5404B2C6}" type="presParOf" srcId="{D002C735-BB98-40AC-BD70-F9CC0BA7B276}" destId="{B10B7E0D-3D18-41E0-8BBB-09DEF2CC3BE2}" srcOrd="5" destOrd="0" presId="urn:microsoft.com/office/officeart/2005/8/layout/hierarchy2"/>
    <dgm:cxn modelId="{AF896FC5-3AE6-4F74-9B70-64B99891CD0D}" type="presParOf" srcId="{B10B7E0D-3D18-41E0-8BBB-09DEF2CC3BE2}" destId="{B8950615-F94D-492E-8C20-69B76D127045}" srcOrd="0" destOrd="0" presId="urn:microsoft.com/office/officeart/2005/8/layout/hierarchy2"/>
    <dgm:cxn modelId="{7C2DD036-5F66-4A26-9E87-9E2F22473E9B}" type="presParOf" srcId="{B10B7E0D-3D18-41E0-8BBB-09DEF2CC3BE2}" destId="{176D4520-C794-4562-A480-0F3F434970E5}" srcOrd="1" destOrd="0" presId="urn:microsoft.com/office/officeart/2005/8/layout/hierarchy2"/>
    <dgm:cxn modelId="{E7DF2BC9-8E8B-41EE-B114-8A903619B5EE}" type="presParOf" srcId="{D002C735-BB98-40AC-BD70-F9CC0BA7B276}" destId="{C90E311B-7541-4F26-892D-7EB495CF3308}" srcOrd="6" destOrd="0" presId="urn:microsoft.com/office/officeart/2005/8/layout/hierarchy2"/>
    <dgm:cxn modelId="{2A3DF8B2-6CCE-4555-A7EF-3DCAB624253A}" type="presParOf" srcId="{C90E311B-7541-4F26-892D-7EB495CF3308}" destId="{A9558759-689A-403C-8148-FDE4AADA5284}" srcOrd="0" destOrd="0" presId="urn:microsoft.com/office/officeart/2005/8/layout/hierarchy2"/>
    <dgm:cxn modelId="{CEEA1582-DE5D-4C78-A679-96CCC30AD1A9}" type="presParOf" srcId="{D002C735-BB98-40AC-BD70-F9CC0BA7B276}" destId="{D750A785-4046-4FC1-AB2C-C57759BCDB82}" srcOrd="7" destOrd="0" presId="urn:microsoft.com/office/officeart/2005/8/layout/hierarchy2"/>
    <dgm:cxn modelId="{ECA1FBB5-B5C0-444A-A502-C9C55A397E5B}" type="presParOf" srcId="{D750A785-4046-4FC1-AB2C-C57759BCDB82}" destId="{AE722236-DF4C-483F-9BF8-12740604FC71}" srcOrd="0" destOrd="0" presId="urn:microsoft.com/office/officeart/2005/8/layout/hierarchy2"/>
    <dgm:cxn modelId="{2D64DA27-7B9F-42B1-8721-32EC2C1606EE}" type="presParOf" srcId="{D750A785-4046-4FC1-AB2C-C57759BCDB82}" destId="{D3C07064-7D89-4D4A-99B9-85E3CF459C4A}" srcOrd="1" destOrd="0" presId="urn:microsoft.com/office/officeart/2005/8/layout/hierarchy2"/>
    <dgm:cxn modelId="{53D24C26-8FEA-4E2D-AA4F-2949B4CF7B49}" type="presParOf" srcId="{D002C735-BB98-40AC-BD70-F9CC0BA7B276}" destId="{87600146-5430-467A-8D41-EC4FB516FBE7}" srcOrd="8" destOrd="0" presId="urn:microsoft.com/office/officeart/2005/8/layout/hierarchy2"/>
    <dgm:cxn modelId="{E6A92159-9D49-46F9-B688-15A1BB2EF336}" type="presParOf" srcId="{87600146-5430-467A-8D41-EC4FB516FBE7}" destId="{70B56EE6-ECBA-483C-A8C9-CB227A106043}" srcOrd="0" destOrd="0" presId="urn:microsoft.com/office/officeart/2005/8/layout/hierarchy2"/>
    <dgm:cxn modelId="{E5FFC458-D786-4481-A498-FF1032297CA2}" type="presParOf" srcId="{D002C735-BB98-40AC-BD70-F9CC0BA7B276}" destId="{1F57E523-8DB8-43BA-B84A-9D6DB38BB99C}" srcOrd="9" destOrd="0" presId="urn:microsoft.com/office/officeart/2005/8/layout/hierarchy2"/>
    <dgm:cxn modelId="{48BF026B-DD6B-4326-9651-6CC0A5B26235}" type="presParOf" srcId="{1F57E523-8DB8-43BA-B84A-9D6DB38BB99C}" destId="{95624456-5A70-442F-9603-5FBD2ADBC48C}" srcOrd="0" destOrd="0" presId="urn:microsoft.com/office/officeart/2005/8/layout/hierarchy2"/>
    <dgm:cxn modelId="{AC0E8367-5FF5-4696-9E33-1AF69B571A5A}" type="presParOf" srcId="{1F57E523-8DB8-43BA-B84A-9D6DB38BB99C}" destId="{F27B5307-2205-4D37-B37C-C49DF1C7224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A6C01F-6A22-492F-A6DD-3E78085E2276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861E1D-A15C-4A90-843B-71941F4DC027}">
      <dgm:prSet phldrT="[Text]"/>
      <dgm:spPr/>
      <dgm:t>
        <a:bodyPr/>
        <a:lstStyle/>
        <a:p>
          <a:r>
            <a:rPr lang="en-US" dirty="0" smtClean="0"/>
            <a:t>Nao’s functions</a:t>
          </a:r>
          <a:endParaRPr lang="en-US" dirty="0"/>
        </a:p>
      </dgm:t>
    </dgm:pt>
    <dgm:pt modelId="{934CA992-38E6-4767-B61E-80DB8F99D9FD}" type="parTrans" cxnId="{8857C8B6-D360-4D54-BD3C-7E944897EAEC}">
      <dgm:prSet/>
      <dgm:spPr/>
      <dgm:t>
        <a:bodyPr/>
        <a:lstStyle/>
        <a:p>
          <a:endParaRPr lang="en-US"/>
        </a:p>
      </dgm:t>
    </dgm:pt>
    <dgm:pt modelId="{A44E3851-F940-4F39-87B3-F4578E1229EC}" type="sibTrans" cxnId="{8857C8B6-D360-4D54-BD3C-7E944897EAEC}">
      <dgm:prSet/>
      <dgm:spPr/>
      <dgm:t>
        <a:bodyPr/>
        <a:lstStyle/>
        <a:p>
          <a:endParaRPr lang="en-US"/>
        </a:p>
      </dgm:t>
    </dgm:pt>
    <dgm:pt modelId="{BA04847F-7727-4A1A-87D1-4956C54503B7}">
      <dgm:prSet phldrT="[Text]"/>
      <dgm:spPr/>
      <dgm:t>
        <a:bodyPr/>
        <a:lstStyle/>
        <a:p>
          <a:r>
            <a:rPr lang="en-US" dirty="0" smtClean="0"/>
            <a:t>speech</a:t>
          </a:r>
          <a:endParaRPr lang="en-US" dirty="0"/>
        </a:p>
      </dgm:t>
    </dgm:pt>
    <dgm:pt modelId="{1A10091A-6BFC-44B4-B7CC-94232C5C7F7E}" type="parTrans" cxnId="{50FE619A-DA19-4C70-9836-7686D5A5AFA9}">
      <dgm:prSet/>
      <dgm:spPr/>
      <dgm:t>
        <a:bodyPr/>
        <a:lstStyle/>
        <a:p>
          <a:endParaRPr lang="en-US"/>
        </a:p>
      </dgm:t>
    </dgm:pt>
    <dgm:pt modelId="{B05BF6C5-E3C5-4384-A5DD-F7D1C05DC5E4}" type="sibTrans" cxnId="{50FE619A-DA19-4C70-9836-7686D5A5AFA9}">
      <dgm:prSet/>
      <dgm:spPr/>
      <dgm:t>
        <a:bodyPr/>
        <a:lstStyle/>
        <a:p>
          <a:endParaRPr lang="en-US"/>
        </a:p>
      </dgm:t>
    </dgm:pt>
    <dgm:pt modelId="{B96BDD87-B165-46F7-8F51-3B8EA269F616}">
      <dgm:prSet phldrT="[Text]"/>
      <dgm:spPr/>
      <dgm:t>
        <a:bodyPr/>
        <a:lstStyle/>
        <a:p>
          <a:r>
            <a:rPr lang="en-US" dirty="0" smtClean="0"/>
            <a:t>Greetings</a:t>
          </a:r>
          <a:endParaRPr lang="en-US" dirty="0"/>
        </a:p>
      </dgm:t>
    </dgm:pt>
    <dgm:pt modelId="{797463BC-D38A-4BF2-B45E-FF74A914C116}" type="parTrans" cxnId="{F56EF8D2-3A0F-4D4D-92FF-4F4DC6F71CBB}">
      <dgm:prSet/>
      <dgm:spPr/>
      <dgm:t>
        <a:bodyPr/>
        <a:lstStyle/>
        <a:p>
          <a:endParaRPr lang="en-US"/>
        </a:p>
      </dgm:t>
    </dgm:pt>
    <dgm:pt modelId="{A7459301-679F-469F-8E6B-5469AD23C746}" type="sibTrans" cxnId="{F56EF8D2-3A0F-4D4D-92FF-4F4DC6F71CBB}">
      <dgm:prSet/>
      <dgm:spPr/>
      <dgm:t>
        <a:bodyPr/>
        <a:lstStyle/>
        <a:p>
          <a:endParaRPr lang="en-US"/>
        </a:p>
      </dgm:t>
    </dgm:pt>
    <dgm:pt modelId="{AF3302C9-C80D-41F5-813F-786FF233580F}">
      <dgm:prSet phldrT="[Text]"/>
      <dgm:spPr/>
      <dgm:t>
        <a:bodyPr/>
        <a:lstStyle/>
        <a:p>
          <a:r>
            <a:rPr lang="en-US" dirty="0" smtClean="0"/>
            <a:t>Question for hobbies, interest and memories</a:t>
          </a:r>
          <a:endParaRPr lang="en-US" dirty="0"/>
        </a:p>
      </dgm:t>
    </dgm:pt>
    <dgm:pt modelId="{4BA4247F-6275-4C72-923B-D3EB7120B58C}" type="parTrans" cxnId="{EB4446F4-FB95-4DD3-8B6D-3393288EF222}">
      <dgm:prSet/>
      <dgm:spPr/>
      <dgm:t>
        <a:bodyPr/>
        <a:lstStyle/>
        <a:p>
          <a:endParaRPr lang="en-US"/>
        </a:p>
      </dgm:t>
    </dgm:pt>
    <dgm:pt modelId="{C9550780-B753-4867-985E-9CDEEA2E98EC}" type="sibTrans" cxnId="{EB4446F4-FB95-4DD3-8B6D-3393288EF222}">
      <dgm:prSet/>
      <dgm:spPr/>
      <dgm:t>
        <a:bodyPr/>
        <a:lstStyle/>
        <a:p>
          <a:endParaRPr lang="en-US"/>
        </a:p>
      </dgm:t>
    </dgm:pt>
    <dgm:pt modelId="{7FE24639-0AC0-4104-92E1-A1F25DACCCA2}">
      <dgm:prSet phldrT="[Text]"/>
      <dgm:spPr/>
      <dgm:t>
        <a:bodyPr/>
        <a:lstStyle/>
        <a:p>
          <a:r>
            <a:rPr lang="en-US" dirty="0" smtClean="0"/>
            <a:t>Remembering key info for each user</a:t>
          </a:r>
          <a:endParaRPr lang="en-US" dirty="0"/>
        </a:p>
      </dgm:t>
    </dgm:pt>
    <dgm:pt modelId="{A15BF6C9-D2F3-4C0F-B612-F880793B124A}" type="parTrans" cxnId="{27592FB3-37C9-4755-8730-AB720D356EFE}">
      <dgm:prSet/>
      <dgm:spPr/>
      <dgm:t>
        <a:bodyPr/>
        <a:lstStyle/>
        <a:p>
          <a:endParaRPr lang="en-US"/>
        </a:p>
      </dgm:t>
    </dgm:pt>
    <dgm:pt modelId="{552D8E78-A2E1-4242-A84D-FA19F1894801}" type="sibTrans" cxnId="{27592FB3-37C9-4755-8730-AB720D356EFE}">
      <dgm:prSet/>
      <dgm:spPr/>
      <dgm:t>
        <a:bodyPr/>
        <a:lstStyle/>
        <a:p>
          <a:endParaRPr lang="en-US"/>
        </a:p>
      </dgm:t>
    </dgm:pt>
    <dgm:pt modelId="{D9173EE8-A3C1-477E-8B54-0177DF63C637}">
      <dgm:prSet phldrT="[Text]"/>
      <dgm:spPr/>
      <dgm:t>
        <a:bodyPr/>
        <a:lstStyle/>
        <a:p>
          <a:r>
            <a:rPr lang="en-US" dirty="0" smtClean="0"/>
            <a:t>Random talk/questions</a:t>
          </a:r>
          <a:endParaRPr lang="en-US" dirty="0"/>
        </a:p>
      </dgm:t>
    </dgm:pt>
    <dgm:pt modelId="{4305A71D-81AC-41D2-8C15-20CD453E5606}" type="parTrans" cxnId="{25E89140-DEDD-4121-BFD1-6252AE669546}">
      <dgm:prSet/>
      <dgm:spPr/>
      <dgm:t>
        <a:bodyPr/>
        <a:lstStyle/>
        <a:p>
          <a:endParaRPr lang="en-US"/>
        </a:p>
      </dgm:t>
    </dgm:pt>
    <dgm:pt modelId="{DE52D77D-5C43-489A-86EA-DEBBD84D358E}" type="sibTrans" cxnId="{25E89140-DEDD-4121-BFD1-6252AE669546}">
      <dgm:prSet/>
      <dgm:spPr/>
      <dgm:t>
        <a:bodyPr/>
        <a:lstStyle/>
        <a:p>
          <a:endParaRPr lang="en-US"/>
        </a:p>
      </dgm:t>
    </dgm:pt>
    <dgm:pt modelId="{09920BC2-140D-4A35-9D38-3230F9E82960}">
      <dgm:prSet/>
      <dgm:spPr/>
      <dgm:t>
        <a:bodyPr/>
        <a:lstStyle/>
        <a:p>
          <a:r>
            <a:rPr lang="en-US" dirty="0" smtClean="0"/>
            <a:t>Face recognition</a:t>
          </a:r>
          <a:endParaRPr lang="en-US" dirty="0"/>
        </a:p>
      </dgm:t>
    </dgm:pt>
    <dgm:pt modelId="{984A6992-DECD-49A9-8E55-7CADBD24FFA4}" type="parTrans" cxnId="{1F84320D-F572-4B44-B072-188C14197038}">
      <dgm:prSet/>
      <dgm:spPr/>
      <dgm:t>
        <a:bodyPr/>
        <a:lstStyle/>
        <a:p>
          <a:endParaRPr lang="en-US"/>
        </a:p>
      </dgm:t>
    </dgm:pt>
    <dgm:pt modelId="{1F4B95AA-3802-4D35-BDCF-5EBABF052C07}" type="sibTrans" cxnId="{1F84320D-F572-4B44-B072-188C14197038}">
      <dgm:prSet/>
      <dgm:spPr/>
      <dgm:t>
        <a:bodyPr/>
        <a:lstStyle/>
        <a:p>
          <a:endParaRPr lang="en-US"/>
        </a:p>
      </dgm:t>
    </dgm:pt>
    <dgm:pt modelId="{0007E352-6100-4006-AC89-BAAE26456B1E}">
      <dgm:prSet/>
      <dgm:spPr/>
      <dgm:t>
        <a:bodyPr/>
        <a:lstStyle/>
        <a:p>
          <a:r>
            <a:rPr lang="en-US" dirty="0" smtClean="0"/>
            <a:t>Emotion recognition</a:t>
          </a:r>
          <a:endParaRPr lang="en-US" dirty="0"/>
        </a:p>
      </dgm:t>
    </dgm:pt>
    <dgm:pt modelId="{75F9A28E-994B-4D8B-AA3B-B351126A3F48}" type="parTrans" cxnId="{26C8D9F9-2931-4728-8640-517A49EDF509}">
      <dgm:prSet/>
      <dgm:spPr/>
      <dgm:t>
        <a:bodyPr/>
        <a:lstStyle/>
        <a:p>
          <a:endParaRPr lang="en-US"/>
        </a:p>
      </dgm:t>
    </dgm:pt>
    <dgm:pt modelId="{F8C9839F-6202-4C26-A59E-4A51FBCDF308}" type="sibTrans" cxnId="{26C8D9F9-2931-4728-8640-517A49EDF509}">
      <dgm:prSet/>
      <dgm:spPr/>
      <dgm:t>
        <a:bodyPr/>
        <a:lstStyle/>
        <a:p>
          <a:endParaRPr lang="en-US"/>
        </a:p>
      </dgm:t>
    </dgm:pt>
    <dgm:pt modelId="{4B48CF2A-57F1-4C51-9AEA-785757335D4E}">
      <dgm:prSet/>
      <dgm:spPr/>
      <dgm:t>
        <a:bodyPr/>
        <a:lstStyle/>
        <a:p>
          <a:r>
            <a:rPr lang="en-US" dirty="0" smtClean="0"/>
            <a:t>Adapted questions for each user</a:t>
          </a:r>
          <a:endParaRPr lang="en-US" dirty="0"/>
        </a:p>
      </dgm:t>
    </dgm:pt>
    <dgm:pt modelId="{D13BD38B-0817-417E-9192-B3392EFA29CB}" type="parTrans" cxnId="{E0795F8B-2ABA-4211-9C42-E40AC1137875}">
      <dgm:prSet/>
      <dgm:spPr/>
      <dgm:t>
        <a:bodyPr/>
        <a:lstStyle/>
        <a:p>
          <a:endParaRPr lang="en-US"/>
        </a:p>
      </dgm:t>
    </dgm:pt>
    <dgm:pt modelId="{F40188EA-3A8E-41B6-9FF6-813BD7AF25C4}" type="sibTrans" cxnId="{E0795F8B-2ABA-4211-9C42-E40AC1137875}">
      <dgm:prSet/>
      <dgm:spPr/>
      <dgm:t>
        <a:bodyPr/>
        <a:lstStyle/>
        <a:p>
          <a:endParaRPr lang="en-US"/>
        </a:p>
      </dgm:t>
    </dgm:pt>
    <dgm:pt modelId="{912A7D98-4402-44FB-93C7-227A8CA46B84}">
      <dgm:prSet/>
      <dgm:spPr/>
      <dgm:t>
        <a:bodyPr/>
        <a:lstStyle/>
        <a:p>
          <a:r>
            <a:rPr lang="en-US" dirty="0" smtClean="0"/>
            <a:t>Calling the users’ name</a:t>
          </a:r>
          <a:endParaRPr lang="en-US" dirty="0"/>
        </a:p>
      </dgm:t>
    </dgm:pt>
    <dgm:pt modelId="{57E7C8A7-E9B6-44A4-A8EC-0698EB532F95}" type="parTrans" cxnId="{831EFB7D-436C-431E-876A-BBCC907D5B9C}">
      <dgm:prSet/>
      <dgm:spPr/>
      <dgm:t>
        <a:bodyPr/>
        <a:lstStyle/>
        <a:p>
          <a:endParaRPr lang="en-US"/>
        </a:p>
      </dgm:t>
    </dgm:pt>
    <dgm:pt modelId="{99372090-6DDB-4C13-83FF-1576DDF6E93A}" type="sibTrans" cxnId="{831EFB7D-436C-431E-876A-BBCC907D5B9C}">
      <dgm:prSet/>
      <dgm:spPr/>
      <dgm:t>
        <a:bodyPr/>
        <a:lstStyle/>
        <a:p>
          <a:endParaRPr lang="en-US"/>
        </a:p>
      </dgm:t>
    </dgm:pt>
    <dgm:pt modelId="{1C5D7241-D7EB-4DDD-BE43-EDEA320E8B5C}">
      <dgm:prSet/>
      <dgm:spPr/>
      <dgm:t>
        <a:bodyPr/>
        <a:lstStyle/>
        <a:p>
          <a:r>
            <a:rPr lang="en-US" dirty="0" smtClean="0"/>
            <a:t>Facial expressions for sad, happy</a:t>
          </a:r>
          <a:endParaRPr lang="en-US" dirty="0"/>
        </a:p>
      </dgm:t>
    </dgm:pt>
    <dgm:pt modelId="{6621B0B2-C27D-43C9-A4CC-B80511D43112}" type="parTrans" cxnId="{EECC0CAB-2F2A-486F-8404-82BFA5A79E4D}">
      <dgm:prSet/>
      <dgm:spPr/>
      <dgm:t>
        <a:bodyPr/>
        <a:lstStyle/>
        <a:p>
          <a:endParaRPr lang="en-US"/>
        </a:p>
      </dgm:t>
    </dgm:pt>
    <dgm:pt modelId="{16A0E2BB-571A-4614-8BD9-60BE6D8C7341}" type="sibTrans" cxnId="{EECC0CAB-2F2A-486F-8404-82BFA5A79E4D}">
      <dgm:prSet/>
      <dgm:spPr/>
      <dgm:t>
        <a:bodyPr/>
        <a:lstStyle/>
        <a:p>
          <a:endParaRPr lang="en-US"/>
        </a:p>
      </dgm:t>
    </dgm:pt>
    <dgm:pt modelId="{CCBB4CD6-79FE-4DD5-B93F-E6BBD4C76CFB}">
      <dgm:prSet/>
      <dgm:spPr/>
      <dgm:t>
        <a:bodyPr/>
        <a:lstStyle/>
        <a:p>
          <a:r>
            <a:rPr lang="en-US" dirty="0" smtClean="0"/>
            <a:t>Providing feedback</a:t>
          </a:r>
          <a:endParaRPr lang="en-US" dirty="0"/>
        </a:p>
      </dgm:t>
    </dgm:pt>
    <dgm:pt modelId="{1B64BA4B-BFE9-4AAD-9189-8CBCFAA9A3DA}" type="parTrans" cxnId="{8C62A509-1859-4A3B-AF8F-C0CD5C6E6734}">
      <dgm:prSet/>
      <dgm:spPr/>
      <dgm:t>
        <a:bodyPr/>
        <a:lstStyle/>
        <a:p>
          <a:endParaRPr lang="en-US"/>
        </a:p>
      </dgm:t>
    </dgm:pt>
    <dgm:pt modelId="{CF7E9069-9716-4FF0-A8B4-DEEB4322218F}" type="sibTrans" cxnId="{8C62A509-1859-4A3B-AF8F-C0CD5C6E6734}">
      <dgm:prSet/>
      <dgm:spPr/>
      <dgm:t>
        <a:bodyPr/>
        <a:lstStyle/>
        <a:p>
          <a:endParaRPr lang="en-US"/>
        </a:p>
      </dgm:t>
    </dgm:pt>
    <dgm:pt modelId="{228BAF9D-D0A5-4EE9-A3B4-D60456FA2EB0}">
      <dgm:prSet/>
      <dgm:spPr/>
      <dgm:t>
        <a:bodyPr/>
        <a:lstStyle/>
        <a:p>
          <a:r>
            <a:rPr lang="en-US" dirty="0" smtClean="0"/>
            <a:t>Work recognition for emotions</a:t>
          </a:r>
          <a:endParaRPr lang="en-US" dirty="0"/>
        </a:p>
      </dgm:t>
    </dgm:pt>
    <dgm:pt modelId="{1796FDC1-2FFB-40FE-8664-B5B0DD501F05}" type="parTrans" cxnId="{52E49B36-F63B-4041-B6E7-1201DC32ED88}">
      <dgm:prSet/>
      <dgm:spPr/>
      <dgm:t>
        <a:bodyPr/>
        <a:lstStyle/>
        <a:p>
          <a:endParaRPr lang="en-US"/>
        </a:p>
      </dgm:t>
    </dgm:pt>
    <dgm:pt modelId="{10220832-EC8F-49E4-80B9-3EF8D6B29395}" type="sibTrans" cxnId="{52E49B36-F63B-4041-B6E7-1201DC32ED88}">
      <dgm:prSet/>
      <dgm:spPr/>
      <dgm:t>
        <a:bodyPr/>
        <a:lstStyle/>
        <a:p>
          <a:endParaRPr lang="en-US"/>
        </a:p>
      </dgm:t>
    </dgm:pt>
    <dgm:pt modelId="{19E38527-A230-4D06-A721-27B64533DAE4}">
      <dgm:prSet/>
      <dgm:spPr/>
      <dgm:t>
        <a:bodyPr/>
        <a:lstStyle/>
        <a:p>
          <a:r>
            <a:rPr lang="en-US" dirty="0" smtClean="0"/>
            <a:t>Providing feedback</a:t>
          </a:r>
          <a:endParaRPr lang="en-US" dirty="0"/>
        </a:p>
      </dgm:t>
    </dgm:pt>
    <dgm:pt modelId="{C23E1081-0F73-49F0-8869-338C53339556}" type="parTrans" cxnId="{6A0F90EB-F0C4-43C0-A083-E65389EA0100}">
      <dgm:prSet/>
      <dgm:spPr/>
      <dgm:t>
        <a:bodyPr/>
        <a:lstStyle/>
        <a:p>
          <a:endParaRPr lang="en-US"/>
        </a:p>
      </dgm:t>
    </dgm:pt>
    <dgm:pt modelId="{1FE71D6C-006F-41C5-8213-6FDDE9EFB404}" type="sibTrans" cxnId="{6A0F90EB-F0C4-43C0-A083-E65389EA0100}">
      <dgm:prSet/>
      <dgm:spPr/>
      <dgm:t>
        <a:bodyPr/>
        <a:lstStyle/>
        <a:p>
          <a:endParaRPr lang="en-US"/>
        </a:p>
      </dgm:t>
    </dgm:pt>
    <dgm:pt modelId="{B4461262-6D5F-45E2-8783-6B95A33499DF}" type="pres">
      <dgm:prSet presAssocID="{A7A6C01F-6A22-492F-A6DD-3E78085E227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073E4E-2974-4E6B-862B-96813643F3F8}" type="pres">
      <dgm:prSet presAssocID="{AD861E1D-A15C-4A90-843B-71941F4DC027}" presName="root1" presStyleCnt="0"/>
      <dgm:spPr/>
    </dgm:pt>
    <dgm:pt modelId="{E3829AE9-402D-47D5-BD9A-24E95E5643B1}" type="pres">
      <dgm:prSet presAssocID="{AD861E1D-A15C-4A90-843B-71941F4DC02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E889A9-0AC6-4A5A-AAE0-8C4E46E91525}" type="pres">
      <dgm:prSet presAssocID="{AD861E1D-A15C-4A90-843B-71941F4DC027}" presName="level2hierChild" presStyleCnt="0"/>
      <dgm:spPr/>
    </dgm:pt>
    <dgm:pt modelId="{A0A90A2C-4010-4739-BE8A-BF76716BB60D}" type="pres">
      <dgm:prSet presAssocID="{1A10091A-6BFC-44B4-B7CC-94232C5C7F7E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070F0829-8937-451B-9CF8-6A4A118E0990}" type="pres">
      <dgm:prSet presAssocID="{1A10091A-6BFC-44B4-B7CC-94232C5C7F7E}" presName="connTx" presStyleLbl="parChTrans1D2" presStyleIdx="0" presStyleCnt="4"/>
      <dgm:spPr/>
      <dgm:t>
        <a:bodyPr/>
        <a:lstStyle/>
        <a:p>
          <a:endParaRPr lang="en-US"/>
        </a:p>
      </dgm:t>
    </dgm:pt>
    <dgm:pt modelId="{DDF08CEB-A158-45FB-887C-8A81B8F20E18}" type="pres">
      <dgm:prSet presAssocID="{BA04847F-7727-4A1A-87D1-4956C54503B7}" presName="root2" presStyleCnt="0"/>
      <dgm:spPr/>
    </dgm:pt>
    <dgm:pt modelId="{74CB3BBE-60D1-45FB-B334-21DDC17188B2}" type="pres">
      <dgm:prSet presAssocID="{BA04847F-7727-4A1A-87D1-4956C54503B7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8BC914-4536-419B-B1C8-3A7C05A85F23}" type="pres">
      <dgm:prSet presAssocID="{BA04847F-7727-4A1A-87D1-4956C54503B7}" presName="level3hierChild" presStyleCnt="0"/>
      <dgm:spPr/>
    </dgm:pt>
    <dgm:pt modelId="{8E27C4C0-2A14-41C8-85C6-2BA6DE4AAE60}" type="pres">
      <dgm:prSet presAssocID="{797463BC-D38A-4BF2-B45E-FF74A914C116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B17E1280-BA0D-4A60-82D5-A2AFF7424397}" type="pres">
      <dgm:prSet presAssocID="{797463BC-D38A-4BF2-B45E-FF74A914C116}" presName="connTx" presStyleLbl="parChTrans1D3" presStyleIdx="0" presStyleCnt="6"/>
      <dgm:spPr/>
      <dgm:t>
        <a:bodyPr/>
        <a:lstStyle/>
        <a:p>
          <a:endParaRPr lang="en-US"/>
        </a:p>
      </dgm:t>
    </dgm:pt>
    <dgm:pt modelId="{242E5601-74C7-4BF0-BD59-7D9632A9AF6F}" type="pres">
      <dgm:prSet presAssocID="{B96BDD87-B165-46F7-8F51-3B8EA269F616}" presName="root2" presStyleCnt="0"/>
      <dgm:spPr/>
    </dgm:pt>
    <dgm:pt modelId="{F077BD51-29C3-4B9E-88DF-852B280FA9E4}" type="pres">
      <dgm:prSet presAssocID="{B96BDD87-B165-46F7-8F51-3B8EA269F616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296D91-7B0E-45F8-8948-1EFF10B9D090}" type="pres">
      <dgm:prSet presAssocID="{B96BDD87-B165-46F7-8F51-3B8EA269F616}" presName="level3hierChild" presStyleCnt="0"/>
      <dgm:spPr/>
    </dgm:pt>
    <dgm:pt modelId="{8E5BBD02-62A4-4EED-ADBA-DA1926E5F6CA}" type="pres">
      <dgm:prSet presAssocID="{4BA4247F-6275-4C72-923B-D3EB7120B58C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A32EB518-F55D-40D2-A05D-EF7C287413AE}" type="pres">
      <dgm:prSet presAssocID="{4BA4247F-6275-4C72-923B-D3EB7120B58C}" presName="connTx" presStyleLbl="parChTrans1D3" presStyleIdx="1" presStyleCnt="6"/>
      <dgm:spPr/>
      <dgm:t>
        <a:bodyPr/>
        <a:lstStyle/>
        <a:p>
          <a:endParaRPr lang="en-US"/>
        </a:p>
      </dgm:t>
    </dgm:pt>
    <dgm:pt modelId="{49F68CE2-E188-4933-9D08-3D25AC01B225}" type="pres">
      <dgm:prSet presAssocID="{AF3302C9-C80D-41F5-813F-786FF233580F}" presName="root2" presStyleCnt="0"/>
      <dgm:spPr/>
    </dgm:pt>
    <dgm:pt modelId="{A6E9FB02-E85C-449A-BE6A-AB6B67236E1E}" type="pres">
      <dgm:prSet presAssocID="{AF3302C9-C80D-41F5-813F-786FF233580F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8ACE8C-E58C-4C8C-BDF1-197BF855C8FB}" type="pres">
      <dgm:prSet presAssocID="{AF3302C9-C80D-41F5-813F-786FF233580F}" presName="level3hierChild" presStyleCnt="0"/>
      <dgm:spPr/>
    </dgm:pt>
    <dgm:pt modelId="{D1689642-953F-4502-847F-91D78702B350}" type="pres">
      <dgm:prSet presAssocID="{D13BD38B-0817-417E-9192-B3392EFA29CB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0C9F6119-4A71-4B4F-8204-A09FB9C41876}" type="pres">
      <dgm:prSet presAssocID="{D13BD38B-0817-417E-9192-B3392EFA29CB}" presName="connTx" presStyleLbl="parChTrans1D4" presStyleIdx="0" presStyleCnt="3"/>
      <dgm:spPr/>
      <dgm:t>
        <a:bodyPr/>
        <a:lstStyle/>
        <a:p>
          <a:endParaRPr lang="en-US"/>
        </a:p>
      </dgm:t>
    </dgm:pt>
    <dgm:pt modelId="{3CF5C96E-C55B-4558-A583-1F837C50C33F}" type="pres">
      <dgm:prSet presAssocID="{4B48CF2A-57F1-4C51-9AEA-785757335D4E}" presName="root2" presStyleCnt="0"/>
      <dgm:spPr/>
    </dgm:pt>
    <dgm:pt modelId="{A50615A4-ADD5-4B05-8E4D-89ABFDCD8215}" type="pres">
      <dgm:prSet presAssocID="{4B48CF2A-57F1-4C51-9AEA-785757335D4E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E5F343-EC9C-4B8F-AE82-3F21D0FB7F1E}" type="pres">
      <dgm:prSet presAssocID="{4B48CF2A-57F1-4C51-9AEA-785757335D4E}" presName="level3hierChild" presStyleCnt="0"/>
      <dgm:spPr/>
    </dgm:pt>
    <dgm:pt modelId="{25361A85-DA15-4C8B-B976-72F481DCBB65}" type="pres">
      <dgm:prSet presAssocID="{A15BF6C9-D2F3-4C0F-B612-F880793B124A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10E66AE4-4BF6-4EDB-9A1F-A381775FDB10}" type="pres">
      <dgm:prSet presAssocID="{A15BF6C9-D2F3-4C0F-B612-F880793B124A}" presName="connTx" presStyleLbl="parChTrans1D2" presStyleIdx="1" presStyleCnt="4"/>
      <dgm:spPr/>
      <dgm:t>
        <a:bodyPr/>
        <a:lstStyle/>
        <a:p>
          <a:endParaRPr lang="en-US"/>
        </a:p>
      </dgm:t>
    </dgm:pt>
    <dgm:pt modelId="{F14254FD-96A9-4A3C-996E-83E775BCAF7E}" type="pres">
      <dgm:prSet presAssocID="{7FE24639-0AC0-4104-92E1-A1F25DACCCA2}" presName="root2" presStyleCnt="0"/>
      <dgm:spPr/>
    </dgm:pt>
    <dgm:pt modelId="{6464D232-8D5D-4D3C-ABE9-FDB7818EF825}" type="pres">
      <dgm:prSet presAssocID="{7FE24639-0AC0-4104-92E1-A1F25DACCCA2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DB2BF6-A840-4BDB-8A3A-3E581091C47F}" type="pres">
      <dgm:prSet presAssocID="{7FE24639-0AC0-4104-92E1-A1F25DACCCA2}" presName="level3hierChild" presStyleCnt="0"/>
      <dgm:spPr/>
    </dgm:pt>
    <dgm:pt modelId="{CC7D00E0-C937-4FA8-A96F-A6A7AF0D9F53}" type="pres">
      <dgm:prSet presAssocID="{4305A71D-81AC-41D2-8C15-20CD453E5606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9100FE47-DD41-4D38-95ED-CD26CFB46F9C}" type="pres">
      <dgm:prSet presAssocID="{4305A71D-81AC-41D2-8C15-20CD453E5606}" presName="connTx" presStyleLbl="parChTrans1D3" presStyleIdx="2" presStyleCnt="6"/>
      <dgm:spPr/>
      <dgm:t>
        <a:bodyPr/>
        <a:lstStyle/>
        <a:p>
          <a:endParaRPr lang="en-US"/>
        </a:p>
      </dgm:t>
    </dgm:pt>
    <dgm:pt modelId="{B637E480-8AEA-4AB3-87B2-9F47B126EAD8}" type="pres">
      <dgm:prSet presAssocID="{D9173EE8-A3C1-477E-8B54-0177DF63C637}" presName="root2" presStyleCnt="0"/>
      <dgm:spPr/>
    </dgm:pt>
    <dgm:pt modelId="{03834A55-E0F4-4A65-9EC6-40429022E1F8}" type="pres">
      <dgm:prSet presAssocID="{D9173EE8-A3C1-477E-8B54-0177DF63C637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4E8477-0B5B-479F-92C8-7916AA43CCC2}" type="pres">
      <dgm:prSet presAssocID="{D9173EE8-A3C1-477E-8B54-0177DF63C637}" presName="level3hierChild" presStyleCnt="0"/>
      <dgm:spPr/>
    </dgm:pt>
    <dgm:pt modelId="{0DB88185-A0AB-44D5-BFA5-7233B7FEFA82}" type="pres">
      <dgm:prSet presAssocID="{984A6992-DECD-49A9-8E55-7CADBD24FFA4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E72528DC-2D5F-4EEF-9072-F924CACEF962}" type="pres">
      <dgm:prSet presAssocID="{984A6992-DECD-49A9-8E55-7CADBD24FFA4}" presName="connTx" presStyleLbl="parChTrans1D2" presStyleIdx="2" presStyleCnt="4"/>
      <dgm:spPr/>
      <dgm:t>
        <a:bodyPr/>
        <a:lstStyle/>
        <a:p>
          <a:endParaRPr lang="en-US"/>
        </a:p>
      </dgm:t>
    </dgm:pt>
    <dgm:pt modelId="{0B3C0168-5997-42F5-A010-3998CBBEA581}" type="pres">
      <dgm:prSet presAssocID="{09920BC2-140D-4A35-9D38-3230F9E82960}" presName="root2" presStyleCnt="0"/>
      <dgm:spPr/>
    </dgm:pt>
    <dgm:pt modelId="{F3BCD1F3-F283-4FC5-AD29-9FEE45649BAE}" type="pres">
      <dgm:prSet presAssocID="{09920BC2-140D-4A35-9D38-3230F9E82960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25C030-1028-459F-AAFA-0886B6F157AD}" type="pres">
      <dgm:prSet presAssocID="{09920BC2-140D-4A35-9D38-3230F9E82960}" presName="level3hierChild" presStyleCnt="0"/>
      <dgm:spPr/>
    </dgm:pt>
    <dgm:pt modelId="{DD79CB77-3EA6-414B-9186-89AE01C77140}" type="pres">
      <dgm:prSet presAssocID="{57E7C8A7-E9B6-44A4-A8EC-0698EB532F95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1C097A02-549E-4739-BE55-019673AA350A}" type="pres">
      <dgm:prSet presAssocID="{57E7C8A7-E9B6-44A4-A8EC-0698EB532F95}" presName="connTx" presStyleLbl="parChTrans1D3" presStyleIdx="3" presStyleCnt="6"/>
      <dgm:spPr/>
      <dgm:t>
        <a:bodyPr/>
        <a:lstStyle/>
        <a:p>
          <a:endParaRPr lang="en-US"/>
        </a:p>
      </dgm:t>
    </dgm:pt>
    <dgm:pt modelId="{13C61E01-0669-4DDD-B99A-B79D26642877}" type="pres">
      <dgm:prSet presAssocID="{912A7D98-4402-44FB-93C7-227A8CA46B84}" presName="root2" presStyleCnt="0"/>
      <dgm:spPr/>
    </dgm:pt>
    <dgm:pt modelId="{376A884E-8BFC-434E-96E8-C70D8CF97AAC}" type="pres">
      <dgm:prSet presAssocID="{912A7D98-4402-44FB-93C7-227A8CA46B84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E6AD89-1EC3-4999-A2EB-0D60A07A11E4}" type="pres">
      <dgm:prSet presAssocID="{912A7D98-4402-44FB-93C7-227A8CA46B84}" presName="level3hierChild" presStyleCnt="0"/>
      <dgm:spPr/>
    </dgm:pt>
    <dgm:pt modelId="{B4A404B0-4281-44C6-B69B-33CC50E56310}" type="pres">
      <dgm:prSet presAssocID="{75F9A28E-994B-4D8B-AA3B-B351126A3F48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A6A50872-C2EC-4FC5-B74D-963B07B85271}" type="pres">
      <dgm:prSet presAssocID="{75F9A28E-994B-4D8B-AA3B-B351126A3F4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952DCB5F-B1AD-442D-B500-7259EC871F5E}" type="pres">
      <dgm:prSet presAssocID="{0007E352-6100-4006-AC89-BAAE26456B1E}" presName="root2" presStyleCnt="0"/>
      <dgm:spPr/>
    </dgm:pt>
    <dgm:pt modelId="{5EE9B571-EE73-4A59-9C95-426C1B53BEBB}" type="pres">
      <dgm:prSet presAssocID="{0007E352-6100-4006-AC89-BAAE26456B1E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3E33F9-CF8F-4B50-8BEA-EB8BA4882E6A}" type="pres">
      <dgm:prSet presAssocID="{0007E352-6100-4006-AC89-BAAE26456B1E}" presName="level3hierChild" presStyleCnt="0"/>
      <dgm:spPr/>
    </dgm:pt>
    <dgm:pt modelId="{CE4CD9E4-A4A0-4611-819E-DA69374D68DB}" type="pres">
      <dgm:prSet presAssocID="{6621B0B2-C27D-43C9-A4CC-B80511D43112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A4E0027C-35DA-480E-928E-8DBDD02BEEB6}" type="pres">
      <dgm:prSet presAssocID="{6621B0B2-C27D-43C9-A4CC-B80511D43112}" presName="connTx" presStyleLbl="parChTrans1D3" presStyleIdx="4" presStyleCnt="6"/>
      <dgm:spPr/>
      <dgm:t>
        <a:bodyPr/>
        <a:lstStyle/>
        <a:p>
          <a:endParaRPr lang="en-US"/>
        </a:p>
      </dgm:t>
    </dgm:pt>
    <dgm:pt modelId="{A825E1A8-C842-444F-AB78-D19E5381BEE6}" type="pres">
      <dgm:prSet presAssocID="{1C5D7241-D7EB-4DDD-BE43-EDEA320E8B5C}" presName="root2" presStyleCnt="0"/>
      <dgm:spPr/>
    </dgm:pt>
    <dgm:pt modelId="{B0DBDD8D-BBFB-40E2-8A4F-CA4D12F82D19}" type="pres">
      <dgm:prSet presAssocID="{1C5D7241-D7EB-4DDD-BE43-EDEA320E8B5C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976A77-1512-436F-9DCD-608748366645}" type="pres">
      <dgm:prSet presAssocID="{1C5D7241-D7EB-4DDD-BE43-EDEA320E8B5C}" presName="level3hierChild" presStyleCnt="0"/>
      <dgm:spPr/>
    </dgm:pt>
    <dgm:pt modelId="{F6555103-BA5B-4A33-84E7-8DD2711C171A}" type="pres">
      <dgm:prSet presAssocID="{1B64BA4B-BFE9-4AAD-9189-8CBCFAA9A3DA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EF391563-FA27-4D66-A720-B0F2A66C4178}" type="pres">
      <dgm:prSet presAssocID="{1B64BA4B-BFE9-4AAD-9189-8CBCFAA9A3DA}" presName="connTx" presStyleLbl="parChTrans1D4" presStyleIdx="1" presStyleCnt="3"/>
      <dgm:spPr/>
      <dgm:t>
        <a:bodyPr/>
        <a:lstStyle/>
        <a:p>
          <a:endParaRPr lang="en-US"/>
        </a:p>
      </dgm:t>
    </dgm:pt>
    <dgm:pt modelId="{532BA840-FC7D-443F-864C-285CF732DA92}" type="pres">
      <dgm:prSet presAssocID="{CCBB4CD6-79FE-4DD5-B93F-E6BBD4C76CFB}" presName="root2" presStyleCnt="0"/>
      <dgm:spPr/>
    </dgm:pt>
    <dgm:pt modelId="{1216CEB3-3C77-4768-B333-567D6604CAEB}" type="pres">
      <dgm:prSet presAssocID="{CCBB4CD6-79FE-4DD5-B93F-E6BBD4C76CFB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70F653-FC77-4DC1-9B56-8D0AB05914A1}" type="pres">
      <dgm:prSet presAssocID="{CCBB4CD6-79FE-4DD5-B93F-E6BBD4C76CFB}" presName="level3hierChild" presStyleCnt="0"/>
      <dgm:spPr/>
    </dgm:pt>
    <dgm:pt modelId="{1AFA3EAD-80AD-4E48-8E1C-588D53FDEAB5}" type="pres">
      <dgm:prSet presAssocID="{1796FDC1-2FFB-40FE-8664-B5B0DD501F05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171E0494-6D5F-45F5-AB13-9304F9DDAF9A}" type="pres">
      <dgm:prSet presAssocID="{1796FDC1-2FFB-40FE-8664-B5B0DD501F05}" presName="connTx" presStyleLbl="parChTrans1D3" presStyleIdx="5" presStyleCnt="6"/>
      <dgm:spPr/>
      <dgm:t>
        <a:bodyPr/>
        <a:lstStyle/>
        <a:p>
          <a:endParaRPr lang="en-US"/>
        </a:p>
      </dgm:t>
    </dgm:pt>
    <dgm:pt modelId="{ACD6F714-0BE8-49AD-AB03-7411BD4DD4C2}" type="pres">
      <dgm:prSet presAssocID="{228BAF9D-D0A5-4EE9-A3B4-D60456FA2EB0}" presName="root2" presStyleCnt="0"/>
      <dgm:spPr/>
    </dgm:pt>
    <dgm:pt modelId="{FD4980F4-9B77-4CF9-AC37-DDF0EEBBAF5E}" type="pres">
      <dgm:prSet presAssocID="{228BAF9D-D0A5-4EE9-A3B4-D60456FA2EB0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8FF5B-0E08-4C84-9A70-675E247B6EAD}" type="pres">
      <dgm:prSet presAssocID="{228BAF9D-D0A5-4EE9-A3B4-D60456FA2EB0}" presName="level3hierChild" presStyleCnt="0"/>
      <dgm:spPr/>
    </dgm:pt>
    <dgm:pt modelId="{C3470477-2FAB-4E24-8B0F-5F412BD39762}" type="pres">
      <dgm:prSet presAssocID="{C23E1081-0F73-49F0-8869-338C53339556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66DF4A67-E071-4F9A-865D-197A545F85B6}" type="pres">
      <dgm:prSet presAssocID="{C23E1081-0F73-49F0-8869-338C53339556}" presName="connTx" presStyleLbl="parChTrans1D4" presStyleIdx="2" presStyleCnt="3"/>
      <dgm:spPr/>
      <dgm:t>
        <a:bodyPr/>
        <a:lstStyle/>
        <a:p>
          <a:endParaRPr lang="en-US"/>
        </a:p>
      </dgm:t>
    </dgm:pt>
    <dgm:pt modelId="{48D5B9AF-4271-49D7-98ED-BD4E14C22F6A}" type="pres">
      <dgm:prSet presAssocID="{19E38527-A230-4D06-A721-27B64533DAE4}" presName="root2" presStyleCnt="0"/>
      <dgm:spPr/>
    </dgm:pt>
    <dgm:pt modelId="{4646650F-522E-4AD7-8298-832579D2FB71}" type="pres">
      <dgm:prSet presAssocID="{19E38527-A230-4D06-A721-27B64533DAE4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A3B6D0-7DCC-41DF-B4A4-9053601859A9}" type="pres">
      <dgm:prSet presAssocID="{19E38527-A230-4D06-A721-27B64533DAE4}" presName="level3hierChild" presStyleCnt="0"/>
      <dgm:spPr/>
    </dgm:pt>
  </dgm:ptLst>
  <dgm:cxnLst>
    <dgm:cxn modelId="{DA1A061E-6A82-484D-81A3-91B74A71D8EC}" type="presOf" srcId="{912A7D98-4402-44FB-93C7-227A8CA46B84}" destId="{376A884E-8BFC-434E-96E8-C70D8CF97AAC}" srcOrd="0" destOrd="0" presId="urn:microsoft.com/office/officeart/2005/8/layout/hierarchy2"/>
    <dgm:cxn modelId="{3D7D1493-4907-4FEE-B43A-EEE8139407E9}" type="presOf" srcId="{228BAF9D-D0A5-4EE9-A3B4-D60456FA2EB0}" destId="{FD4980F4-9B77-4CF9-AC37-DDF0EEBBAF5E}" srcOrd="0" destOrd="0" presId="urn:microsoft.com/office/officeart/2005/8/layout/hierarchy2"/>
    <dgm:cxn modelId="{FC0E6A97-9E47-4D1E-BB84-E4BDFE40D20E}" type="presOf" srcId="{75F9A28E-994B-4D8B-AA3B-B351126A3F48}" destId="{B4A404B0-4281-44C6-B69B-33CC50E56310}" srcOrd="0" destOrd="0" presId="urn:microsoft.com/office/officeart/2005/8/layout/hierarchy2"/>
    <dgm:cxn modelId="{92830998-73DF-4930-9C27-D1112EE39BB6}" type="presOf" srcId="{1B64BA4B-BFE9-4AAD-9189-8CBCFAA9A3DA}" destId="{F6555103-BA5B-4A33-84E7-8DD2711C171A}" srcOrd="0" destOrd="0" presId="urn:microsoft.com/office/officeart/2005/8/layout/hierarchy2"/>
    <dgm:cxn modelId="{4CC22D99-7A04-462B-8D0A-33830B778997}" type="presOf" srcId="{984A6992-DECD-49A9-8E55-7CADBD24FFA4}" destId="{0DB88185-A0AB-44D5-BFA5-7233B7FEFA82}" srcOrd="0" destOrd="0" presId="urn:microsoft.com/office/officeart/2005/8/layout/hierarchy2"/>
    <dgm:cxn modelId="{710D47BA-C300-4075-88EA-B0C1D760BDE8}" type="presOf" srcId="{7FE24639-0AC0-4104-92E1-A1F25DACCCA2}" destId="{6464D232-8D5D-4D3C-ABE9-FDB7818EF825}" srcOrd="0" destOrd="0" presId="urn:microsoft.com/office/officeart/2005/8/layout/hierarchy2"/>
    <dgm:cxn modelId="{FABDDDB8-E00C-43FA-87C5-2D4E972AF9EC}" type="presOf" srcId="{6621B0B2-C27D-43C9-A4CC-B80511D43112}" destId="{CE4CD9E4-A4A0-4611-819E-DA69374D68DB}" srcOrd="0" destOrd="0" presId="urn:microsoft.com/office/officeart/2005/8/layout/hierarchy2"/>
    <dgm:cxn modelId="{831EFB7D-436C-431E-876A-BBCC907D5B9C}" srcId="{09920BC2-140D-4A35-9D38-3230F9E82960}" destId="{912A7D98-4402-44FB-93C7-227A8CA46B84}" srcOrd="0" destOrd="0" parTransId="{57E7C8A7-E9B6-44A4-A8EC-0698EB532F95}" sibTransId="{99372090-6DDB-4C13-83FF-1576DDF6E93A}"/>
    <dgm:cxn modelId="{04F030D8-9BE6-41EF-ABAD-CC401C000711}" type="presOf" srcId="{AF3302C9-C80D-41F5-813F-786FF233580F}" destId="{A6E9FB02-E85C-449A-BE6A-AB6B67236E1E}" srcOrd="0" destOrd="0" presId="urn:microsoft.com/office/officeart/2005/8/layout/hierarchy2"/>
    <dgm:cxn modelId="{13CFF499-2A92-42B5-9ECC-A0E93F75AA19}" type="presOf" srcId="{1A10091A-6BFC-44B4-B7CC-94232C5C7F7E}" destId="{070F0829-8937-451B-9CF8-6A4A118E0990}" srcOrd="1" destOrd="0" presId="urn:microsoft.com/office/officeart/2005/8/layout/hierarchy2"/>
    <dgm:cxn modelId="{1E04C733-729E-4580-9E52-57B88847F506}" type="presOf" srcId="{1A10091A-6BFC-44B4-B7CC-94232C5C7F7E}" destId="{A0A90A2C-4010-4739-BE8A-BF76716BB60D}" srcOrd="0" destOrd="0" presId="urn:microsoft.com/office/officeart/2005/8/layout/hierarchy2"/>
    <dgm:cxn modelId="{81E82080-CF6B-42DF-8C07-6C8B5C1FDD85}" type="presOf" srcId="{D13BD38B-0817-417E-9192-B3392EFA29CB}" destId="{0C9F6119-4A71-4B4F-8204-A09FB9C41876}" srcOrd="1" destOrd="0" presId="urn:microsoft.com/office/officeart/2005/8/layout/hierarchy2"/>
    <dgm:cxn modelId="{6A0F90EB-F0C4-43C0-A083-E65389EA0100}" srcId="{228BAF9D-D0A5-4EE9-A3B4-D60456FA2EB0}" destId="{19E38527-A230-4D06-A721-27B64533DAE4}" srcOrd="0" destOrd="0" parTransId="{C23E1081-0F73-49F0-8869-338C53339556}" sibTransId="{1FE71D6C-006F-41C5-8213-6FDDE9EFB404}"/>
    <dgm:cxn modelId="{50FE619A-DA19-4C70-9836-7686D5A5AFA9}" srcId="{AD861E1D-A15C-4A90-843B-71941F4DC027}" destId="{BA04847F-7727-4A1A-87D1-4956C54503B7}" srcOrd="0" destOrd="0" parTransId="{1A10091A-6BFC-44B4-B7CC-94232C5C7F7E}" sibTransId="{B05BF6C5-E3C5-4384-A5DD-F7D1C05DC5E4}"/>
    <dgm:cxn modelId="{EECC0CAB-2F2A-486F-8404-82BFA5A79E4D}" srcId="{0007E352-6100-4006-AC89-BAAE26456B1E}" destId="{1C5D7241-D7EB-4DDD-BE43-EDEA320E8B5C}" srcOrd="0" destOrd="0" parTransId="{6621B0B2-C27D-43C9-A4CC-B80511D43112}" sibTransId="{16A0E2BB-571A-4614-8BD9-60BE6D8C7341}"/>
    <dgm:cxn modelId="{AD047AE9-57B4-4B38-A38D-96EC0ED55D47}" type="presOf" srcId="{BA04847F-7727-4A1A-87D1-4956C54503B7}" destId="{74CB3BBE-60D1-45FB-B334-21DDC17188B2}" srcOrd="0" destOrd="0" presId="urn:microsoft.com/office/officeart/2005/8/layout/hierarchy2"/>
    <dgm:cxn modelId="{F5379DFB-BCD5-4785-850D-6315136D94AD}" type="presOf" srcId="{C23E1081-0F73-49F0-8869-338C53339556}" destId="{C3470477-2FAB-4E24-8B0F-5F412BD39762}" srcOrd="0" destOrd="0" presId="urn:microsoft.com/office/officeart/2005/8/layout/hierarchy2"/>
    <dgm:cxn modelId="{45ADFB8C-6AA4-4C2F-8888-AE3B20FD2B8E}" type="presOf" srcId="{4BA4247F-6275-4C72-923B-D3EB7120B58C}" destId="{8E5BBD02-62A4-4EED-ADBA-DA1926E5F6CA}" srcOrd="0" destOrd="0" presId="urn:microsoft.com/office/officeart/2005/8/layout/hierarchy2"/>
    <dgm:cxn modelId="{F900B917-7243-4957-BB32-811444AD0186}" type="presOf" srcId="{6621B0B2-C27D-43C9-A4CC-B80511D43112}" destId="{A4E0027C-35DA-480E-928E-8DBDD02BEEB6}" srcOrd="1" destOrd="0" presId="urn:microsoft.com/office/officeart/2005/8/layout/hierarchy2"/>
    <dgm:cxn modelId="{F56EF8D2-3A0F-4D4D-92FF-4F4DC6F71CBB}" srcId="{BA04847F-7727-4A1A-87D1-4956C54503B7}" destId="{B96BDD87-B165-46F7-8F51-3B8EA269F616}" srcOrd="0" destOrd="0" parTransId="{797463BC-D38A-4BF2-B45E-FF74A914C116}" sibTransId="{A7459301-679F-469F-8E6B-5469AD23C746}"/>
    <dgm:cxn modelId="{814399A0-CD4B-4479-82CC-6BC6CDFC8681}" type="presOf" srcId="{797463BC-D38A-4BF2-B45E-FF74A914C116}" destId="{8E27C4C0-2A14-41C8-85C6-2BA6DE4AAE60}" srcOrd="0" destOrd="0" presId="urn:microsoft.com/office/officeart/2005/8/layout/hierarchy2"/>
    <dgm:cxn modelId="{C898B244-E9CD-46A5-A7E7-0F686D57CB1F}" type="presOf" srcId="{0007E352-6100-4006-AC89-BAAE26456B1E}" destId="{5EE9B571-EE73-4A59-9C95-426C1B53BEBB}" srcOrd="0" destOrd="0" presId="urn:microsoft.com/office/officeart/2005/8/layout/hierarchy2"/>
    <dgm:cxn modelId="{EB4446F4-FB95-4DD3-8B6D-3393288EF222}" srcId="{BA04847F-7727-4A1A-87D1-4956C54503B7}" destId="{AF3302C9-C80D-41F5-813F-786FF233580F}" srcOrd="1" destOrd="0" parTransId="{4BA4247F-6275-4C72-923B-D3EB7120B58C}" sibTransId="{C9550780-B753-4867-985E-9CDEEA2E98EC}"/>
    <dgm:cxn modelId="{8762A275-7CF9-4040-8203-030D737ABB72}" type="presOf" srcId="{984A6992-DECD-49A9-8E55-7CADBD24FFA4}" destId="{E72528DC-2D5F-4EEF-9072-F924CACEF962}" srcOrd="1" destOrd="0" presId="urn:microsoft.com/office/officeart/2005/8/layout/hierarchy2"/>
    <dgm:cxn modelId="{57D0693B-79FE-4B62-9D69-D94610C629EB}" type="presOf" srcId="{4305A71D-81AC-41D2-8C15-20CD453E5606}" destId="{CC7D00E0-C937-4FA8-A96F-A6A7AF0D9F53}" srcOrd="0" destOrd="0" presId="urn:microsoft.com/office/officeart/2005/8/layout/hierarchy2"/>
    <dgm:cxn modelId="{26C8D9F9-2931-4728-8640-517A49EDF509}" srcId="{AD861E1D-A15C-4A90-843B-71941F4DC027}" destId="{0007E352-6100-4006-AC89-BAAE26456B1E}" srcOrd="3" destOrd="0" parTransId="{75F9A28E-994B-4D8B-AA3B-B351126A3F48}" sibTransId="{F8C9839F-6202-4C26-A59E-4A51FBCDF308}"/>
    <dgm:cxn modelId="{30EC5EEF-2FC5-4DE1-9CD2-A18BE7EA18CE}" type="presOf" srcId="{A15BF6C9-D2F3-4C0F-B612-F880793B124A}" destId="{25361A85-DA15-4C8B-B976-72F481DCBB65}" srcOrd="0" destOrd="0" presId="urn:microsoft.com/office/officeart/2005/8/layout/hierarchy2"/>
    <dgm:cxn modelId="{25E89140-DEDD-4121-BFD1-6252AE669546}" srcId="{7FE24639-0AC0-4104-92E1-A1F25DACCCA2}" destId="{D9173EE8-A3C1-477E-8B54-0177DF63C637}" srcOrd="0" destOrd="0" parTransId="{4305A71D-81AC-41D2-8C15-20CD453E5606}" sibTransId="{DE52D77D-5C43-489A-86EA-DEBBD84D358E}"/>
    <dgm:cxn modelId="{B1329F86-D72A-46D8-B5D9-7E8C56C6C83A}" type="presOf" srcId="{1B64BA4B-BFE9-4AAD-9189-8CBCFAA9A3DA}" destId="{EF391563-FA27-4D66-A720-B0F2A66C4178}" srcOrd="1" destOrd="0" presId="urn:microsoft.com/office/officeart/2005/8/layout/hierarchy2"/>
    <dgm:cxn modelId="{17724E7E-389A-4A66-AA58-1B7CEAF0AEBA}" type="presOf" srcId="{1796FDC1-2FFB-40FE-8664-B5B0DD501F05}" destId="{171E0494-6D5F-45F5-AB13-9304F9DDAF9A}" srcOrd="1" destOrd="0" presId="urn:microsoft.com/office/officeart/2005/8/layout/hierarchy2"/>
    <dgm:cxn modelId="{8857C8B6-D360-4D54-BD3C-7E944897EAEC}" srcId="{A7A6C01F-6A22-492F-A6DD-3E78085E2276}" destId="{AD861E1D-A15C-4A90-843B-71941F4DC027}" srcOrd="0" destOrd="0" parTransId="{934CA992-38E6-4767-B61E-80DB8F99D9FD}" sibTransId="{A44E3851-F940-4F39-87B3-F4578E1229EC}"/>
    <dgm:cxn modelId="{E0795F8B-2ABA-4211-9C42-E40AC1137875}" srcId="{AF3302C9-C80D-41F5-813F-786FF233580F}" destId="{4B48CF2A-57F1-4C51-9AEA-785757335D4E}" srcOrd="0" destOrd="0" parTransId="{D13BD38B-0817-417E-9192-B3392EFA29CB}" sibTransId="{F40188EA-3A8E-41B6-9FF6-813BD7AF25C4}"/>
    <dgm:cxn modelId="{C13F3AE5-1B51-4787-B5CB-FF06F5841D5C}" type="presOf" srcId="{4305A71D-81AC-41D2-8C15-20CD453E5606}" destId="{9100FE47-DD41-4D38-95ED-CD26CFB46F9C}" srcOrd="1" destOrd="0" presId="urn:microsoft.com/office/officeart/2005/8/layout/hierarchy2"/>
    <dgm:cxn modelId="{BCBE9858-0F91-463C-84E5-E58846251B2F}" type="presOf" srcId="{1796FDC1-2FFB-40FE-8664-B5B0DD501F05}" destId="{1AFA3EAD-80AD-4E48-8E1C-588D53FDEAB5}" srcOrd="0" destOrd="0" presId="urn:microsoft.com/office/officeart/2005/8/layout/hierarchy2"/>
    <dgm:cxn modelId="{1F84320D-F572-4B44-B072-188C14197038}" srcId="{AD861E1D-A15C-4A90-843B-71941F4DC027}" destId="{09920BC2-140D-4A35-9D38-3230F9E82960}" srcOrd="2" destOrd="0" parTransId="{984A6992-DECD-49A9-8E55-7CADBD24FFA4}" sibTransId="{1F4B95AA-3802-4D35-BDCF-5EBABF052C07}"/>
    <dgm:cxn modelId="{52E49B36-F63B-4041-B6E7-1201DC32ED88}" srcId="{0007E352-6100-4006-AC89-BAAE26456B1E}" destId="{228BAF9D-D0A5-4EE9-A3B4-D60456FA2EB0}" srcOrd="1" destOrd="0" parTransId="{1796FDC1-2FFB-40FE-8664-B5B0DD501F05}" sibTransId="{10220832-EC8F-49E4-80B9-3EF8D6B29395}"/>
    <dgm:cxn modelId="{C871C851-58F9-44BE-BF7A-169A0D6DFE33}" type="presOf" srcId="{57E7C8A7-E9B6-44A4-A8EC-0698EB532F95}" destId="{DD79CB77-3EA6-414B-9186-89AE01C77140}" srcOrd="0" destOrd="0" presId="urn:microsoft.com/office/officeart/2005/8/layout/hierarchy2"/>
    <dgm:cxn modelId="{4558DDF8-6F77-4F70-A5C2-B1FC7B0176CD}" type="presOf" srcId="{B96BDD87-B165-46F7-8F51-3B8EA269F616}" destId="{F077BD51-29C3-4B9E-88DF-852B280FA9E4}" srcOrd="0" destOrd="0" presId="urn:microsoft.com/office/officeart/2005/8/layout/hierarchy2"/>
    <dgm:cxn modelId="{275217A8-D74C-4BA0-83D0-D2AB1EC9D935}" type="presOf" srcId="{D9173EE8-A3C1-477E-8B54-0177DF63C637}" destId="{03834A55-E0F4-4A65-9EC6-40429022E1F8}" srcOrd="0" destOrd="0" presId="urn:microsoft.com/office/officeart/2005/8/layout/hierarchy2"/>
    <dgm:cxn modelId="{5B3AC55A-3D3C-45E2-B6AB-7AC7B784E2AF}" type="presOf" srcId="{75F9A28E-994B-4D8B-AA3B-B351126A3F48}" destId="{A6A50872-C2EC-4FC5-B74D-963B07B85271}" srcOrd="1" destOrd="0" presId="urn:microsoft.com/office/officeart/2005/8/layout/hierarchy2"/>
    <dgm:cxn modelId="{076FA95B-A6EF-4D7C-B12E-3D1D2AF5DCB8}" type="presOf" srcId="{09920BC2-140D-4A35-9D38-3230F9E82960}" destId="{F3BCD1F3-F283-4FC5-AD29-9FEE45649BAE}" srcOrd="0" destOrd="0" presId="urn:microsoft.com/office/officeart/2005/8/layout/hierarchy2"/>
    <dgm:cxn modelId="{3D4D2E77-B448-4311-B096-122C53206953}" type="presOf" srcId="{57E7C8A7-E9B6-44A4-A8EC-0698EB532F95}" destId="{1C097A02-549E-4739-BE55-019673AA350A}" srcOrd="1" destOrd="0" presId="urn:microsoft.com/office/officeart/2005/8/layout/hierarchy2"/>
    <dgm:cxn modelId="{1FD8A221-7A1D-4441-BEF3-B2728B03DE68}" type="presOf" srcId="{797463BC-D38A-4BF2-B45E-FF74A914C116}" destId="{B17E1280-BA0D-4A60-82D5-A2AFF7424397}" srcOrd="1" destOrd="0" presId="urn:microsoft.com/office/officeart/2005/8/layout/hierarchy2"/>
    <dgm:cxn modelId="{22152E2D-8EE3-4B37-8E77-D0974EE70159}" type="presOf" srcId="{A15BF6C9-D2F3-4C0F-B612-F880793B124A}" destId="{10E66AE4-4BF6-4EDB-9A1F-A381775FDB10}" srcOrd="1" destOrd="0" presId="urn:microsoft.com/office/officeart/2005/8/layout/hierarchy2"/>
    <dgm:cxn modelId="{F819543D-4D55-4397-9891-C634F7E4DB73}" type="presOf" srcId="{19E38527-A230-4D06-A721-27B64533DAE4}" destId="{4646650F-522E-4AD7-8298-832579D2FB71}" srcOrd="0" destOrd="0" presId="urn:microsoft.com/office/officeart/2005/8/layout/hierarchy2"/>
    <dgm:cxn modelId="{E21CBB9D-0063-48BB-863B-B3BEEFACCA03}" type="presOf" srcId="{C23E1081-0F73-49F0-8869-338C53339556}" destId="{66DF4A67-E071-4F9A-865D-197A545F85B6}" srcOrd="1" destOrd="0" presId="urn:microsoft.com/office/officeart/2005/8/layout/hierarchy2"/>
    <dgm:cxn modelId="{3B15E531-B93B-414F-AD2D-77ACB5735FF0}" type="presOf" srcId="{4B48CF2A-57F1-4C51-9AEA-785757335D4E}" destId="{A50615A4-ADD5-4B05-8E4D-89ABFDCD8215}" srcOrd="0" destOrd="0" presId="urn:microsoft.com/office/officeart/2005/8/layout/hierarchy2"/>
    <dgm:cxn modelId="{27592FB3-37C9-4755-8730-AB720D356EFE}" srcId="{AD861E1D-A15C-4A90-843B-71941F4DC027}" destId="{7FE24639-0AC0-4104-92E1-A1F25DACCCA2}" srcOrd="1" destOrd="0" parTransId="{A15BF6C9-D2F3-4C0F-B612-F880793B124A}" sibTransId="{552D8E78-A2E1-4242-A84D-FA19F1894801}"/>
    <dgm:cxn modelId="{03437E7F-C53C-43B0-85EA-99B66E720335}" type="presOf" srcId="{D13BD38B-0817-417E-9192-B3392EFA29CB}" destId="{D1689642-953F-4502-847F-91D78702B350}" srcOrd="0" destOrd="0" presId="urn:microsoft.com/office/officeart/2005/8/layout/hierarchy2"/>
    <dgm:cxn modelId="{EC26DDA0-3BFC-4AB9-AD0D-08213A37F9EF}" type="presOf" srcId="{4BA4247F-6275-4C72-923B-D3EB7120B58C}" destId="{A32EB518-F55D-40D2-A05D-EF7C287413AE}" srcOrd="1" destOrd="0" presId="urn:microsoft.com/office/officeart/2005/8/layout/hierarchy2"/>
    <dgm:cxn modelId="{4B132393-D983-43BB-9847-D3F813AB9F8E}" type="presOf" srcId="{A7A6C01F-6A22-492F-A6DD-3E78085E2276}" destId="{B4461262-6D5F-45E2-8783-6B95A33499DF}" srcOrd="0" destOrd="0" presId="urn:microsoft.com/office/officeart/2005/8/layout/hierarchy2"/>
    <dgm:cxn modelId="{37DEE8C0-24C2-4F61-9876-7558F7BE1EB2}" type="presOf" srcId="{CCBB4CD6-79FE-4DD5-B93F-E6BBD4C76CFB}" destId="{1216CEB3-3C77-4768-B333-567D6604CAEB}" srcOrd="0" destOrd="0" presId="urn:microsoft.com/office/officeart/2005/8/layout/hierarchy2"/>
    <dgm:cxn modelId="{819CD776-CB2B-4A16-925E-0946159CAD04}" type="presOf" srcId="{AD861E1D-A15C-4A90-843B-71941F4DC027}" destId="{E3829AE9-402D-47D5-BD9A-24E95E5643B1}" srcOrd="0" destOrd="0" presId="urn:microsoft.com/office/officeart/2005/8/layout/hierarchy2"/>
    <dgm:cxn modelId="{8C62A509-1859-4A3B-AF8F-C0CD5C6E6734}" srcId="{1C5D7241-D7EB-4DDD-BE43-EDEA320E8B5C}" destId="{CCBB4CD6-79FE-4DD5-B93F-E6BBD4C76CFB}" srcOrd="0" destOrd="0" parTransId="{1B64BA4B-BFE9-4AAD-9189-8CBCFAA9A3DA}" sibTransId="{CF7E9069-9716-4FF0-A8B4-DEEB4322218F}"/>
    <dgm:cxn modelId="{83C87F89-83B3-433E-99DE-EBC70CFB59E9}" type="presOf" srcId="{1C5D7241-D7EB-4DDD-BE43-EDEA320E8B5C}" destId="{B0DBDD8D-BBFB-40E2-8A4F-CA4D12F82D19}" srcOrd="0" destOrd="0" presId="urn:microsoft.com/office/officeart/2005/8/layout/hierarchy2"/>
    <dgm:cxn modelId="{46B045F6-9460-48EF-B24E-923AF3B6FBEF}" type="presParOf" srcId="{B4461262-6D5F-45E2-8783-6B95A33499DF}" destId="{1E073E4E-2974-4E6B-862B-96813643F3F8}" srcOrd="0" destOrd="0" presId="urn:microsoft.com/office/officeart/2005/8/layout/hierarchy2"/>
    <dgm:cxn modelId="{0E6065F8-A983-4862-BD00-1AB236F4DB73}" type="presParOf" srcId="{1E073E4E-2974-4E6B-862B-96813643F3F8}" destId="{E3829AE9-402D-47D5-BD9A-24E95E5643B1}" srcOrd="0" destOrd="0" presId="urn:microsoft.com/office/officeart/2005/8/layout/hierarchy2"/>
    <dgm:cxn modelId="{0F32061F-F947-4B8E-8405-7A137910BBAB}" type="presParOf" srcId="{1E073E4E-2974-4E6B-862B-96813643F3F8}" destId="{2AE889A9-0AC6-4A5A-AAE0-8C4E46E91525}" srcOrd="1" destOrd="0" presId="urn:microsoft.com/office/officeart/2005/8/layout/hierarchy2"/>
    <dgm:cxn modelId="{E21997F1-62E7-477F-A0A5-0E4DFEAE129F}" type="presParOf" srcId="{2AE889A9-0AC6-4A5A-AAE0-8C4E46E91525}" destId="{A0A90A2C-4010-4739-BE8A-BF76716BB60D}" srcOrd="0" destOrd="0" presId="urn:microsoft.com/office/officeart/2005/8/layout/hierarchy2"/>
    <dgm:cxn modelId="{B19821F3-D319-4C73-89C7-59A9D314870F}" type="presParOf" srcId="{A0A90A2C-4010-4739-BE8A-BF76716BB60D}" destId="{070F0829-8937-451B-9CF8-6A4A118E0990}" srcOrd="0" destOrd="0" presId="urn:microsoft.com/office/officeart/2005/8/layout/hierarchy2"/>
    <dgm:cxn modelId="{29458D31-995A-434E-A1BC-BCD40DF1CE0F}" type="presParOf" srcId="{2AE889A9-0AC6-4A5A-AAE0-8C4E46E91525}" destId="{DDF08CEB-A158-45FB-887C-8A81B8F20E18}" srcOrd="1" destOrd="0" presId="urn:microsoft.com/office/officeart/2005/8/layout/hierarchy2"/>
    <dgm:cxn modelId="{1EDE5C73-2F3D-4B36-849C-D2A3D4A4B3B8}" type="presParOf" srcId="{DDF08CEB-A158-45FB-887C-8A81B8F20E18}" destId="{74CB3BBE-60D1-45FB-B334-21DDC17188B2}" srcOrd="0" destOrd="0" presId="urn:microsoft.com/office/officeart/2005/8/layout/hierarchy2"/>
    <dgm:cxn modelId="{EDCA2731-6F79-4149-8700-71644137DBA7}" type="presParOf" srcId="{DDF08CEB-A158-45FB-887C-8A81B8F20E18}" destId="{7D8BC914-4536-419B-B1C8-3A7C05A85F23}" srcOrd="1" destOrd="0" presId="urn:microsoft.com/office/officeart/2005/8/layout/hierarchy2"/>
    <dgm:cxn modelId="{B7620872-69DE-44D0-9962-E10EDF519E57}" type="presParOf" srcId="{7D8BC914-4536-419B-B1C8-3A7C05A85F23}" destId="{8E27C4C0-2A14-41C8-85C6-2BA6DE4AAE60}" srcOrd="0" destOrd="0" presId="urn:microsoft.com/office/officeart/2005/8/layout/hierarchy2"/>
    <dgm:cxn modelId="{15BF6650-10B4-4DF6-A4EF-31D6502B16F7}" type="presParOf" srcId="{8E27C4C0-2A14-41C8-85C6-2BA6DE4AAE60}" destId="{B17E1280-BA0D-4A60-82D5-A2AFF7424397}" srcOrd="0" destOrd="0" presId="urn:microsoft.com/office/officeart/2005/8/layout/hierarchy2"/>
    <dgm:cxn modelId="{FCB56E01-6D47-455D-B23E-43893A7A602F}" type="presParOf" srcId="{7D8BC914-4536-419B-B1C8-3A7C05A85F23}" destId="{242E5601-74C7-4BF0-BD59-7D9632A9AF6F}" srcOrd="1" destOrd="0" presId="urn:microsoft.com/office/officeart/2005/8/layout/hierarchy2"/>
    <dgm:cxn modelId="{F360FBDC-7FB3-4B82-AABC-AB40C2A18F7B}" type="presParOf" srcId="{242E5601-74C7-4BF0-BD59-7D9632A9AF6F}" destId="{F077BD51-29C3-4B9E-88DF-852B280FA9E4}" srcOrd="0" destOrd="0" presId="urn:microsoft.com/office/officeart/2005/8/layout/hierarchy2"/>
    <dgm:cxn modelId="{86DB2BB7-EB67-458C-861E-9DCB56379D83}" type="presParOf" srcId="{242E5601-74C7-4BF0-BD59-7D9632A9AF6F}" destId="{AA296D91-7B0E-45F8-8948-1EFF10B9D090}" srcOrd="1" destOrd="0" presId="urn:microsoft.com/office/officeart/2005/8/layout/hierarchy2"/>
    <dgm:cxn modelId="{EC9451EE-D57A-4A7E-A8A5-40EA6DD3BA9A}" type="presParOf" srcId="{7D8BC914-4536-419B-B1C8-3A7C05A85F23}" destId="{8E5BBD02-62A4-4EED-ADBA-DA1926E5F6CA}" srcOrd="2" destOrd="0" presId="urn:microsoft.com/office/officeart/2005/8/layout/hierarchy2"/>
    <dgm:cxn modelId="{D0487C22-EB0E-446F-85F6-E6227EACBB87}" type="presParOf" srcId="{8E5BBD02-62A4-4EED-ADBA-DA1926E5F6CA}" destId="{A32EB518-F55D-40D2-A05D-EF7C287413AE}" srcOrd="0" destOrd="0" presId="urn:microsoft.com/office/officeart/2005/8/layout/hierarchy2"/>
    <dgm:cxn modelId="{DBD1A4FA-4AD1-4140-B9DB-1A7DC31123BB}" type="presParOf" srcId="{7D8BC914-4536-419B-B1C8-3A7C05A85F23}" destId="{49F68CE2-E188-4933-9D08-3D25AC01B225}" srcOrd="3" destOrd="0" presId="urn:microsoft.com/office/officeart/2005/8/layout/hierarchy2"/>
    <dgm:cxn modelId="{9CF7779E-FB05-4F16-AEBD-E633238932D0}" type="presParOf" srcId="{49F68CE2-E188-4933-9D08-3D25AC01B225}" destId="{A6E9FB02-E85C-449A-BE6A-AB6B67236E1E}" srcOrd="0" destOrd="0" presId="urn:microsoft.com/office/officeart/2005/8/layout/hierarchy2"/>
    <dgm:cxn modelId="{99DA3D9C-E810-4448-A30E-5A3F6BFC2C3C}" type="presParOf" srcId="{49F68CE2-E188-4933-9D08-3D25AC01B225}" destId="{A38ACE8C-E58C-4C8C-BDF1-197BF855C8FB}" srcOrd="1" destOrd="0" presId="urn:microsoft.com/office/officeart/2005/8/layout/hierarchy2"/>
    <dgm:cxn modelId="{B8339105-C1D3-4648-9D6B-6C1D88F96E78}" type="presParOf" srcId="{A38ACE8C-E58C-4C8C-BDF1-197BF855C8FB}" destId="{D1689642-953F-4502-847F-91D78702B350}" srcOrd="0" destOrd="0" presId="urn:microsoft.com/office/officeart/2005/8/layout/hierarchy2"/>
    <dgm:cxn modelId="{711F2D2E-72DA-4544-A92E-BF1F8E0B12EE}" type="presParOf" srcId="{D1689642-953F-4502-847F-91D78702B350}" destId="{0C9F6119-4A71-4B4F-8204-A09FB9C41876}" srcOrd="0" destOrd="0" presId="urn:microsoft.com/office/officeart/2005/8/layout/hierarchy2"/>
    <dgm:cxn modelId="{4B70CE84-22DA-4DBF-97AA-F4C8224DC11D}" type="presParOf" srcId="{A38ACE8C-E58C-4C8C-BDF1-197BF855C8FB}" destId="{3CF5C96E-C55B-4558-A583-1F837C50C33F}" srcOrd="1" destOrd="0" presId="urn:microsoft.com/office/officeart/2005/8/layout/hierarchy2"/>
    <dgm:cxn modelId="{4E3760E3-966A-4179-8BE1-31590C5BBC55}" type="presParOf" srcId="{3CF5C96E-C55B-4558-A583-1F837C50C33F}" destId="{A50615A4-ADD5-4B05-8E4D-89ABFDCD8215}" srcOrd="0" destOrd="0" presId="urn:microsoft.com/office/officeart/2005/8/layout/hierarchy2"/>
    <dgm:cxn modelId="{9CDDBA64-656E-4CD0-93BB-D45D1D5F3FF9}" type="presParOf" srcId="{3CF5C96E-C55B-4558-A583-1F837C50C33F}" destId="{14E5F343-EC9C-4B8F-AE82-3F21D0FB7F1E}" srcOrd="1" destOrd="0" presId="urn:microsoft.com/office/officeart/2005/8/layout/hierarchy2"/>
    <dgm:cxn modelId="{2BC75FA1-7487-4518-B20B-4780A36150EC}" type="presParOf" srcId="{2AE889A9-0AC6-4A5A-AAE0-8C4E46E91525}" destId="{25361A85-DA15-4C8B-B976-72F481DCBB65}" srcOrd="2" destOrd="0" presId="urn:microsoft.com/office/officeart/2005/8/layout/hierarchy2"/>
    <dgm:cxn modelId="{780DC6F1-8B75-4B13-AA02-A3F215884400}" type="presParOf" srcId="{25361A85-DA15-4C8B-B976-72F481DCBB65}" destId="{10E66AE4-4BF6-4EDB-9A1F-A381775FDB10}" srcOrd="0" destOrd="0" presId="urn:microsoft.com/office/officeart/2005/8/layout/hierarchy2"/>
    <dgm:cxn modelId="{4DB34F60-5DF1-41E0-88C7-31D8F20D8D1B}" type="presParOf" srcId="{2AE889A9-0AC6-4A5A-AAE0-8C4E46E91525}" destId="{F14254FD-96A9-4A3C-996E-83E775BCAF7E}" srcOrd="3" destOrd="0" presId="urn:microsoft.com/office/officeart/2005/8/layout/hierarchy2"/>
    <dgm:cxn modelId="{FA3F4E2C-F284-42F3-82F4-AB853865C842}" type="presParOf" srcId="{F14254FD-96A9-4A3C-996E-83E775BCAF7E}" destId="{6464D232-8D5D-4D3C-ABE9-FDB7818EF825}" srcOrd="0" destOrd="0" presId="urn:microsoft.com/office/officeart/2005/8/layout/hierarchy2"/>
    <dgm:cxn modelId="{F8E4BBD8-A5EE-4B64-87A5-54B288A3D682}" type="presParOf" srcId="{F14254FD-96A9-4A3C-996E-83E775BCAF7E}" destId="{47DB2BF6-A840-4BDB-8A3A-3E581091C47F}" srcOrd="1" destOrd="0" presId="urn:microsoft.com/office/officeart/2005/8/layout/hierarchy2"/>
    <dgm:cxn modelId="{C09920F3-E30E-406B-BA7F-768F424A9640}" type="presParOf" srcId="{47DB2BF6-A840-4BDB-8A3A-3E581091C47F}" destId="{CC7D00E0-C937-4FA8-A96F-A6A7AF0D9F53}" srcOrd="0" destOrd="0" presId="urn:microsoft.com/office/officeart/2005/8/layout/hierarchy2"/>
    <dgm:cxn modelId="{50283D95-31AA-41CD-940B-D79024DF9E51}" type="presParOf" srcId="{CC7D00E0-C937-4FA8-A96F-A6A7AF0D9F53}" destId="{9100FE47-DD41-4D38-95ED-CD26CFB46F9C}" srcOrd="0" destOrd="0" presId="urn:microsoft.com/office/officeart/2005/8/layout/hierarchy2"/>
    <dgm:cxn modelId="{C3E976B4-FADD-4464-9301-B32DD12CB61B}" type="presParOf" srcId="{47DB2BF6-A840-4BDB-8A3A-3E581091C47F}" destId="{B637E480-8AEA-4AB3-87B2-9F47B126EAD8}" srcOrd="1" destOrd="0" presId="urn:microsoft.com/office/officeart/2005/8/layout/hierarchy2"/>
    <dgm:cxn modelId="{869B9AF1-059A-4483-A65B-D5D00FBB3A3C}" type="presParOf" srcId="{B637E480-8AEA-4AB3-87B2-9F47B126EAD8}" destId="{03834A55-E0F4-4A65-9EC6-40429022E1F8}" srcOrd="0" destOrd="0" presId="urn:microsoft.com/office/officeart/2005/8/layout/hierarchy2"/>
    <dgm:cxn modelId="{F5DFDCE8-3A0F-4E20-82C7-808783DC0316}" type="presParOf" srcId="{B637E480-8AEA-4AB3-87B2-9F47B126EAD8}" destId="{544E8477-0B5B-479F-92C8-7916AA43CCC2}" srcOrd="1" destOrd="0" presId="urn:microsoft.com/office/officeart/2005/8/layout/hierarchy2"/>
    <dgm:cxn modelId="{C56BABF1-E823-4383-9163-E0DE8FC29C9A}" type="presParOf" srcId="{2AE889A9-0AC6-4A5A-AAE0-8C4E46E91525}" destId="{0DB88185-A0AB-44D5-BFA5-7233B7FEFA82}" srcOrd="4" destOrd="0" presId="urn:microsoft.com/office/officeart/2005/8/layout/hierarchy2"/>
    <dgm:cxn modelId="{E40EE52F-147F-4C0D-A993-DDC7DFD6C6FA}" type="presParOf" srcId="{0DB88185-A0AB-44D5-BFA5-7233B7FEFA82}" destId="{E72528DC-2D5F-4EEF-9072-F924CACEF962}" srcOrd="0" destOrd="0" presId="urn:microsoft.com/office/officeart/2005/8/layout/hierarchy2"/>
    <dgm:cxn modelId="{34C5E8B5-23C1-4A1C-ACB8-9E94B7A97E3D}" type="presParOf" srcId="{2AE889A9-0AC6-4A5A-AAE0-8C4E46E91525}" destId="{0B3C0168-5997-42F5-A010-3998CBBEA581}" srcOrd="5" destOrd="0" presId="urn:microsoft.com/office/officeart/2005/8/layout/hierarchy2"/>
    <dgm:cxn modelId="{37B768B7-1869-4C69-873A-1DA2113F9770}" type="presParOf" srcId="{0B3C0168-5997-42F5-A010-3998CBBEA581}" destId="{F3BCD1F3-F283-4FC5-AD29-9FEE45649BAE}" srcOrd="0" destOrd="0" presId="urn:microsoft.com/office/officeart/2005/8/layout/hierarchy2"/>
    <dgm:cxn modelId="{6EB3CE51-9C00-4BC1-AC55-6C3ACEF1FA7E}" type="presParOf" srcId="{0B3C0168-5997-42F5-A010-3998CBBEA581}" destId="{0825C030-1028-459F-AAFA-0886B6F157AD}" srcOrd="1" destOrd="0" presId="urn:microsoft.com/office/officeart/2005/8/layout/hierarchy2"/>
    <dgm:cxn modelId="{6A9DA461-1BA5-40CD-AC97-558EF8B6079D}" type="presParOf" srcId="{0825C030-1028-459F-AAFA-0886B6F157AD}" destId="{DD79CB77-3EA6-414B-9186-89AE01C77140}" srcOrd="0" destOrd="0" presId="urn:microsoft.com/office/officeart/2005/8/layout/hierarchy2"/>
    <dgm:cxn modelId="{0C21B880-7DD8-4DED-8ADB-072FBE5C7CEC}" type="presParOf" srcId="{DD79CB77-3EA6-414B-9186-89AE01C77140}" destId="{1C097A02-549E-4739-BE55-019673AA350A}" srcOrd="0" destOrd="0" presId="urn:microsoft.com/office/officeart/2005/8/layout/hierarchy2"/>
    <dgm:cxn modelId="{A6550B61-A4C9-44D0-9CF0-66737314EB95}" type="presParOf" srcId="{0825C030-1028-459F-AAFA-0886B6F157AD}" destId="{13C61E01-0669-4DDD-B99A-B79D26642877}" srcOrd="1" destOrd="0" presId="urn:microsoft.com/office/officeart/2005/8/layout/hierarchy2"/>
    <dgm:cxn modelId="{258120CB-C8E3-46B6-8557-E3CE57F0D9C2}" type="presParOf" srcId="{13C61E01-0669-4DDD-B99A-B79D26642877}" destId="{376A884E-8BFC-434E-96E8-C70D8CF97AAC}" srcOrd="0" destOrd="0" presId="urn:microsoft.com/office/officeart/2005/8/layout/hierarchy2"/>
    <dgm:cxn modelId="{5A4042BF-674D-4DF2-96C0-BADCF753D36A}" type="presParOf" srcId="{13C61E01-0669-4DDD-B99A-B79D26642877}" destId="{74E6AD89-1EC3-4999-A2EB-0D60A07A11E4}" srcOrd="1" destOrd="0" presId="urn:microsoft.com/office/officeart/2005/8/layout/hierarchy2"/>
    <dgm:cxn modelId="{78950019-7680-4AC8-B4E7-D6C2F2910F28}" type="presParOf" srcId="{2AE889A9-0AC6-4A5A-AAE0-8C4E46E91525}" destId="{B4A404B0-4281-44C6-B69B-33CC50E56310}" srcOrd="6" destOrd="0" presId="urn:microsoft.com/office/officeart/2005/8/layout/hierarchy2"/>
    <dgm:cxn modelId="{52E4F47E-405E-4C43-A499-08028CD37005}" type="presParOf" srcId="{B4A404B0-4281-44C6-B69B-33CC50E56310}" destId="{A6A50872-C2EC-4FC5-B74D-963B07B85271}" srcOrd="0" destOrd="0" presId="urn:microsoft.com/office/officeart/2005/8/layout/hierarchy2"/>
    <dgm:cxn modelId="{325E3511-A7B9-4B07-AAE7-C2610FBCE151}" type="presParOf" srcId="{2AE889A9-0AC6-4A5A-AAE0-8C4E46E91525}" destId="{952DCB5F-B1AD-442D-B500-7259EC871F5E}" srcOrd="7" destOrd="0" presId="urn:microsoft.com/office/officeart/2005/8/layout/hierarchy2"/>
    <dgm:cxn modelId="{CD675121-37E3-49D5-806D-AF9F38A87FBA}" type="presParOf" srcId="{952DCB5F-B1AD-442D-B500-7259EC871F5E}" destId="{5EE9B571-EE73-4A59-9C95-426C1B53BEBB}" srcOrd="0" destOrd="0" presId="urn:microsoft.com/office/officeart/2005/8/layout/hierarchy2"/>
    <dgm:cxn modelId="{82502462-4678-49BB-9A2F-AAA101641D31}" type="presParOf" srcId="{952DCB5F-B1AD-442D-B500-7259EC871F5E}" destId="{2C3E33F9-CF8F-4B50-8BEA-EB8BA4882E6A}" srcOrd="1" destOrd="0" presId="urn:microsoft.com/office/officeart/2005/8/layout/hierarchy2"/>
    <dgm:cxn modelId="{BFF55F78-2BF3-476F-94F5-AF81B7502C72}" type="presParOf" srcId="{2C3E33F9-CF8F-4B50-8BEA-EB8BA4882E6A}" destId="{CE4CD9E4-A4A0-4611-819E-DA69374D68DB}" srcOrd="0" destOrd="0" presId="urn:microsoft.com/office/officeart/2005/8/layout/hierarchy2"/>
    <dgm:cxn modelId="{37C7C9BB-F209-40E6-8EB1-8608F79E7411}" type="presParOf" srcId="{CE4CD9E4-A4A0-4611-819E-DA69374D68DB}" destId="{A4E0027C-35DA-480E-928E-8DBDD02BEEB6}" srcOrd="0" destOrd="0" presId="urn:microsoft.com/office/officeart/2005/8/layout/hierarchy2"/>
    <dgm:cxn modelId="{F48988F9-A131-4DE3-A5AE-5AFFCCA52A3D}" type="presParOf" srcId="{2C3E33F9-CF8F-4B50-8BEA-EB8BA4882E6A}" destId="{A825E1A8-C842-444F-AB78-D19E5381BEE6}" srcOrd="1" destOrd="0" presId="urn:microsoft.com/office/officeart/2005/8/layout/hierarchy2"/>
    <dgm:cxn modelId="{8D5ABF62-E63C-4E3F-923B-22ECD8C7789B}" type="presParOf" srcId="{A825E1A8-C842-444F-AB78-D19E5381BEE6}" destId="{B0DBDD8D-BBFB-40E2-8A4F-CA4D12F82D19}" srcOrd="0" destOrd="0" presId="urn:microsoft.com/office/officeart/2005/8/layout/hierarchy2"/>
    <dgm:cxn modelId="{3F6E7731-068C-4A0D-8ABC-C00147B4AE91}" type="presParOf" srcId="{A825E1A8-C842-444F-AB78-D19E5381BEE6}" destId="{A2976A77-1512-436F-9DCD-608748366645}" srcOrd="1" destOrd="0" presId="urn:microsoft.com/office/officeart/2005/8/layout/hierarchy2"/>
    <dgm:cxn modelId="{DC8B2567-F8E9-4274-A75A-D961E5B56DC6}" type="presParOf" srcId="{A2976A77-1512-436F-9DCD-608748366645}" destId="{F6555103-BA5B-4A33-84E7-8DD2711C171A}" srcOrd="0" destOrd="0" presId="urn:microsoft.com/office/officeart/2005/8/layout/hierarchy2"/>
    <dgm:cxn modelId="{B08E73EE-79C6-4DEC-AEB1-190D6AA68A5B}" type="presParOf" srcId="{F6555103-BA5B-4A33-84E7-8DD2711C171A}" destId="{EF391563-FA27-4D66-A720-B0F2A66C4178}" srcOrd="0" destOrd="0" presId="urn:microsoft.com/office/officeart/2005/8/layout/hierarchy2"/>
    <dgm:cxn modelId="{21ADF147-B43F-4A9A-BCB1-94278B2DE487}" type="presParOf" srcId="{A2976A77-1512-436F-9DCD-608748366645}" destId="{532BA840-FC7D-443F-864C-285CF732DA92}" srcOrd="1" destOrd="0" presId="urn:microsoft.com/office/officeart/2005/8/layout/hierarchy2"/>
    <dgm:cxn modelId="{A01FBFCD-FB1A-4DCB-87D0-133480D12DE4}" type="presParOf" srcId="{532BA840-FC7D-443F-864C-285CF732DA92}" destId="{1216CEB3-3C77-4768-B333-567D6604CAEB}" srcOrd="0" destOrd="0" presId="urn:microsoft.com/office/officeart/2005/8/layout/hierarchy2"/>
    <dgm:cxn modelId="{C9FFD223-32B4-4596-80D9-14D47FCC03E1}" type="presParOf" srcId="{532BA840-FC7D-443F-864C-285CF732DA92}" destId="{FE70F653-FC77-4DC1-9B56-8D0AB05914A1}" srcOrd="1" destOrd="0" presId="urn:microsoft.com/office/officeart/2005/8/layout/hierarchy2"/>
    <dgm:cxn modelId="{3A82FBFC-817B-4FB1-9A2E-06C7D325D678}" type="presParOf" srcId="{2C3E33F9-CF8F-4B50-8BEA-EB8BA4882E6A}" destId="{1AFA3EAD-80AD-4E48-8E1C-588D53FDEAB5}" srcOrd="2" destOrd="0" presId="urn:microsoft.com/office/officeart/2005/8/layout/hierarchy2"/>
    <dgm:cxn modelId="{2BCDC688-7E18-49F0-A60A-0C4580B3965D}" type="presParOf" srcId="{1AFA3EAD-80AD-4E48-8E1C-588D53FDEAB5}" destId="{171E0494-6D5F-45F5-AB13-9304F9DDAF9A}" srcOrd="0" destOrd="0" presId="urn:microsoft.com/office/officeart/2005/8/layout/hierarchy2"/>
    <dgm:cxn modelId="{2AEF0A0D-A0CC-4019-A507-DA14CC9FAC2E}" type="presParOf" srcId="{2C3E33F9-CF8F-4B50-8BEA-EB8BA4882E6A}" destId="{ACD6F714-0BE8-49AD-AB03-7411BD4DD4C2}" srcOrd="3" destOrd="0" presId="urn:microsoft.com/office/officeart/2005/8/layout/hierarchy2"/>
    <dgm:cxn modelId="{FF9D1021-FB8B-40E9-92EA-9165683124AF}" type="presParOf" srcId="{ACD6F714-0BE8-49AD-AB03-7411BD4DD4C2}" destId="{FD4980F4-9B77-4CF9-AC37-DDF0EEBBAF5E}" srcOrd="0" destOrd="0" presId="urn:microsoft.com/office/officeart/2005/8/layout/hierarchy2"/>
    <dgm:cxn modelId="{F4DD32DC-7EB3-43A3-B0F4-00E1A0E36DB6}" type="presParOf" srcId="{ACD6F714-0BE8-49AD-AB03-7411BD4DD4C2}" destId="{5608FF5B-0E08-4C84-9A70-675E247B6EAD}" srcOrd="1" destOrd="0" presId="urn:microsoft.com/office/officeart/2005/8/layout/hierarchy2"/>
    <dgm:cxn modelId="{A2079E97-2C73-4C93-9398-AC316635DCF4}" type="presParOf" srcId="{5608FF5B-0E08-4C84-9A70-675E247B6EAD}" destId="{C3470477-2FAB-4E24-8B0F-5F412BD39762}" srcOrd="0" destOrd="0" presId="urn:microsoft.com/office/officeart/2005/8/layout/hierarchy2"/>
    <dgm:cxn modelId="{577366D3-6DA8-4AFC-9AB1-78953A15D7FD}" type="presParOf" srcId="{C3470477-2FAB-4E24-8B0F-5F412BD39762}" destId="{66DF4A67-E071-4F9A-865D-197A545F85B6}" srcOrd="0" destOrd="0" presId="urn:microsoft.com/office/officeart/2005/8/layout/hierarchy2"/>
    <dgm:cxn modelId="{4D470404-419C-44F0-B24E-68236C4594B5}" type="presParOf" srcId="{5608FF5B-0E08-4C84-9A70-675E247B6EAD}" destId="{48D5B9AF-4271-49D7-98ED-BD4E14C22F6A}" srcOrd="1" destOrd="0" presId="urn:microsoft.com/office/officeart/2005/8/layout/hierarchy2"/>
    <dgm:cxn modelId="{296BDED4-A400-4C29-A29A-84AFC8F96674}" type="presParOf" srcId="{48D5B9AF-4271-49D7-98ED-BD4E14C22F6A}" destId="{4646650F-522E-4AD7-8298-832579D2FB71}" srcOrd="0" destOrd="0" presId="urn:microsoft.com/office/officeart/2005/8/layout/hierarchy2"/>
    <dgm:cxn modelId="{1CE516A6-CB5B-4641-8E52-33E3458CB799}" type="presParOf" srcId="{48D5B9AF-4271-49D7-98ED-BD4E14C22F6A}" destId="{AAA3B6D0-7DCC-41DF-B4A4-9053601859A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F0B07-0030-4F3C-80F0-FBB9241D5B6B}">
      <dsp:nvSpPr>
        <dsp:cNvPr id="0" name=""/>
        <dsp:cNvSpPr/>
      </dsp:nvSpPr>
      <dsp:spPr>
        <a:xfrm>
          <a:off x="0" y="206609"/>
          <a:ext cx="9906000" cy="7999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What is the “likeability” and “acceptability” of Nao (a SAR) by ageing adults?</a:t>
          </a:r>
          <a:endParaRPr lang="en-US" sz="2200" kern="1200" dirty="0" smtClean="0"/>
        </a:p>
      </dsp:txBody>
      <dsp:txXfrm>
        <a:off x="39050" y="245659"/>
        <a:ext cx="9827900" cy="721850"/>
      </dsp:txXfrm>
    </dsp:sp>
    <dsp:sp modelId="{1D0BFB36-CA87-4AEE-B220-B8F22CC67F27}">
      <dsp:nvSpPr>
        <dsp:cNvPr id="0" name=""/>
        <dsp:cNvSpPr/>
      </dsp:nvSpPr>
      <dsp:spPr>
        <a:xfrm>
          <a:off x="0" y="1006560"/>
          <a:ext cx="9906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  </a:t>
          </a:r>
          <a:endParaRPr lang="en-US" sz="1700" kern="1200" dirty="0"/>
        </a:p>
      </dsp:txBody>
      <dsp:txXfrm>
        <a:off x="0" y="1006560"/>
        <a:ext cx="9906000" cy="364320"/>
      </dsp:txXfrm>
    </dsp:sp>
    <dsp:sp modelId="{B3ACD4A2-72DF-4123-9CFB-025BA2E85247}">
      <dsp:nvSpPr>
        <dsp:cNvPr id="0" name=""/>
        <dsp:cNvSpPr/>
      </dsp:nvSpPr>
      <dsp:spPr>
        <a:xfrm>
          <a:off x="0" y="1370880"/>
          <a:ext cx="9906000" cy="7999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What is the effectiveness of a goal setting program consisting of interactions between Nao and the participants in increasing the frequency and quality of physical activities?</a:t>
          </a:r>
          <a:endParaRPr lang="en-US" sz="2200" kern="1200" dirty="0" smtClean="0"/>
        </a:p>
      </dsp:txBody>
      <dsp:txXfrm>
        <a:off x="39050" y="1409930"/>
        <a:ext cx="9827900" cy="721850"/>
      </dsp:txXfrm>
    </dsp:sp>
    <dsp:sp modelId="{A7851F9B-1511-4E8C-96B8-53944F3F755E}">
      <dsp:nvSpPr>
        <dsp:cNvPr id="0" name=""/>
        <dsp:cNvSpPr/>
      </dsp:nvSpPr>
      <dsp:spPr>
        <a:xfrm>
          <a:off x="0" y="2170831"/>
          <a:ext cx="9906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   </a:t>
          </a:r>
          <a:endParaRPr lang="en-US" sz="1700" kern="1200" dirty="0"/>
        </a:p>
      </dsp:txBody>
      <dsp:txXfrm>
        <a:off x="0" y="2170831"/>
        <a:ext cx="9906000" cy="364320"/>
      </dsp:txXfrm>
    </dsp:sp>
    <dsp:sp modelId="{23A3417A-2B7F-435F-9FDD-EBD36D9C559D}">
      <dsp:nvSpPr>
        <dsp:cNvPr id="0" name=""/>
        <dsp:cNvSpPr/>
      </dsp:nvSpPr>
      <dsp:spPr>
        <a:xfrm>
          <a:off x="0" y="2535151"/>
          <a:ext cx="9906000" cy="7999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What is the effectiveness of a goal setting program consisting of interactions between Nao and the participants in decreasing the feelings of loneliness?</a:t>
          </a:r>
          <a:endParaRPr lang="en-US" sz="2200" kern="1200" dirty="0"/>
        </a:p>
      </dsp:txBody>
      <dsp:txXfrm>
        <a:off x="39050" y="2574201"/>
        <a:ext cx="9827900" cy="721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04538-3C21-49C2-9269-189B7C6303BE}">
      <dsp:nvSpPr>
        <dsp:cNvPr id="0" name=""/>
        <dsp:cNvSpPr/>
      </dsp:nvSpPr>
      <dsp:spPr>
        <a:xfrm>
          <a:off x="7363897" y="0"/>
          <a:ext cx="3151702" cy="456429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Outcomes</a:t>
          </a:r>
          <a:endParaRPr lang="en-US" sz="1050" b="1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Needs, challenges, and opinions of ageing adults regarding SAR, Nao</a:t>
          </a:r>
          <a:endParaRPr lang="en-US" sz="105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level of effectiveness of goal setting intervention for targeted variables</a:t>
          </a:r>
          <a:endParaRPr lang="en-US" sz="105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psychological-based script package for human-robot interaction </a:t>
          </a:r>
          <a:endParaRPr lang="en-US" sz="105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script package of goal setting intervention for SARs</a:t>
          </a:r>
          <a:endParaRPr lang="en-US" sz="105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replicable RCT strategy for SAR field</a:t>
          </a:r>
          <a:endParaRPr lang="en-US" sz="105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63897" y="0"/>
        <a:ext cx="3151702" cy="1369288"/>
      </dsp:txXfrm>
    </dsp:sp>
    <dsp:sp modelId="{8D3CA8C2-D492-4C36-9CA1-7FD23FF55CAA}">
      <dsp:nvSpPr>
        <dsp:cNvPr id="0" name=""/>
        <dsp:cNvSpPr/>
      </dsp:nvSpPr>
      <dsp:spPr>
        <a:xfrm>
          <a:off x="87767" y="0"/>
          <a:ext cx="2834596" cy="456429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  <a:endParaRPr lang="en-US" sz="1050" b="1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Exploring </a:t>
          </a:r>
          <a:r>
            <a:rPr lang="en-GB" sz="110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likeability and acceptability of Nao for ageing adults:</a:t>
          </a:r>
          <a:endParaRPr lang="en-US" sz="110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i="1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Interaction sessions between participants and SAR</a:t>
          </a:r>
          <a:endParaRPr lang="en-US" sz="1000" i="1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i="1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Focus group with the participants with IDD</a:t>
          </a:r>
          <a:endParaRPr lang="en-US" sz="1000" i="1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i="1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i="1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Exploring the effectiveness of the goal setting intervention delivered by Nao using RCT :</a:t>
          </a:r>
          <a:endParaRPr lang="en-US" sz="110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i="1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Experimental group</a:t>
          </a:r>
          <a:endParaRPr lang="en-US" sz="1000" i="1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i="1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Delivered intervention by Nao, SAR</a:t>
          </a:r>
          <a:endParaRPr lang="en-US" sz="1000" i="1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767" y="0"/>
        <a:ext cx="2834596" cy="1369288"/>
      </dsp:txXfrm>
    </dsp:sp>
    <dsp:sp modelId="{F459D172-6987-4647-B36D-AE21A5A7682B}">
      <dsp:nvSpPr>
        <dsp:cNvPr id="0" name=""/>
        <dsp:cNvSpPr/>
      </dsp:nvSpPr>
      <dsp:spPr>
        <a:xfrm>
          <a:off x="3814281" y="0"/>
          <a:ext cx="2947265" cy="456429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Theories</a:t>
          </a:r>
          <a:endParaRPr lang="en-US" sz="1050" b="1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Social Cognitive Theory of behavioural change </a:t>
          </a:r>
          <a:endParaRPr lang="en-US" sz="110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14281" y="0"/>
        <a:ext cx="2947265" cy="1369288"/>
      </dsp:txXfrm>
    </dsp:sp>
    <dsp:sp modelId="{D13E34CB-BA54-4962-BFC1-22384216D4AC}">
      <dsp:nvSpPr>
        <dsp:cNvPr id="0" name=""/>
        <dsp:cNvSpPr/>
      </dsp:nvSpPr>
      <dsp:spPr>
        <a:xfrm>
          <a:off x="51684" y="3149618"/>
          <a:ext cx="1270335" cy="6351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Problems</a:t>
          </a:r>
          <a:endParaRPr lang="en-US" sz="105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287" y="3168221"/>
        <a:ext cx="1233129" cy="597961"/>
      </dsp:txXfrm>
    </dsp:sp>
    <dsp:sp modelId="{15753068-9F47-40AB-9CD4-6F4320C673F4}">
      <dsp:nvSpPr>
        <dsp:cNvPr id="0" name=""/>
        <dsp:cNvSpPr/>
      </dsp:nvSpPr>
      <dsp:spPr>
        <a:xfrm rot="19067195">
          <a:off x="1216141" y="3180380"/>
          <a:ext cx="816489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16489" y="12524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03973" y="3172492"/>
        <a:ext cx="40824" cy="40824"/>
      </dsp:txXfrm>
    </dsp:sp>
    <dsp:sp modelId="{01FE6BC9-DAF4-4441-BDCE-A08E4D038F42}">
      <dsp:nvSpPr>
        <dsp:cNvPr id="0" name=""/>
        <dsp:cNvSpPr/>
      </dsp:nvSpPr>
      <dsp:spPr>
        <a:xfrm>
          <a:off x="1926751" y="2601023"/>
          <a:ext cx="1270335" cy="6351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Sedentary lifestyle of ageing adults</a:t>
          </a:r>
          <a:endParaRPr lang="en-US" sz="105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45354" y="2619626"/>
        <a:ext cx="1233129" cy="597961"/>
      </dsp:txXfrm>
    </dsp:sp>
    <dsp:sp modelId="{5DAF3E17-A910-4D37-83FB-50356A47116B}">
      <dsp:nvSpPr>
        <dsp:cNvPr id="0" name=""/>
        <dsp:cNvSpPr/>
      </dsp:nvSpPr>
      <dsp:spPr>
        <a:xfrm rot="21586032">
          <a:off x="3197085" y="2905371"/>
          <a:ext cx="350158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350158" y="12524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63410" y="2909142"/>
        <a:ext cx="17507" cy="17507"/>
      </dsp:txXfrm>
    </dsp:sp>
    <dsp:sp modelId="{FB214DCF-2E3F-4DEF-849C-42BA56CD23ED}">
      <dsp:nvSpPr>
        <dsp:cNvPr id="0" name=""/>
        <dsp:cNvSpPr/>
      </dsp:nvSpPr>
      <dsp:spPr>
        <a:xfrm>
          <a:off x="3547242" y="2599601"/>
          <a:ext cx="1270335" cy="635167"/>
        </a:xfrm>
        <a:prstGeom prst="notched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Resources and Strategies</a:t>
          </a:r>
          <a:endParaRPr lang="en-US" sz="105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06034" y="2758393"/>
        <a:ext cx="952751" cy="317583"/>
      </dsp:txXfrm>
    </dsp:sp>
    <dsp:sp modelId="{970262CF-DCB6-4C19-98D6-0182A670CFF3}">
      <dsp:nvSpPr>
        <dsp:cNvPr id="0" name=""/>
        <dsp:cNvSpPr/>
      </dsp:nvSpPr>
      <dsp:spPr>
        <a:xfrm rot="21467149">
          <a:off x="4817456" y="2898359"/>
          <a:ext cx="326173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326173" y="1252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2388" y="2902729"/>
        <a:ext cx="16308" cy="16308"/>
      </dsp:txXfrm>
    </dsp:sp>
    <dsp:sp modelId="{CB3DCD8E-B167-4F85-B9DA-E2ED79E1D83A}">
      <dsp:nvSpPr>
        <dsp:cNvPr id="0" name=""/>
        <dsp:cNvSpPr/>
      </dsp:nvSpPr>
      <dsp:spPr>
        <a:xfrm>
          <a:off x="5143507" y="2586999"/>
          <a:ext cx="1270335" cy="6351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Providing validated health intervention</a:t>
          </a:r>
          <a:endParaRPr lang="en-US" sz="105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62110" y="2605602"/>
        <a:ext cx="1233129" cy="597961"/>
      </dsp:txXfrm>
    </dsp:sp>
    <dsp:sp modelId="{AE0F69E1-02E2-4BBE-B539-E73FDD3D4379}">
      <dsp:nvSpPr>
        <dsp:cNvPr id="0" name=""/>
        <dsp:cNvSpPr/>
      </dsp:nvSpPr>
      <dsp:spPr>
        <a:xfrm rot="8348">
          <a:off x="6413842" y="2892986"/>
          <a:ext cx="763804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763804" y="1252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76649" y="2886415"/>
        <a:ext cx="38190" cy="38190"/>
      </dsp:txXfrm>
    </dsp:sp>
    <dsp:sp modelId="{21D36F5A-2439-48D7-BAE8-7F89543940DB}">
      <dsp:nvSpPr>
        <dsp:cNvPr id="0" name=""/>
        <dsp:cNvSpPr/>
      </dsp:nvSpPr>
      <dsp:spPr>
        <a:xfrm>
          <a:off x="7177645" y="2588853"/>
          <a:ext cx="1270335" cy="6351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Goal setting intervention for improving:</a:t>
          </a:r>
          <a:endParaRPr lang="en-US" sz="105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96248" y="2607456"/>
        <a:ext cx="1233129" cy="597961"/>
      </dsp:txXfrm>
    </dsp:sp>
    <dsp:sp modelId="{9DBE1316-AB12-4493-98A9-D3B81993E5BB}">
      <dsp:nvSpPr>
        <dsp:cNvPr id="0" name=""/>
        <dsp:cNvSpPr/>
      </dsp:nvSpPr>
      <dsp:spPr>
        <a:xfrm rot="19441397">
          <a:off x="8354020" y="2604531"/>
          <a:ext cx="985204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985204" y="1252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821992" y="2592425"/>
        <a:ext cx="49260" cy="49260"/>
      </dsp:txXfrm>
    </dsp:sp>
    <dsp:sp modelId="{7C85D180-5872-4F56-A8BC-4AA46FEE9990}">
      <dsp:nvSpPr>
        <dsp:cNvPr id="0" name=""/>
        <dsp:cNvSpPr/>
      </dsp:nvSpPr>
      <dsp:spPr>
        <a:xfrm>
          <a:off x="9245264" y="2010089"/>
          <a:ext cx="1270335" cy="6351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Physical activities</a:t>
          </a:r>
          <a:endParaRPr lang="en-US" sz="105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63867" y="2028692"/>
        <a:ext cx="1233129" cy="597961"/>
      </dsp:txXfrm>
    </dsp:sp>
    <dsp:sp modelId="{85F6F56D-ECFD-4833-A419-1F9C55A31840}">
      <dsp:nvSpPr>
        <dsp:cNvPr id="0" name=""/>
        <dsp:cNvSpPr/>
      </dsp:nvSpPr>
      <dsp:spPr>
        <a:xfrm rot="646287">
          <a:off x="8440831" y="2969752"/>
          <a:ext cx="811582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11582" y="1252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826333" y="2961987"/>
        <a:ext cx="40579" cy="40579"/>
      </dsp:txXfrm>
    </dsp:sp>
    <dsp:sp modelId="{77BF1D1D-8B66-4A96-898A-4F42DCF8D903}">
      <dsp:nvSpPr>
        <dsp:cNvPr id="0" name=""/>
        <dsp:cNvSpPr/>
      </dsp:nvSpPr>
      <dsp:spPr>
        <a:xfrm>
          <a:off x="9245264" y="2740532"/>
          <a:ext cx="1270335" cy="6351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Social support </a:t>
          </a:r>
          <a:endParaRPr lang="en-US" sz="105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63867" y="2759135"/>
        <a:ext cx="1233129" cy="597961"/>
      </dsp:txXfrm>
    </dsp:sp>
    <dsp:sp modelId="{009D083D-389A-495A-A96E-2AAF50412664}">
      <dsp:nvSpPr>
        <dsp:cNvPr id="0" name=""/>
        <dsp:cNvSpPr/>
      </dsp:nvSpPr>
      <dsp:spPr>
        <a:xfrm rot="2652462">
          <a:off x="1201068" y="3752488"/>
          <a:ext cx="854230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54230" y="12524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06828" y="3743657"/>
        <a:ext cx="42711" cy="42711"/>
      </dsp:txXfrm>
    </dsp:sp>
    <dsp:sp modelId="{FBFCE5CF-9734-46E3-8E20-CEF70836A247}">
      <dsp:nvSpPr>
        <dsp:cNvPr id="0" name=""/>
        <dsp:cNvSpPr/>
      </dsp:nvSpPr>
      <dsp:spPr>
        <a:xfrm>
          <a:off x="1934347" y="3745240"/>
          <a:ext cx="1270335" cy="6351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Shortage of support staff in future </a:t>
          </a:r>
          <a:endParaRPr lang="en-US" sz="105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2950" y="3763843"/>
        <a:ext cx="1233129" cy="597961"/>
      </dsp:txXfrm>
    </dsp:sp>
    <dsp:sp modelId="{5C645219-E034-445E-BD54-50D656C7E0C2}">
      <dsp:nvSpPr>
        <dsp:cNvPr id="0" name=""/>
        <dsp:cNvSpPr/>
      </dsp:nvSpPr>
      <dsp:spPr>
        <a:xfrm rot="12744">
          <a:off x="3204682" y="4050938"/>
          <a:ext cx="344403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344403" y="12524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68273" y="4054852"/>
        <a:ext cx="17220" cy="17220"/>
      </dsp:txXfrm>
    </dsp:sp>
    <dsp:sp modelId="{1B3F2066-3B16-4323-AC6E-97E425393595}">
      <dsp:nvSpPr>
        <dsp:cNvPr id="0" name=""/>
        <dsp:cNvSpPr/>
      </dsp:nvSpPr>
      <dsp:spPr>
        <a:xfrm>
          <a:off x="3549084" y="3746517"/>
          <a:ext cx="1270335" cy="635167"/>
        </a:xfrm>
        <a:prstGeom prst="notched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Resources and Strategies</a:t>
          </a:r>
          <a:endParaRPr lang="en-US" sz="105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07876" y="3905309"/>
        <a:ext cx="952751" cy="317583"/>
      </dsp:txXfrm>
    </dsp:sp>
    <dsp:sp modelId="{35345F98-7AA8-4A00-B72F-8AB86AC3DDE5}">
      <dsp:nvSpPr>
        <dsp:cNvPr id="0" name=""/>
        <dsp:cNvSpPr/>
      </dsp:nvSpPr>
      <dsp:spPr>
        <a:xfrm rot="184200">
          <a:off x="4819189" y="4060189"/>
          <a:ext cx="321640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321640" y="1252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1968" y="4064673"/>
        <a:ext cx="16082" cy="16082"/>
      </dsp:txXfrm>
    </dsp:sp>
    <dsp:sp modelId="{C93558D1-9FF5-4423-8EC3-80E5987A474D}">
      <dsp:nvSpPr>
        <dsp:cNvPr id="0" name=""/>
        <dsp:cNvSpPr/>
      </dsp:nvSpPr>
      <dsp:spPr>
        <a:xfrm>
          <a:off x="5140598" y="3763743"/>
          <a:ext cx="1270335" cy="6351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Offering alternative intelligent option with  ongoing supports</a:t>
          </a:r>
          <a:endParaRPr lang="en-US" sz="105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59201" y="3782346"/>
        <a:ext cx="1233129" cy="597961"/>
      </dsp:txXfrm>
    </dsp:sp>
    <dsp:sp modelId="{ECFA0CBB-E25B-45FE-AB0C-A7E1FFC51FEE}">
      <dsp:nvSpPr>
        <dsp:cNvPr id="0" name=""/>
        <dsp:cNvSpPr/>
      </dsp:nvSpPr>
      <dsp:spPr>
        <a:xfrm rot="21522386">
          <a:off x="6410837" y="4060189"/>
          <a:ext cx="763043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763043" y="1252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73283" y="4053637"/>
        <a:ext cx="38152" cy="38152"/>
      </dsp:txXfrm>
    </dsp:sp>
    <dsp:sp modelId="{D288EDF3-9488-42B4-A29E-EEA6761D3C4F}">
      <dsp:nvSpPr>
        <dsp:cNvPr id="0" name=""/>
        <dsp:cNvSpPr/>
      </dsp:nvSpPr>
      <dsp:spPr>
        <a:xfrm>
          <a:off x="7173783" y="3746517"/>
          <a:ext cx="1270335" cy="6351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Socially Assistive Robot (SAR)- Nao</a:t>
          </a:r>
          <a:endParaRPr lang="en-US" sz="1050" kern="1200" baseline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92386" y="3765120"/>
        <a:ext cx="1233129" cy="5979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2287A-5540-4C89-9021-4D1A52E682E5}">
      <dsp:nvSpPr>
        <dsp:cNvPr id="0" name=""/>
        <dsp:cNvSpPr/>
      </dsp:nvSpPr>
      <dsp:spPr>
        <a:xfrm>
          <a:off x="4778" y="2350348"/>
          <a:ext cx="1469543" cy="7347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methodology</a:t>
          </a:r>
        </a:p>
      </dsp:txBody>
      <dsp:txXfrm>
        <a:off x="26299" y="2371869"/>
        <a:ext cx="1426501" cy="691729"/>
      </dsp:txXfrm>
    </dsp:sp>
    <dsp:sp modelId="{7CE2BB11-B371-483A-AA83-EE472CAA1F07}">
      <dsp:nvSpPr>
        <dsp:cNvPr id="0" name=""/>
        <dsp:cNvSpPr/>
      </dsp:nvSpPr>
      <dsp:spPr>
        <a:xfrm rot="17500715">
          <a:off x="972591" y="1968504"/>
          <a:ext cx="1591277" cy="19731"/>
        </a:xfrm>
        <a:custGeom>
          <a:avLst/>
          <a:gdLst/>
          <a:ahLst/>
          <a:cxnLst/>
          <a:rect l="0" t="0" r="0" b="0"/>
          <a:pathLst>
            <a:path>
              <a:moveTo>
                <a:pt x="0" y="9865"/>
              </a:moveTo>
              <a:lnTo>
                <a:pt x="1591277" y="986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728448" y="1938588"/>
        <a:ext cx="79563" cy="79563"/>
      </dsp:txXfrm>
    </dsp:sp>
    <dsp:sp modelId="{A0C4957B-9EBD-4FA5-8E9D-E43A6C68FCAB}">
      <dsp:nvSpPr>
        <dsp:cNvPr id="0" name=""/>
        <dsp:cNvSpPr/>
      </dsp:nvSpPr>
      <dsp:spPr>
        <a:xfrm>
          <a:off x="2062139" y="871620"/>
          <a:ext cx="1469543" cy="7347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phase 1</a:t>
          </a:r>
        </a:p>
      </dsp:txBody>
      <dsp:txXfrm>
        <a:off x="2083660" y="893141"/>
        <a:ext cx="1426501" cy="691729"/>
      </dsp:txXfrm>
    </dsp:sp>
    <dsp:sp modelId="{2B933C0C-0B7A-4515-B556-11EBB4F6E1C4}">
      <dsp:nvSpPr>
        <dsp:cNvPr id="0" name=""/>
        <dsp:cNvSpPr/>
      </dsp:nvSpPr>
      <dsp:spPr>
        <a:xfrm rot="19457599">
          <a:off x="3463641" y="1017894"/>
          <a:ext cx="723899" cy="19731"/>
        </a:xfrm>
        <a:custGeom>
          <a:avLst/>
          <a:gdLst/>
          <a:ahLst/>
          <a:cxnLst/>
          <a:rect l="0" t="0" r="0" b="0"/>
          <a:pathLst>
            <a:path>
              <a:moveTo>
                <a:pt x="0" y="9865"/>
              </a:moveTo>
              <a:lnTo>
                <a:pt x="723899" y="986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07493" y="1009662"/>
        <a:ext cx="36194" cy="36194"/>
      </dsp:txXfrm>
    </dsp:sp>
    <dsp:sp modelId="{8997313D-9202-4A39-9999-A42BC1CC2EF1}">
      <dsp:nvSpPr>
        <dsp:cNvPr id="0" name=""/>
        <dsp:cNvSpPr/>
      </dsp:nvSpPr>
      <dsp:spPr>
        <a:xfrm>
          <a:off x="4119499" y="449127"/>
          <a:ext cx="1469543" cy="7347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interaction session</a:t>
          </a:r>
        </a:p>
      </dsp:txBody>
      <dsp:txXfrm>
        <a:off x="4141020" y="470648"/>
        <a:ext cx="1426501" cy="691729"/>
      </dsp:txXfrm>
    </dsp:sp>
    <dsp:sp modelId="{0804ACEA-80E7-45AB-95AE-E7A7811015F6}">
      <dsp:nvSpPr>
        <dsp:cNvPr id="0" name=""/>
        <dsp:cNvSpPr/>
      </dsp:nvSpPr>
      <dsp:spPr>
        <a:xfrm rot="2142401">
          <a:off x="3463641" y="1440387"/>
          <a:ext cx="723899" cy="19731"/>
        </a:xfrm>
        <a:custGeom>
          <a:avLst/>
          <a:gdLst/>
          <a:ahLst/>
          <a:cxnLst/>
          <a:rect l="0" t="0" r="0" b="0"/>
          <a:pathLst>
            <a:path>
              <a:moveTo>
                <a:pt x="0" y="9865"/>
              </a:moveTo>
              <a:lnTo>
                <a:pt x="723899" y="986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07493" y="1432155"/>
        <a:ext cx="36194" cy="36194"/>
      </dsp:txXfrm>
    </dsp:sp>
    <dsp:sp modelId="{F6503194-B7B4-4D45-B70D-569F5CADD226}">
      <dsp:nvSpPr>
        <dsp:cNvPr id="0" name=""/>
        <dsp:cNvSpPr/>
      </dsp:nvSpPr>
      <dsp:spPr>
        <a:xfrm>
          <a:off x="4119499" y="1294114"/>
          <a:ext cx="1469543" cy="7347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Focus group</a:t>
          </a:r>
        </a:p>
      </dsp:txBody>
      <dsp:txXfrm>
        <a:off x="4141020" y="1315635"/>
        <a:ext cx="1426501" cy="691729"/>
      </dsp:txXfrm>
    </dsp:sp>
    <dsp:sp modelId="{31FB211B-22FF-4E1A-9573-C103C1FE9FAF}">
      <dsp:nvSpPr>
        <dsp:cNvPr id="0" name=""/>
        <dsp:cNvSpPr/>
      </dsp:nvSpPr>
      <dsp:spPr>
        <a:xfrm rot="4099285">
          <a:off x="972591" y="3447232"/>
          <a:ext cx="1591277" cy="19731"/>
        </a:xfrm>
        <a:custGeom>
          <a:avLst/>
          <a:gdLst/>
          <a:ahLst/>
          <a:cxnLst/>
          <a:rect l="0" t="0" r="0" b="0"/>
          <a:pathLst>
            <a:path>
              <a:moveTo>
                <a:pt x="0" y="9865"/>
              </a:moveTo>
              <a:lnTo>
                <a:pt x="1591277" y="986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728448" y="3417316"/>
        <a:ext cx="79563" cy="79563"/>
      </dsp:txXfrm>
    </dsp:sp>
    <dsp:sp modelId="{8FD4639E-3AF4-4868-97AC-75A88C37540E}">
      <dsp:nvSpPr>
        <dsp:cNvPr id="0" name=""/>
        <dsp:cNvSpPr/>
      </dsp:nvSpPr>
      <dsp:spPr>
        <a:xfrm>
          <a:off x="2062139" y="3829076"/>
          <a:ext cx="1469543" cy="7347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Phase 2</a:t>
          </a:r>
        </a:p>
      </dsp:txBody>
      <dsp:txXfrm>
        <a:off x="2083660" y="3850597"/>
        <a:ext cx="1426501" cy="691729"/>
      </dsp:txXfrm>
    </dsp:sp>
    <dsp:sp modelId="{B6178EE7-8E17-46DA-816C-0DF005EC1831}">
      <dsp:nvSpPr>
        <dsp:cNvPr id="0" name=""/>
        <dsp:cNvSpPr/>
      </dsp:nvSpPr>
      <dsp:spPr>
        <a:xfrm>
          <a:off x="3531682" y="4186596"/>
          <a:ext cx="587817" cy="19731"/>
        </a:xfrm>
        <a:custGeom>
          <a:avLst/>
          <a:gdLst/>
          <a:ahLst/>
          <a:cxnLst/>
          <a:rect l="0" t="0" r="0" b="0"/>
          <a:pathLst>
            <a:path>
              <a:moveTo>
                <a:pt x="0" y="9865"/>
              </a:moveTo>
              <a:lnTo>
                <a:pt x="587817" y="986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10895" y="4181766"/>
        <a:ext cx="29390" cy="29390"/>
      </dsp:txXfrm>
    </dsp:sp>
    <dsp:sp modelId="{4AC57C90-74D8-47E8-B104-485FD0B5CF16}">
      <dsp:nvSpPr>
        <dsp:cNvPr id="0" name=""/>
        <dsp:cNvSpPr/>
      </dsp:nvSpPr>
      <dsp:spPr>
        <a:xfrm>
          <a:off x="4119499" y="3829076"/>
          <a:ext cx="1469543" cy="7347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Goal setting intervention</a:t>
          </a:r>
        </a:p>
      </dsp:txBody>
      <dsp:txXfrm>
        <a:off x="4141020" y="3850597"/>
        <a:ext cx="1426501" cy="691729"/>
      </dsp:txXfrm>
    </dsp:sp>
    <dsp:sp modelId="{7105F38B-9966-40A8-9C76-92181E2E39F4}">
      <dsp:nvSpPr>
        <dsp:cNvPr id="0" name=""/>
        <dsp:cNvSpPr/>
      </dsp:nvSpPr>
      <dsp:spPr>
        <a:xfrm>
          <a:off x="5589043" y="4186596"/>
          <a:ext cx="587817" cy="19731"/>
        </a:xfrm>
        <a:custGeom>
          <a:avLst/>
          <a:gdLst/>
          <a:ahLst/>
          <a:cxnLst/>
          <a:rect l="0" t="0" r="0" b="0"/>
          <a:pathLst>
            <a:path>
              <a:moveTo>
                <a:pt x="0" y="9865"/>
              </a:moveTo>
              <a:lnTo>
                <a:pt x="587817" y="986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68256" y="4181766"/>
        <a:ext cx="29390" cy="29390"/>
      </dsp:txXfrm>
    </dsp:sp>
    <dsp:sp modelId="{9B370A74-62F7-4525-A2E4-5DAD8A975FEA}">
      <dsp:nvSpPr>
        <dsp:cNvPr id="0" name=""/>
        <dsp:cNvSpPr/>
      </dsp:nvSpPr>
      <dsp:spPr>
        <a:xfrm>
          <a:off x="6176860" y="3829076"/>
          <a:ext cx="1469543" cy="7347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physical activities</a:t>
          </a:r>
        </a:p>
      </dsp:txBody>
      <dsp:txXfrm>
        <a:off x="6198381" y="3850597"/>
        <a:ext cx="1426501" cy="691729"/>
      </dsp:txXfrm>
    </dsp:sp>
    <dsp:sp modelId="{774A5FF7-EB68-4C82-B2C7-236BCD795982}">
      <dsp:nvSpPr>
        <dsp:cNvPr id="0" name=""/>
        <dsp:cNvSpPr/>
      </dsp:nvSpPr>
      <dsp:spPr>
        <a:xfrm rot="17350740">
          <a:off x="7045669" y="3341609"/>
          <a:ext cx="1789285" cy="19731"/>
        </a:xfrm>
        <a:custGeom>
          <a:avLst/>
          <a:gdLst/>
          <a:ahLst/>
          <a:cxnLst/>
          <a:rect l="0" t="0" r="0" b="0"/>
          <a:pathLst>
            <a:path>
              <a:moveTo>
                <a:pt x="0" y="9865"/>
              </a:moveTo>
              <a:lnTo>
                <a:pt x="1789285" y="986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7895580" y="3306742"/>
        <a:ext cx="89464" cy="89464"/>
      </dsp:txXfrm>
    </dsp:sp>
    <dsp:sp modelId="{09A9C0CE-8902-4967-9A25-093BDB19F2AC}">
      <dsp:nvSpPr>
        <dsp:cNvPr id="0" name=""/>
        <dsp:cNvSpPr/>
      </dsp:nvSpPr>
      <dsp:spPr>
        <a:xfrm>
          <a:off x="8234220" y="2139101"/>
          <a:ext cx="1469543" cy="7347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walking</a:t>
          </a:r>
        </a:p>
      </dsp:txBody>
      <dsp:txXfrm>
        <a:off x="8255741" y="2160622"/>
        <a:ext cx="1426501" cy="691729"/>
      </dsp:txXfrm>
    </dsp:sp>
    <dsp:sp modelId="{0F51F37F-C834-485B-A0DB-255080A4F08C}">
      <dsp:nvSpPr>
        <dsp:cNvPr id="0" name=""/>
        <dsp:cNvSpPr/>
      </dsp:nvSpPr>
      <dsp:spPr>
        <a:xfrm rot="18289469">
          <a:off x="7425644" y="3764102"/>
          <a:ext cx="1029336" cy="19731"/>
        </a:xfrm>
        <a:custGeom>
          <a:avLst/>
          <a:gdLst/>
          <a:ahLst/>
          <a:cxnLst/>
          <a:rect l="0" t="0" r="0" b="0"/>
          <a:pathLst>
            <a:path>
              <a:moveTo>
                <a:pt x="0" y="9865"/>
              </a:moveTo>
              <a:lnTo>
                <a:pt x="1029336" y="986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914578" y="3748235"/>
        <a:ext cx="51466" cy="51466"/>
      </dsp:txXfrm>
    </dsp:sp>
    <dsp:sp modelId="{B45AB86B-B78A-4DF1-A864-FE4616E2C25C}">
      <dsp:nvSpPr>
        <dsp:cNvPr id="0" name=""/>
        <dsp:cNvSpPr/>
      </dsp:nvSpPr>
      <dsp:spPr>
        <a:xfrm>
          <a:off x="8234220" y="2984089"/>
          <a:ext cx="1469543" cy="7347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shopping</a:t>
          </a:r>
        </a:p>
      </dsp:txBody>
      <dsp:txXfrm>
        <a:off x="8255741" y="3005610"/>
        <a:ext cx="1426501" cy="691729"/>
      </dsp:txXfrm>
    </dsp:sp>
    <dsp:sp modelId="{205AEF55-6E92-42A7-923D-42619D96890F}">
      <dsp:nvSpPr>
        <dsp:cNvPr id="0" name=""/>
        <dsp:cNvSpPr/>
      </dsp:nvSpPr>
      <dsp:spPr>
        <a:xfrm>
          <a:off x="7646403" y="4186596"/>
          <a:ext cx="587817" cy="19731"/>
        </a:xfrm>
        <a:custGeom>
          <a:avLst/>
          <a:gdLst/>
          <a:ahLst/>
          <a:cxnLst/>
          <a:rect l="0" t="0" r="0" b="0"/>
          <a:pathLst>
            <a:path>
              <a:moveTo>
                <a:pt x="0" y="9865"/>
              </a:moveTo>
              <a:lnTo>
                <a:pt x="587817" y="986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925616" y="4181766"/>
        <a:ext cx="29390" cy="29390"/>
      </dsp:txXfrm>
    </dsp:sp>
    <dsp:sp modelId="{B8950615-F94D-492E-8C20-69B76D127045}">
      <dsp:nvSpPr>
        <dsp:cNvPr id="0" name=""/>
        <dsp:cNvSpPr/>
      </dsp:nvSpPr>
      <dsp:spPr>
        <a:xfrm>
          <a:off x="8234220" y="3829076"/>
          <a:ext cx="1469543" cy="7347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gardening</a:t>
          </a:r>
        </a:p>
      </dsp:txBody>
      <dsp:txXfrm>
        <a:off x="8255741" y="3850597"/>
        <a:ext cx="1426501" cy="691729"/>
      </dsp:txXfrm>
    </dsp:sp>
    <dsp:sp modelId="{C90E311B-7541-4F26-892D-7EB495CF3308}">
      <dsp:nvSpPr>
        <dsp:cNvPr id="0" name=""/>
        <dsp:cNvSpPr/>
      </dsp:nvSpPr>
      <dsp:spPr>
        <a:xfrm rot="3310531">
          <a:off x="7425644" y="4609090"/>
          <a:ext cx="1029336" cy="19731"/>
        </a:xfrm>
        <a:custGeom>
          <a:avLst/>
          <a:gdLst/>
          <a:ahLst/>
          <a:cxnLst/>
          <a:rect l="0" t="0" r="0" b="0"/>
          <a:pathLst>
            <a:path>
              <a:moveTo>
                <a:pt x="0" y="9865"/>
              </a:moveTo>
              <a:lnTo>
                <a:pt x="1029336" y="986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914578" y="4593222"/>
        <a:ext cx="51466" cy="51466"/>
      </dsp:txXfrm>
    </dsp:sp>
    <dsp:sp modelId="{AE722236-DF4C-483F-9BF8-12740604FC71}">
      <dsp:nvSpPr>
        <dsp:cNvPr id="0" name=""/>
        <dsp:cNvSpPr/>
      </dsp:nvSpPr>
      <dsp:spPr>
        <a:xfrm>
          <a:off x="8234220" y="4674063"/>
          <a:ext cx="1469543" cy="7347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exercising </a:t>
          </a:r>
          <a:endParaRPr lang="en-US" sz="2000" kern="1200" dirty="0"/>
        </a:p>
      </dsp:txBody>
      <dsp:txXfrm>
        <a:off x="8255741" y="4695584"/>
        <a:ext cx="1426501" cy="691729"/>
      </dsp:txXfrm>
    </dsp:sp>
    <dsp:sp modelId="{87600146-5430-467A-8D41-EC4FB516FBE7}">
      <dsp:nvSpPr>
        <dsp:cNvPr id="0" name=""/>
        <dsp:cNvSpPr/>
      </dsp:nvSpPr>
      <dsp:spPr>
        <a:xfrm rot="4249260">
          <a:off x="7045669" y="5031584"/>
          <a:ext cx="1789285" cy="19731"/>
        </a:xfrm>
        <a:custGeom>
          <a:avLst/>
          <a:gdLst/>
          <a:ahLst/>
          <a:cxnLst/>
          <a:rect l="0" t="0" r="0" b="0"/>
          <a:pathLst>
            <a:path>
              <a:moveTo>
                <a:pt x="0" y="9865"/>
              </a:moveTo>
              <a:lnTo>
                <a:pt x="1789285" y="986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7895580" y="4996717"/>
        <a:ext cx="89464" cy="89464"/>
      </dsp:txXfrm>
    </dsp:sp>
    <dsp:sp modelId="{95624456-5A70-442F-9603-5FBD2ADBC48C}">
      <dsp:nvSpPr>
        <dsp:cNvPr id="0" name=""/>
        <dsp:cNvSpPr/>
      </dsp:nvSpPr>
      <dsp:spPr>
        <a:xfrm>
          <a:off x="8234220" y="5519051"/>
          <a:ext cx="1469543" cy="7347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Working</a:t>
          </a:r>
          <a:endParaRPr lang="en-US" sz="2000" kern="1200" dirty="0"/>
        </a:p>
      </dsp:txBody>
      <dsp:txXfrm>
        <a:off x="8255741" y="5540572"/>
        <a:ext cx="1426501" cy="6917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29AE9-402D-47D5-BD9A-24E95E5643B1}">
      <dsp:nvSpPr>
        <dsp:cNvPr id="0" name=""/>
        <dsp:cNvSpPr/>
      </dsp:nvSpPr>
      <dsp:spPr>
        <a:xfrm>
          <a:off x="619283" y="2434894"/>
          <a:ext cx="1691170" cy="8455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Nao’s functions</a:t>
          </a:r>
          <a:endParaRPr lang="en-US" sz="1900" kern="1200" dirty="0"/>
        </a:p>
      </dsp:txBody>
      <dsp:txXfrm>
        <a:off x="644049" y="2459660"/>
        <a:ext cx="1641638" cy="796053"/>
      </dsp:txXfrm>
    </dsp:sp>
    <dsp:sp modelId="{A0A90A2C-4010-4739-BE8A-BF76716BB60D}">
      <dsp:nvSpPr>
        <dsp:cNvPr id="0" name=""/>
        <dsp:cNvSpPr/>
      </dsp:nvSpPr>
      <dsp:spPr>
        <a:xfrm rot="17350740">
          <a:off x="1619120" y="1871948"/>
          <a:ext cx="205913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59134" y="1331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597209" y="1833785"/>
        <a:ext cx="102956" cy="102956"/>
      </dsp:txXfrm>
    </dsp:sp>
    <dsp:sp modelId="{74CB3BBE-60D1-45FB-B334-21DDC17188B2}">
      <dsp:nvSpPr>
        <dsp:cNvPr id="0" name=""/>
        <dsp:cNvSpPr/>
      </dsp:nvSpPr>
      <dsp:spPr>
        <a:xfrm>
          <a:off x="2986921" y="490048"/>
          <a:ext cx="1691170" cy="8455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speech</a:t>
          </a:r>
          <a:endParaRPr lang="en-US" sz="1900" kern="1200" dirty="0"/>
        </a:p>
      </dsp:txBody>
      <dsp:txXfrm>
        <a:off x="3011687" y="514814"/>
        <a:ext cx="1641638" cy="796053"/>
      </dsp:txXfrm>
    </dsp:sp>
    <dsp:sp modelId="{8E27C4C0-2A14-41C8-85C6-2BA6DE4AAE60}">
      <dsp:nvSpPr>
        <dsp:cNvPr id="0" name=""/>
        <dsp:cNvSpPr/>
      </dsp:nvSpPr>
      <dsp:spPr>
        <a:xfrm rot="19457599">
          <a:off x="4599789" y="656420"/>
          <a:ext cx="83307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3073" y="1331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5499" y="648908"/>
        <a:ext cx="41653" cy="41653"/>
      </dsp:txXfrm>
    </dsp:sp>
    <dsp:sp modelId="{F077BD51-29C3-4B9E-88DF-852B280FA9E4}">
      <dsp:nvSpPr>
        <dsp:cNvPr id="0" name=""/>
        <dsp:cNvSpPr/>
      </dsp:nvSpPr>
      <dsp:spPr>
        <a:xfrm>
          <a:off x="5354560" y="3837"/>
          <a:ext cx="1691170" cy="8455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Greetings</a:t>
          </a:r>
          <a:endParaRPr lang="en-US" sz="1900" kern="1200" dirty="0"/>
        </a:p>
      </dsp:txBody>
      <dsp:txXfrm>
        <a:off x="5379326" y="28603"/>
        <a:ext cx="1641638" cy="796053"/>
      </dsp:txXfrm>
    </dsp:sp>
    <dsp:sp modelId="{8E5BBD02-62A4-4EED-ADBA-DA1926E5F6CA}">
      <dsp:nvSpPr>
        <dsp:cNvPr id="0" name=""/>
        <dsp:cNvSpPr/>
      </dsp:nvSpPr>
      <dsp:spPr>
        <a:xfrm rot="2142401">
          <a:off x="4599789" y="1142631"/>
          <a:ext cx="83307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3073" y="1331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5499" y="1135120"/>
        <a:ext cx="41653" cy="41653"/>
      </dsp:txXfrm>
    </dsp:sp>
    <dsp:sp modelId="{A6E9FB02-E85C-449A-BE6A-AB6B67236E1E}">
      <dsp:nvSpPr>
        <dsp:cNvPr id="0" name=""/>
        <dsp:cNvSpPr/>
      </dsp:nvSpPr>
      <dsp:spPr>
        <a:xfrm>
          <a:off x="5354560" y="976260"/>
          <a:ext cx="1691170" cy="8455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Question for hobbies, interest and memories</a:t>
          </a:r>
          <a:endParaRPr lang="en-US" sz="1900" kern="1200" dirty="0"/>
        </a:p>
      </dsp:txBody>
      <dsp:txXfrm>
        <a:off x="5379326" y="1001026"/>
        <a:ext cx="1641638" cy="796053"/>
      </dsp:txXfrm>
    </dsp:sp>
    <dsp:sp modelId="{D1689642-953F-4502-847F-91D78702B350}">
      <dsp:nvSpPr>
        <dsp:cNvPr id="0" name=""/>
        <dsp:cNvSpPr/>
      </dsp:nvSpPr>
      <dsp:spPr>
        <a:xfrm>
          <a:off x="7045730" y="1385737"/>
          <a:ext cx="6764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76468" y="1331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367052" y="1382140"/>
        <a:ext cx="33823" cy="33823"/>
      </dsp:txXfrm>
    </dsp:sp>
    <dsp:sp modelId="{A50615A4-ADD5-4B05-8E4D-89ABFDCD8215}">
      <dsp:nvSpPr>
        <dsp:cNvPr id="0" name=""/>
        <dsp:cNvSpPr/>
      </dsp:nvSpPr>
      <dsp:spPr>
        <a:xfrm>
          <a:off x="7722198" y="976260"/>
          <a:ext cx="1691170" cy="8455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Adapted questions for each user</a:t>
          </a:r>
          <a:endParaRPr lang="en-US" sz="1900" kern="1200" dirty="0"/>
        </a:p>
      </dsp:txBody>
      <dsp:txXfrm>
        <a:off x="7746964" y="1001026"/>
        <a:ext cx="1641638" cy="796053"/>
      </dsp:txXfrm>
    </dsp:sp>
    <dsp:sp modelId="{25361A85-DA15-4C8B-B976-72F481DCBB65}">
      <dsp:nvSpPr>
        <dsp:cNvPr id="0" name=""/>
        <dsp:cNvSpPr/>
      </dsp:nvSpPr>
      <dsp:spPr>
        <a:xfrm rot="19457599">
          <a:off x="2232151" y="2601265"/>
          <a:ext cx="83307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3073" y="1331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7860" y="2593754"/>
        <a:ext cx="41653" cy="41653"/>
      </dsp:txXfrm>
    </dsp:sp>
    <dsp:sp modelId="{6464D232-8D5D-4D3C-ABE9-FDB7818EF825}">
      <dsp:nvSpPr>
        <dsp:cNvPr id="0" name=""/>
        <dsp:cNvSpPr/>
      </dsp:nvSpPr>
      <dsp:spPr>
        <a:xfrm>
          <a:off x="2986921" y="1948682"/>
          <a:ext cx="1691170" cy="8455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Remembering key info for each user</a:t>
          </a:r>
          <a:endParaRPr lang="en-US" sz="1900" kern="1200" dirty="0"/>
        </a:p>
      </dsp:txBody>
      <dsp:txXfrm>
        <a:off x="3011687" y="1973448"/>
        <a:ext cx="1641638" cy="796053"/>
      </dsp:txXfrm>
    </dsp:sp>
    <dsp:sp modelId="{CC7D00E0-C937-4FA8-A96F-A6A7AF0D9F53}">
      <dsp:nvSpPr>
        <dsp:cNvPr id="0" name=""/>
        <dsp:cNvSpPr/>
      </dsp:nvSpPr>
      <dsp:spPr>
        <a:xfrm>
          <a:off x="4678091" y="2358160"/>
          <a:ext cx="6764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76468" y="1331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414" y="2354563"/>
        <a:ext cx="33823" cy="33823"/>
      </dsp:txXfrm>
    </dsp:sp>
    <dsp:sp modelId="{03834A55-E0F4-4A65-9EC6-40429022E1F8}">
      <dsp:nvSpPr>
        <dsp:cNvPr id="0" name=""/>
        <dsp:cNvSpPr/>
      </dsp:nvSpPr>
      <dsp:spPr>
        <a:xfrm>
          <a:off x="5354560" y="1948682"/>
          <a:ext cx="1691170" cy="8455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Random talk/questions</a:t>
          </a:r>
          <a:endParaRPr lang="en-US" sz="1900" kern="1200" dirty="0"/>
        </a:p>
      </dsp:txBody>
      <dsp:txXfrm>
        <a:off x="5379326" y="1973448"/>
        <a:ext cx="1641638" cy="796053"/>
      </dsp:txXfrm>
    </dsp:sp>
    <dsp:sp modelId="{0DB88185-A0AB-44D5-BFA5-7233B7FEFA82}">
      <dsp:nvSpPr>
        <dsp:cNvPr id="0" name=""/>
        <dsp:cNvSpPr/>
      </dsp:nvSpPr>
      <dsp:spPr>
        <a:xfrm rot="2142401">
          <a:off x="2232151" y="3087477"/>
          <a:ext cx="83307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3073" y="1331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7860" y="3079965"/>
        <a:ext cx="41653" cy="41653"/>
      </dsp:txXfrm>
    </dsp:sp>
    <dsp:sp modelId="{F3BCD1F3-F283-4FC5-AD29-9FEE45649BAE}">
      <dsp:nvSpPr>
        <dsp:cNvPr id="0" name=""/>
        <dsp:cNvSpPr/>
      </dsp:nvSpPr>
      <dsp:spPr>
        <a:xfrm>
          <a:off x="2986921" y="2921105"/>
          <a:ext cx="1691170" cy="8455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Face recognition</a:t>
          </a:r>
          <a:endParaRPr lang="en-US" sz="1900" kern="1200" dirty="0"/>
        </a:p>
      </dsp:txBody>
      <dsp:txXfrm>
        <a:off x="3011687" y="2945871"/>
        <a:ext cx="1641638" cy="796053"/>
      </dsp:txXfrm>
    </dsp:sp>
    <dsp:sp modelId="{DD79CB77-3EA6-414B-9186-89AE01C77140}">
      <dsp:nvSpPr>
        <dsp:cNvPr id="0" name=""/>
        <dsp:cNvSpPr/>
      </dsp:nvSpPr>
      <dsp:spPr>
        <a:xfrm>
          <a:off x="4678091" y="3330583"/>
          <a:ext cx="6764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76468" y="1331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414" y="3326986"/>
        <a:ext cx="33823" cy="33823"/>
      </dsp:txXfrm>
    </dsp:sp>
    <dsp:sp modelId="{376A884E-8BFC-434E-96E8-C70D8CF97AAC}">
      <dsp:nvSpPr>
        <dsp:cNvPr id="0" name=""/>
        <dsp:cNvSpPr/>
      </dsp:nvSpPr>
      <dsp:spPr>
        <a:xfrm>
          <a:off x="5354560" y="2921105"/>
          <a:ext cx="1691170" cy="8455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Calling the users’ name</a:t>
          </a:r>
          <a:endParaRPr lang="en-US" sz="1900" kern="1200" dirty="0"/>
        </a:p>
      </dsp:txBody>
      <dsp:txXfrm>
        <a:off x="5379326" y="2945871"/>
        <a:ext cx="1641638" cy="796053"/>
      </dsp:txXfrm>
    </dsp:sp>
    <dsp:sp modelId="{B4A404B0-4281-44C6-B69B-33CC50E56310}">
      <dsp:nvSpPr>
        <dsp:cNvPr id="0" name=""/>
        <dsp:cNvSpPr/>
      </dsp:nvSpPr>
      <dsp:spPr>
        <a:xfrm rot="4249260">
          <a:off x="1619120" y="3816794"/>
          <a:ext cx="205913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59134" y="1331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597209" y="3778631"/>
        <a:ext cx="102956" cy="102956"/>
      </dsp:txXfrm>
    </dsp:sp>
    <dsp:sp modelId="{5EE9B571-EE73-4A59-9C95-426C1B53BEBB}">
      <dsp:nvSpPr>
        <dsp:cNvPr id="0" name=""/>
        <dsp:cNvSpPr/>
      </dsp:nvSpPr>
      <dsp:spPr>
        <a:xfrm>
          <a:off x="2986921" y="4379740"/>
          <a:ext cx="1691170" cy="8455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Emotion recognition</a:t>
          </a:r>
          <a:endParaRPr lang="en-US" sz="1900" kern="1200" dirty="0"/>
        </a:p>
      </dsp:txBody>
      <dsp:txXfrm>
        <a:off x="3011687" y="4404506"/>
        <a:ext cx="1641638" cy="796053"/>
      </dsp:txXfrm>
    </dsp:sp>
    <dsp:sp modelId="{CE4CD9E4-A4A0-4611-819E-DA69374D68DB}">
      <dsp:nvSpPr>
        <dsp:cNvPr id="0" name=""/>
        <dsp:cNvSpPr/>
      </dsp:nvSpPr>
      <dsp:spPr>
        <a:xfrm rot="19457599">
          <a:off x="4599789" y="4546111"/>
          <a:ext cx="83307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3073" y="1331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5499" y="4538600"/>
        <a:ext cx="41653" cy="41653"/>
      </dsp:txXfrm>
    </dsp:sp>
    <dsp:sp modelId="{B0DBDD8D-BBFB-40E2-8A4F-CA4D12F82D19}">
      <dsp:nvSpPr>
        <dsp:cNvPr id="0" name=""/>
        <dsp:cNvSpPr/>
      </dsp:nvSpPr>
      <dsp:spPr>
        <a:xfrm>
          <a:off x="5354560" y="3893528"/>
          <a:ext cx="1691170" cy="8455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Facial expressions for sad, happy</a:t>
          </a:r>
          <a:endParaRPr lang="en-US" sz="1900" kern="1200" dirty="0"/>
        </a:p>
      </dsp:txBody>
      <dsp:txXfrm>
        <a:off x="5379326" y="3918294"/>
        <a:ext cx="1641638" cy="796053"/>
      </dsp:txXfrm>
    </dsp:sp>
    <dsp:sp modelId="{F6555103-BA5B-4A33-84E7-8DD2711C171A}">
      <dsp:nvSpPr>
        <dsp:cNvPr id="0" name=""/>
        <dsp:cNvSpPr/>
      </dsp:nvSpPr>
      <dsp:spPr>
        <a:xfrm>
          <a:off x="7045730" y="4303005"/>
          <a:ext cx="6764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76468" y="1331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367052" y="4299409"/>
        <a:ext cx="33823" cy="33823"/>
      </dsp:txXfrm>
    </dsp:sp>
    <dsp:sp modelId="{1216CEB3-3C77-4768-B333-567D6604CAEB}">
      <dsp:nvSpPr>
        <dsp:cNvPr id="0" name=""/>
        <dsp:cNvSpPr/>
      </dsp:nvSpPr>
      <dsp:spPr>
        <a:xfrm>
          <a:off x="7722198" y="3893528"/>
          <a:ext cx="1691170" cy="8455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Providing feedback</a:t>
          </a:r>
          <a:endParaRPr lang="en-US" sz="1900" kern="1200" dirty="0"/>
        </a:p>
      </dsp:txBody>
      <dsp:txXfrm>
        <a:off x="7746964" y="3918294"/>
        <a:ext cx="1641638" cy="796053"/>
      </dsp:txXfrm>
    </dsp:sp>
    <dsp:sp modelId="{1AFA3EAD-80AD-4E48-8E1C-588D53FDEAB5}">
      <dsp:nvSpPr>
        <dsp:cNvPr id="0" name=""/>
        <dsp:cNvSpPr/>
      </dsp:nvSpPr>
      <dsp:spPr>
        <a:xfrm rot="2142401">
          <a:off x="4599789" y="5032323"/>
          <a:ext cx="83307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33073" y="1331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5499" y="5024811"/>
        <a:ext cx="41653" cy="41653"/>
      </dsp:txXfrm>
    </dsp:sp>
    <dsp:sp modelId="{FD4980F4-9B77-4CF9-AC37-DDF0EEBBAF5E}">
      <dsp:nvSpPr>
        <dsp:cNvPr id="0" name=""/>
        <dsp:cNvSpPr/>
      </dsp:nvSpPr>
      <dsp:spPr>
        <a:xfrm>
          <a:off x="5354560" y="4865951"/>
          <a:ext cx="1691170" cy="8455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Work recognition for emotions</a:t>
          </a:r>
          <a:endParaRPr lang="en-US" sz="1900" kern="1200" dirty="0"/>
        </a:p>
      </dsp:txBody>
      <dsp:txXfrm>
        <a:off x="5379326" y="4890717"/>
        <a:ext cx="1641638" cy="796053"/>
      </dsp:txXfrm>
    </dsp:sp>
    <dsp:sp modelId="{C3470477-2FAB-4E24-8B0F-5F412BD39762}">
      <dsp:nvSpPr>
        <dsp:cNvPr id="0" name=""/>
        <dsp:cNvSpPr/>
      </dsp:nvSpPr>
      <dsp:spPr>
        <a:xfrm>
          <a:off x="7045730" y="5275428"/>
          <a:ext cx="6764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76468" y="1331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367052" y="5271832"/>
        <a:ext cx="33823" cy="33823"/>
      </dsp:txXfrm>
    </dsp:sp>
    <dsp:sp modelId="{4646650F-522E-4AD7-8298-832579D2FB71}">
      <dsp:nvSpPr>
        <dsp:cNvPr id="0" name=""/>
        <dsp:cNvSpPr/>
      </dsp:nvSpPr>
      <dsp:spPr>
        <a:xfrm>
          <a:off x="7722198" y="4865951"/>
          <a:ext cx="1691170" cy="8455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Providing feedback</a:t>
          </a:r>
          <a:endParaRPr lang="en-US" sz="1900" kern="1200" dirty="0"/>
        </a:p>
      </dsp:txBody>
      <dsp:txXfrm>
        <a:off x="7746964" y="4890717"/>
        <a:ext cx="1641638" cy="796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Nao%20videos/Chrismass.mp4" TargetMode="External"/><Relationship Id="rId3" Type="http://schemas.openxmlformats.org/officeDocument/2006/relationships/hyperlink" Target="Nao%20videos/walking.mp4" TargetMode="External"/><Relationship Id="rId7" Type="http://schemas.openxmlformats.org/officeDocument/2006/relationships/hyperlink" Target="Nao%20videos/baba%20karam.mp4" TargetMode="External"/><Relationship Id="rId2" Type="http://schemas.openxmlformats.org/officeDocument/2006/relationships/hyperlink" Target="Nao%20videos/push-up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Nao%20videos/pro%20dance.mp4" TargetMode="External"/><Relationship Id="rId5" Type="http://schemas.openxmlformats.org/officeDocument/2006/relationships/hyperlink" Target="Nao%20videos/dance.mp4" TargetMode="External"/><Relationship Id="rId4" Type="http://schemas.openxmlformats.org/officeDocument/2006/relationships/hyperlink" Target="Nao%20videos/Star%20war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“Enhancing Physical Activity Among Older Adults Using Nao, A Socially Assistive Robot (</a:t>
            </a:r>
            <a:r>
              <a:rPr lang="en-GB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SAR)”</a:t>
            </a:r>
            <a:endParaRPr lang="en-US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376666"/>
              </p:ext>
            </p:extLst>
          </p:nvPr>
        </p:nvGraphicFramePr>
        <p:xfrm>
          <a:off x="783604" y="20970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9605" y="4766686"/>
            <a:ext cx="1502396" cy="21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2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333089"/>
              </p:ext>
            </p:extLst>
          </p:nvPr>
        </p:nvGraphicFramePr>
        <p:xfrm>
          <a:off x="838200" y="1612669"/>
          <a:ext cx="10515600" cy="4564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240404" y="570812"/>
            <a:ext cx="9803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1. Logic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Promoting Healthy Lifestyle Among Aging Adults Through The Use </a:t>
            </a: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A Goal Setting Intervention Mentored By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Nao- A Socially Assistive Robot (SAR)”</a:t>
            </a:r>
          </a:p>
        </p:txBody>
      </p:sp>
    </p:spTree>
    <p:extLst>
      <p:ext uri="{BB962C8B-B14F-4D97-AF65-F5344CB8AC3E}">
        <p14:creationId xmlns:p14="http://schemas.microsoft.com/office/powerpoint/2010/main" val="40147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00155367"/>
              </p:ext>
            </p:extLst>
          </p:nvPr>
        </p:nvGraphicFramePr>
        <p:xfrm>
          <a:off x="2083241" y="-214016"/>
          <a:ext cx="9708543" cy="670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12868"/>
            <a:ext cx="2047970" cy="25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981170"/>
              </p:ext>
            </p:extLst>
          </p:nvPr>
        </p:nvGraphicFramePr>
        <p:xfrm>
          <a:off x="1014762" y="618519"/>
          <a:ext cx="10032652" cy="571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NAO Robot V6 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" y="2097088"/>
            <a:ext cx="1706438" cy="1926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2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activities: </a:t>
            </a:r>
            <a:r>
              <a:rPr lang="en-US" dirty="0" smtClean="0">
                <a:hlinkClick r:id="rId2" action="ppaction://hlinkfile"/>
              </a:rPr>
              <a:t>Push-up</a:t>
            </a:r>
            <a:r>
              <a:rPr lang="en-US" dirty="0" smtClean="0"/>
              <a:t>; </a:t>
            </a:r>
            <a:r>
              <a:rPr lang="en-US" dirty="0" smtClean="0">
                <a:hlinkClick r:id="rId3" action="ppaction://hlinkfile"/>
              </a:rPr>
              <a:t>Walking</a:t>
            </a:r>
            <a:endParaRPr lang="en-US" dirty="0" smtClean="0"/>
          </a:p>
          <a:p>
            <a:r>
              <a:rPr lang="en-US" dirty="0" smtClean="0"/>
              <a:t>Funs: </a:t>
            </a:r>
            <a:r>
              <a:rPr lang="en-US" dirty="0" smtClean="0">
                <a:hlinkClick r:id="rId4" action="ppaction://hlinkfile"/>
              </a:rPr>
              <a:t>Star war</a:t>
            </a:r>
            <a:r>
              <a:rPr lang="en-US" dirty="0" smtClean="0"/>
              <a:t>, </a:t>
            </a:r>
            <a:r>
              <a:rPr lang="en-US" dirty="0" smtClean="0">
                <a:hlinkClick r:id="rId5" action="ppaction://hlinkfile"/>
              </a:rPr>
              <a:t>Dance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file"/>
              </a:rPr>
              <a:t>Pro Dance</a:t>
            </a:r>
            <a:r>
              <a:rPr lang="en-US" dirty="0" smtClean="0"/>
              <a:t>, </a:t>
            </a:r>
            <a:r>
              <a:rPr lang="en-US" dirty="0" smtClean="0">
                <a:hlinkClick r:id="rId7" action="ppaction://hlinkfile"/>
              </a:rPr>
              <a:t>Dance Training</a:t>
            </a:r>
            <a:r>
              <a:rPr lang="en-US" dirty="0" smtClean="0"/>
              <a:t>, </a:t>
            </a:r>
            <a:r>
              <a:rPr lang="en-US" dirty="0" smtClean="0">
                <a:hlinkClick r:id="rId8" action="ppaction://hlinkfile"/>
              </a:rPr>
              <a:t>Christmas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851</TotalTime>
  <Words>356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Tw Cen MT</vt:lpstr>
      <vt:lpstr>Circuit</vt:lpstr>
      <vt:lpstr>“Enhancing Physical Activity Among Older Adults Using Nao, A Socially Assistive Robot (SAR)”</vt:lpstr>
      <vt:lpstr>  </vt:lpstr>
      <vt:lpstr>PowerPoint Presentation</vt:lpstr>
      <vt:lpstr>  </vt:lpstr>
      <vt:lpstr>Some videos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“Enhancing Physical Activity Among Older Adults Using Nao, A Socially Assistive Robot (SAR)”</dc:title>
  <dc:creator>Maryam Mahmoudi</dc:creator>
  <cp:lastModifiedBy>Maryam Mahmoudi</cp:lastModifiedBy>
  <cp:revision>31</cp:revision>
  <dcterms:created xsi:type="dcterms:W3CDTF">2022-02-26T04:52:46Z</dcterms:created>
  <dcterms:modified xsi:type="dcterms:W3CDTF">2022-06-16T15:03:22Z</dcterms:modified>
</cp:coreProperties>
</file>