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4"/>
  </p:sldMasterIdLst>
  <p:notesMasterIdLst>
    <p:notesMasterId r:id="rId14"/>
  </p:notesMasterIdLst>
  <p:sldIdLst>
    <p:sldId id="257" r:id="rId5"/>
    <p:sldId id="261" r:id="rId6"/>
    <p:sldId id="265" r:id="rId7"/>
    <p:sldId id="266" r:id="rId8"/>
    <p:sldId id="272" r:id="rId9"/>
    <p:sldId id="273" r:id="rId10"/>
    <p:sldId id="274" r:id="rId11"/>
    <p:sldId id="275" r:id="rId12"/>
    <p:sldId id="271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300"/>
            </a:lvl1pPr>
          </a:lstStyle>
          <a:p>
            <a:fld id="{84840CD8-7239-47CA-AA6A-F2D643570CC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6288" y="1200150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300"/>
            </a:lvl1pPr>
          </a:lstStyle>
          <a:p>
            <a:fld id="{B4D29605-F63C-48DB-AF7B-1412C123D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91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7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3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94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8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2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1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4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2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2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4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20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27996"/>
            <a:ext cx="6253317" cy="3303037"/>
          </a:xfrm>
        </p:spPr>
        <p:txBody>
          <a:bodyPr>
            <a:normAutofit/>
          </a:bodyPr>
          <a:lstStyle/>
          <a:p>
            <a:r>
              <a:rPr lang="en-US" b="1" dirty="0"/>
              <a:t>Soft Skills interview questions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777" y="3991605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chirag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Baranda</a:t>
            </a:r>
          </a:p>
          <a:p>
            <a:r>
              <a:rPr lang="en-US" dirty="0"/>
              <a:t>Guidance by, Manvi mam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7994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3060-5ED6-F778-6CFD-3C9DA270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PRESENTATION OF HR QUESTION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F7A2-7947-362F-2C13-568BB167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Tell me about your self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Why are you into IT field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Where do you see yourself after 5 years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What inspires you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What are your strengths and weaknesses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Talk about your fav movie, place and short term goals 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404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140B-E95F-F71D-D615-2335CBF5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Why are you into IT  field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E8D0-3209-0412-E4BA-2585AE43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35290"/>
            <a:ext cx="9905998" cy="3010676"/>
          </a:xfrm>
        </p:spPr>
        <p:txBody>
          <a:bodyPr>
            <a:normAutofit/>
          </a:bodyPr>
          <a:lstStyle/>
          <a:p>
            <a:r>
              <a:rPr lang="en-IN" sz="2400" dirty="0"/>
              <a:t>Curiosity about technology came within me since my school time. I was always eager to know about how things function and after my 12th I got answer about it that developed my interest increased my curiosity Also it is a growing industry to I chose it.</a:t>
            </a:r>
          </a:p>
        </p:txBody>
      </p:sp>
    </p:spTree>
    <p:extLst>
      <p:ext uri="{BB962C8B-B14F-4D97-AF65-F5344CB8AC3E}">
        <p14:creationId xmlns:p14="http://schemas.microsoft.com/office/powerpoint/2010/main" val="395145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5F32-6FC0-B500-F1C9-CD835724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Where you see yourself after 5 years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7710-984D-5D55-5DC9-6C108BBFC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>
            <a:normAutofit/>
          </a:bodyPr>
          <a:lstStyle/>
          <a:p>
            <a:r>
              <a:rPr lang="en-US" sz="2400" dirty="0"/>
              <a:t>ln five years, I see myself having grown significantly in my IT career. I aim to have advanced my skills in front-end development, becoming an expert in modern frameworks and technologies. I envision myself taking on more leadership roles, perhaps as a senior developer or team lead, guiding projects and mentoring junior developers.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746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009E-2196-C8B9-5DF8-E627338C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What inspires  you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E313-43FE-B6CC-0FC5-B57CE1E4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5113"/>
            <a:ext cx="9905998" cy="312420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Challenging assignment that allow you to learn and grow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positive and supportive team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Feeling like you are making a difference in the lives of 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clear path for career growth and advancement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Compensation and benefits that are Competitive and fair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Flexible hours or the ability to work from home  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670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84EE-0710-9C4A-2B05-B4F2C40F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What do your strengths and weaknesses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E97C-1F60-C2AB-592B-8210ADA2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727" y="2781300"/>
            <a:ext cx="9905998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Strengths :-  Self Trust , Team Work , Punctual , Organized , Positive Attitude &amp; do not give up easily ,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Weakness :- Social Media , Unhealthy lifestyle , Public Speaking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Social Media :- Time limit and trying to consume helped content.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00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C17B-7544-8140-9158-98730C17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Talk about your fav movie and place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E9FB-B83F-4854-708F-B54A57BC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083" y="2192694"/>
            <a:ext cx="10717794" cy="466530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Favorite Movies:- Dear </a:t>
            </a:r>
            <a:r>
              <a:rPr lang="en-US" sz="9600" dirty="0" err="1"/>
              <a:t>Zindagi</a:t>
            </a:r>
            <a:endParaRPr lang="en-US" sz="9600" dirty="0"/>
          </a:p>
          <a:p>
            <a:pPr marL="0" indent="0">
              <a:buNone/>
            </a:pPr>
            <a:r>
              <a:rPr lang="en-US" sz="9600" dirty="0"/>
              <a:t>Encourage seeking help for mental health issues and highlight the importance of self-care.</a:t>
            </a:r>
          </a:p>
          <a:p>
            <a:pPr marL="0" indent="0">
              <a:buNone/>
            </a:pPr>
            <a:r>
              <a:rPr lang="en-US" sz="9600" dirty="0"/>
              <a:t>Favorite Place :- Room</a:t>
            </a:r>
            <a:endParaRPr lang="en-US" sz="8800" dirty="0"/>
          </a:p>
          <a:p>
            <a:pPr marL="0" indent="0">
              <a:buNone/>
            </a:pPr>
            <a:r>
              <a:rPr lang="en-US" sz="8800" dirty="0"/>
              <a:t>My room is my favorite place, a sanctuary of comfort and peace where I find solace after a long day. 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60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36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0B9E-23D4-A814-21F5-B18DB1C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Short Term Goals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382D-C474-5F30-C475-FAA0ABE28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40428"/>
            <a:ext cx="9905998" cy="312420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Crack the interview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Job in a good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Develop the knowledge of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Improving problem-solving skills through coding challenges   </a:t>
            </a:r>
          </a:p>
          <a:p>
            <a:pPr marL="0" indent="0">
              <a:buNone/>
            </a:pPr>
            <a:r>
              <a:rPr lang="en-IN" sz="2400" i="0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endParaRPr lang="en-US" sz="2400" i="0" dirty="0">
              <a:solidFill>
                <a:schemeClr val="accent4">
                  <a:lumMod val="50000"/>
                </a:schemeClr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IN" sz="2400" i="0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8F9FA"/>
                </a:highlight>
              </a:rPr>
              <a:t> </a:t>
            </a:r>
            <a:endParaRPr lang="en-I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5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57922-E2A8-4274-70DE-D09FFC9E8222}"/>
              </a:ext>
            </a:extLst>
          </p:cNvPr>
          <p:cNvSpPr txBox="1"/>
          <p:nvPr/>
        </p:nvSpPr>
        <p:spPr>
          <a:xfrm>
            <a:off x="0" y="1810139"/>
            <a:ext cx="11989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                                                              </a:t>
            </a:r>
            <a:r>
              <a:rPr lang="en-IN" sz="7200" b="1" dirty="0">
                <a:solidFill>
                  <a:srgbClr val="FF0000"/>
                </a:solidFill>
              </a:rPr>
              <a:t>Thank you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6867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16c05727-aa75-4e4a-9b5f-8a80a1165891"/>
    <ds:schemaRef ds:uri="http://schemas.microsoft.com/office/2006/metadata/properties"/>
    <ds:schemaRef ds:uri="http://purl.org/dc/terms/"/>
    <ds:schemaRef ds:uri="http://schemas.microsoft.com/office/2006/documentManagement/types"/>
    <ds:schemaRef ds:uri="71af3243-3dd4-4a8d-8c0d-dd76da1f02a5"/>
    <ds:schemaRef ds:uri="230e9df3-be65-4c73-a93b-d1236ebd677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1194</TotalTime>
  <Words>391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Soft Skills interview questions</vt:lpstr>
      <vt:lpstr>PRESENTATION OF HR QUESTION</vt:lpstr>
      <vt:lpstr>Why are you into IT  field </vt:lpstr>
      <vt:lpstr>Where you see yourself after 5 years</vt:lpstr>
      <vt:lpstr>What inspires  you </vt:lpstr>
      <vt:lpstr>What do your strengths and weaknesses</vt:lpstr>
      <vt:lpstr>Talk about your fav movie and place </vt:lpstr>
      <vt:lpstr>Short Term 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Chirag Baranda</dc:creator>
  <cp:lastModifiedBy>Chirag Baranda</cp:lastModifiedBy>
  <cp:revision>124</cp:revision>
  <cp:lastPrinted>2024-07-16T11:35:52Z</cp:lastPrinted>
  <dcterms:created xsi:type="dcterms:W3CDTF">2024-07-13T04:10:28Z</dcterms:created>
  <dcterms:modified xsi:type="dcterms:W3CDTF">2024-07-23T06:25:13Z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