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CFA-84FA-404F-B838-1AF9A92FF0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31B9-96D8-4AFC-9458-E52F00044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CFA-84FA-404F-B838-1AF9A92FF0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31B9-96D8-4AFC-9458-E52F00044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CFA-84FA-404F-B838-1AF9A92FF0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31B9-96D8-4AFC-9458-E52F00044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CFA-84FA-404F-B838-1AF9A92FF0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31B9-96D8-4AFC-9458-E52F00044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CFA-84FA-404F-B838-1AF9A92FF0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31B9-96D8-4AFC-9458-E52F00044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CFA-84FA-404F-B838-1AF9A92FF0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31B9-96D8-4AFC-9458-E52F00044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CFA-84FA-404F-B838-1AF9A92FF0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31B9-96D8-4AFC-9458-E52F00044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CFA-84FA-404F-B838-1AF9A92FF0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31B9-96D8-4AFC-9458-E52F00044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CFA-84FA-404F-B838-1AF9A92FF0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31B9-96D8-4AFC-9458-E52F00044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CFA-84FA-404F-B838-1AF9A92FF0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31B9-96D8-4AFC-9458-E52F00044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FCFA-84FA-404F-B838-1AF9A92FF0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31B9-96D8-4AFC-9458-E52F000445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6FCFA-84FA-404F-B838-1AF9A92FF0E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931B9-96D8-4AFC-9458-E52F000445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8200" y="1066800"/>
            <a:ext cx="73152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5800" y="228600"/>
            <a:ext cx="76962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Footlight MT Light" pitchFamily="18" charset="0"/>
              </a:rPr>
              <a:t>MENTAL HEALTH IN TECH SURVEY</a:t>
            </a:r>
            <a:endParaRPr lang="en-US" sz="4000" b="1" dirty="0">
              <a:latin typeface="Footlight MT Ligh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4495800"/>
            <a:ext cx="7010400" cy="6858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 smtClean="0">
                <a:latin typeface="Elephant" pitchFamily="18" charset="0"/>
              </a:rPr>
              <a:t>Anonymous Peer Support Platform: </a:t>
            </a:r>
            <a:endParaRPr lang="en-US" sz="2400" dirty="0">
              <a:latin typeface="Elephant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800600"/>
            <a:ext cx="906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Bahnschrift Condensed" pitchFamily="34" charset="0"/>
              </a:rPr>
              <a:t>Create a platform where tech professionals can anonymously connect with peers facing similar mental health challenges, fostering a supportive community.</a:t>
            </a:r>
            <a:endParaRPr lang="en-US" sz="3600" dirty="0">
              <a:latin typeface="Bahnschrift Condensed" pitchFamily="34" charset="0"/>
            </a:endParaRPr>
          </a:p>
        </p:txBody>
      </p:sp>
      <p:pic>
        <p:nvPicPr>
          <p:cNvPr id="5" name="Picture 4" descr="WhatsApp Image 2023-10-11 at 10.42.36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143000"/>
            <a:ext cx="7162802" cy="31805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5434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Elephant" pitchFamily="18" charset="0"/>
              </a:rPr>
              <a:t>Mindfulness and Meditation Apps:</a:t>
            </a:r>
            <a:endParaRPr lang="en-US" sz="2400" dirty="0">
              <a:latin typeface="Elephan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609600"/>
            <a:ext cx="8534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4000" dirty="0" smtClean="0">
                <a:latin typeface="Bahnschrift Condensed" pitchFamily="34" charset="0"/>
              </a:rPr>
              <a:t>Integrate brief mindfulness and meditation exercises within the tech environment through apps, promoting mental well-being during work hours.</a:t>
            </a:r>
            <a:endParaRPr lang="en-US" sz="4000" dirty="0">
              <a:latin typeface="Bahnschrift Condense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3276600"/>
            <a:ext cx="3496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Elephant" pitchFamily="18" charset="0"/>
              </a:rPr>
              <a:t>Flexible Work Hours</a:t>
            </a:r>
            <a:r>
              <a:rPr lang="en-US" dirty="0" smtClean="0">
                <a:latin typeface="Elephant" pitchFamily="18" charset="0"/>
              </a:rPr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733799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4000" dirty="0" smtClean="0">
                <a:latin typeface="Bahnschrift Condensed" pitchFamily="34" charset="0"/>
              </a:rPr>
              <a:t>Implement flexible work hours or remote work options to reduce stress and accommodate different personal schedules, contributing to a healthier work-life balance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09800" y="3657600"/>
            <a:ext cx="4114800" cy="2819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533400"/>
            <a:ext cx="5581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Elephant" pitchFamily="18" charset="0"/>
              </a:rPr>
              <a:t>Virtual Mental Health Workshops: </a:t>
            </a:r>
            <a:endParaRPr lang="en-US" sz="2400" dirty="0">
              <a:latin typeface="Elephan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9906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Bahnschrift Condensed" pitchFamily="34" charset="0"/>
              </a:rPr>
              <a:t>Host virtual workshops on stress management, mindfulness, and resilience, providing tech employees with tools to cope with the unique challenges of the industry.</a:t>
            </a:r>
            <a:endParaRPr lang="en-US" sz="4000" dirty="0">
              <a:latin typeface="Bahnschrift Condensed" pitchFamily="34" charset="0"/>
            </a:endParaRPr>
          </a:p>
        </p:txBody>
      </p:sp>
      <p:pic>
        <p:nvPicPr>
          <p:cNvPr id="9" name="Picture 8" descr="WhatsApp Image 2023-10-11 at 10.18.51 AM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3733800"/>
            <a:ext cx="3962400" cy="27086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553200" y="4114800"/>
            <a:ext cx="2286000" cy="228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5334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Bahnschrift Condensed" pitchFamily="34" charset="0"/>
              </a:rPr>
              <a:t>Conduct regular, anonymous mental health check-ins to gauge the well-being of tech professionals and identify areas where additional support may be needed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228600"/>
            <a:ext cx="5591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Elephant" pitchFamily="18" charset="0"/>
              </a:rPr>
              <a:t>Regular Mental Health Check-ins : </a:t>
            </a:r>
            <a:endParaRPr lang="en-US" sz="2400" dirty="0">
              <a:latin typeface="Elephant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3505200"/>
            <a:ext cx="6019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Bahnschrift Condensed" pitchFamily="34" charset="0"/>
              </a:rPr>
              <a:t>Launch campaigns that raise awareness about mental health in the tech industry, helping to </a:t>
            </a:r>
            <a:r>
              <a:rPr lang="en-US" sz="4000" dirty="0" err="1" smtClean="0">
                <a:latin typeface="Bahnschrift Condensed" pitchFamily="34" charset="0"/>
              </a:rPr>
              <a:t>destigmatize</a:t>
            </a:r>
            <a:r>
              <a:rPr lang="en-US" sz="4000" dirty="0" smtClean="0">
                <a:latin typeface="Bahnschrift Condensed" pitchFamily="34" charset="0"/>
              </a:rPr>
              <a:t> seeking help and fostering a culture of openness.</a:t>
            </a:r>
            <a:endParaRPr lang="en-US" sz="4000" dirty="0">
              <a:latin typeface="Bahnschrift Condense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3048000"/>
            <a:ext cx="4739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Elephant" pitchFamily="18" charset="0"/>
              </a:rPr>
              <a:t>Educational Campaigns : </a:t>
            </a:r>
            <a:endParaRPr lang="en-US" sz="2800" dirty="0">
              <a:latin typeface="Elephant" pitchFamily="18" charset="0"/>
            </a:endParaRPr>
          </a:p>
        </p:txBody>
      </p:sp>
      <p:pic>
        <p:nvPicPr>
          <p:cNvPr id="13" name="Picture 12" descr="WhatsApp Image 2023-10-11 at 11.04.04 A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198" y="4123036"/>
            <a:ext cx="2286002" cy="2277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09600"/>
            <a:ext cx="883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Bahnschrift Condensed" pitchFamily="34" charset="0"/>
              </a:rPr>
              <a:t>Provide training to managers on recognizing signs of mental health issues, fostering a supportive work environment, and effectively addressing mental health concerns within their teams.</a:t>
            </a:r>
            <a:endParaRPr lang="en-US" sz="4000" dirty="0">
              <a:latin typeface="Bahnschrift Condense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132" y="228600"/>
            <a:ext cx="7150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Elephant" pitchFamily="18" charset="0"/>
              </a:rPr>
              <a:t>Mental Health Training for Managers :</a:t>
            </a:r>
            <a:endParaRPr lang="en-US" sz="2800" dirty="0">
              <a:latin typeface="Elephant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998655"/>
            <a:ext cx="7848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Bahnschrift Condensed" pitchFamily="34" charset="0"/>
              </a:rPr>
              <a:t>Offer comprehensive EAPs that include counseling services, workshops, and resources to support mental health needs in a confidential manner.</a:t>
            </a:r>
            <a:endParaRPr lang="en-US" sz="4000" dirty="0">
              <a:latin typeface="Bahnschrift Condense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3429000"/>
            <a:ext cx="7252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Elephant" pitchFamily="18" charset="0"/>
              </a:rPr>
              <a:t>Employee Assistance Programs (EAP): </a:t>
            </a:r>
            <a:endParaRPr lang="en-US" sz="2800" dirty="0">
              <a:latin typeface="Elephant" pitchFamily="18" charset="0"/>
            </a:endParaRPr>
          </a:p>
        </p:txBody>
      </p:sp>
      <p:pic>
        <p:nvPicPr>
          <p:cNvPr id="6" name="Picture 5" descr="WhatsApp Image 2023-10-11 at 11.08.08 AM.jpeg"/>
          <p:cNvPicPr>
            <a:picLocks noChangeAspect="1"/>
          </p:cNvPicPr>
          <p:nvPr/>
        </p:nvPicPr>
        <p:blipFill>
          <a:blip r:embed="rId2" cstate="print"/>
          <a:srcRect l="3922" t="22000" r="654" b="22000"/>
          <a:stretch>
            <a:fillRect/>
          </a:stretch>
        </p:blipFill>
        <p:spPr>
          <a:xfrm>
            <a:off x="4800600" y="5916460"/>
            <a:ext cx="2057400" cy="789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14800" y="2514600"/>
            <a:ext cx="36576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0" y="533400"/>
            <a:ext cx="8686800" cy="2590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Bahnschrift Condensed" pitchFamily="34" charset="0"/>
              </a:rPr>
              <a:t>Develop personalized mental health and wellness plans for employees, considering individual preferences and needs, and providing resources accordingly.</a:t>
            </a:r>
            <a:endParaRPr lang="en-US" sz="4000" dirty="0">
              <a:latin typeface="Bahnschrift Condense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52400"/>
            <a:ext cx="5498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Elephant" pitchFamily="18" charset="0"/>
              </a:rPr>
              <a:t>Personalized Wellness Plans: </a:t>
            </a:r>
            <a:endParaRPr lang="en-US" sz="2800" dirty="0">
              <a:latin typeface="Elephant" pitchFamily="18" charset="0"/>
            </a:endParaRPr>
          </a:p>
        </p:txBody>
      </p:sp>
      <p:pic>
        <p:nvPicPr>
          <p:cNvPr id="4" name="Picture 3" descr="WhatsApp Image 2023-10-11 at 11.11.22 AM.jpeg"/>
          <p:cNvPicPr>
            <a:picLocks noChangeAspect="1"/>
          </p:cNvPicPr>
          <p:nvPr/>
        </p:nvPicPr>
        <p:blipFill>
          <a:blip r:embed="rId2" cstate="print"/>
          <a:srcRect t="26868" b="15301"/>
          <a:stretch>
            <a:fillRect/>
          </a:stretch>
        </p:blipFill>
        <p:spPr>
          <a:xfrm>
            <a:off x="4343398" y="2721134"/>
            <a:ext cx="3352802" cy="1088866"/>
          </a:xfrm>
          <a:prstGeom prst="rect">
            <a:avLst/>
          </a:prstGeom>
        </p:spPr>
      </p:pic>
      <p:pic>
        <p:nvPicPr>
          <p:cNvPr id="5" name="Picture 4" descr="WhatsApp Image 2023-10-11 at 11.11.22 AM.jpeg"/>
          <p:cNvPicPr>
            <a:picLocks noChangeAspect="1"/>
          </p:cNvPicPr>
          <p:nvPr/>
        </p:nvPicPr>
        <p:blipFill>
          <a:blip r:embed="rId2" cstate="print"/>
          <a:srcRect b="86626"/>
          <a:stretch>
            <a:fillRect/>
          </a:stretch>
        </p:blipFill>
        <p:spPr>
          <a:xfrm>
            <a:off x="3838575" y="2512518"/>
            <a:ext cx="4086226" cy="3068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" y="50292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DATA SECURITY AND USER PRIVACY SHOULD BE PRIORITIZED BEFORE IMPLEMENTING THESE ABOVE IDEAS </a:t>
            </a:r>
            <a:endParaRPr lang="en-US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743200" y="57150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66800" y="50292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276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MENTAL HEALTH IN TECH SURVEY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TECH SURVEY</dc:title>
  <dc:creator>internet</dc:creator>
  <cp:lastModifiedBy>internet</cp:lastModifiedBy>
  <cp:revision>10</cp:revision>
  <dcterms:created xsi:type="dcterms:W3CDTF">2023-10-11T04:15:01Z</dcterms:created>
  <dcterms:modified xsi:type="dcterms:W3CDTF">2023-10-11T06:10:46Z</dcterms:modified>
</cp:coreProperties>
</file>