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-191773" y="322560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err="1"/>
              <a:t>Baranidharan.R</a:t>
            </a:r>
            <a:endParaRPr lang="en-US" sz="2400" dirty="0"/>
          </a:p>
          <a:p>
            <a:r>
              <a:rPr lang="en-US" sz="2400" dirty="0"/>
              <a:t>REGISTER NO:  312206897/DAA7515A10CC374A037483A3823DB2EE</a:t>
            </a:r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918248062229</cp:lastModifiedBy>
  <cp:revision>21</cp:revision>
  <dcterms:created xsi:type="dcterms:W3CDTF">2024-03-29T15:07:22Z</dcterms:created>
  <dcterms:modified xsi:type="dcterms:W3CDTF">2024-09-12T08:46:28Z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