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DCF-D415-43FC-A7AA-5CF70F1043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EDD3-4D12-4CB6-88BC-0204A75F1A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00" y="571499"/>
            <a:ext cx="9144000" cy="1350963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PROCESSING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638"/>
            <a:ext cx="10566400" cy="2417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May Barani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maybarani.may110@gmail.com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630" y="241300"/>
            <a:ext cx="5473700" cy="10207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banking?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399" y="1663699"/>
            <a:ext cx="11631863" cy="4953001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anking is an activity performed by a financial institution to serve as an intermediary between you and other businesses during transactions.</a:t>
            </a:r>
            <a:endParaRPr lang="en-US" sz="32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transactions could be payment services, loans, savings, investments and others.</a:t>
            </a:r>
            <a:endParaRPr lang="en-US" sz="32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banking system helps make business transactions smooth, easy and fast.</a:t>
            </a:r>
            <a:endParaRPr lang="en-US" sz="32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36" y="681038"/>
            <a:ext cx="10849864" cy="118872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7599"/>
            <a:ext cx="11169316" cy="37893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bank management system for solving financial applications of a customer in banking environment in order to nurture the needs of an end banking user by providing various ways to perform banking tasks.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17805"/>
            <a:ext cx="11455400" cy="118872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Description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9316" cy="466725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management system is an application for maintaining a person’s account in a bank.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the access to the customer to create  an account, Edit, Delete, Search accounts.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Deposit/withdraw the crash from an account, also to view reports of all accounts present.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presentation provides the specification for the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31" y="207963"/>
            <a:ext cx="5261811" cy="92300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31" y="1588168"/>
            <a:ext cx="10499558" cy="486075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flexibility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performance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man power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doing work more accurately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performance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69" y="328279"/>
            <a:ext cx="4037931" cy="104332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69" y="1708483"/>
            <a:ext cx="11518231" cy="482123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account ():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new account for the user by accepting input such as account number, name and minimum balance and account type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account():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Cancels the selected account from the bank.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account():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this it allows to modify by accepting input such as account number, name and amount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0" y="409074"/>
            <a:ext cx="11806990" cy="68299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account holder list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list of account details comprising of account number, name and balance amount.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to deposit amount from the given account number.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to withdraw amount from the given account number.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list of a customer’s account details comprising of account number, name and balance amount.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3104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banking process will serve as useful approach to deposit and withdraw the money for the person.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taken by the user to save the money.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process developed is user friendly.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work.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0" y="2766218"/>
            <a:ext cx="6197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Presentation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BANK PROCESSING</vt:lpstr>
      <vt:lpstr>What is banking?</vt:lpstr>
      <vt:lpstr>Aim</vt:lpstr>
      <vt:lpstr>Application Description</vt:lpstr>
      <vt:lpstr>Benefits</vt:lpstr>
      <vt:lpstr>Modules</vt:lpstr>
      <vt:lpstr>PowerPoint 演示文稿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PROCESSING</dc:title>
  <dc:creator>Tha Zin</dc:creator>
  <cp:lastModifiedBy>Dell</cp:lastModifiedBy>
  <cp:revision>8</cp:revision>
  <dcterms:created xsi:type="dcterms:W3CDTF">2023-02-06T08:24:00Z</dcterms:created>
  <dcterms:modified xsi:type="dcterms:W3CDTF">2023-02-06T10:11:37Z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CDD514A9EAF942E5AEB6D5F1E2EA43E3</vt:lpwstr>
  </property>
  <property fmtid="{D5CDD505-2E9C-101B-9397-08002B2CF9AE}" pid="3" name="KSOProductBuildVer">
    <vt:lpwstr>1033-11.2.0.11440</vt:lpwstr>
  </property>
</Properties>
</file>