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31827" y="0"/>
            <a:ext cx="5480345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RMX3782</dc:creator>
  <dcterms:created xsi:type="dcterms:W3CDTF">2015-05-11T22:30:45Z</dcterms:created>
  <dcterms:modified xsi:type="dcterms:W3CDTF">2025-03-19T05:10:33Z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cf674ea5672e4325b07f438f4a9e80ea</vt:lpwstr>
  </property>
</Properties>
</file>