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Answer: Attached Code files</a:t>
            </a:r>
          </a:p>
          <a:p>
            <a:pPr>
              <a:buNone/>
            </a:pPr>
            <a:r>
              <a:rPr lang="en-IN" sz="2400" dirty="0" err="1"/>
              <a:t>Significnace</a:t>
            </a:r>
            <a:r>
              <a:rPr lang="en-IN" sz="2400" dirty="0"/>
              <a:t>=0.025, p=0.472</a:t>
            </a:r>
          </a:p>
          <a:p>
            <a:pPr>
              <a:buNone/>
            </a:pPr>
            <a:r>
              <a:rPr lang="en-IN" sz="2400" dirty="0"/>
              <a:t>We fail to reject Null hypothesis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84394" cy="560561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 algn="just">
              <a:buNone/>
            </a:pPr>
            <a:r>
              <a:rPr lang="en-US" b="1" dirty="0" err="1"/>
              <a:t>Answer:Code</a:t>
            </a:r>
            <a:r>
              <a:rPr lang="en-US" b="1" dirty="0"/>
              <a:t> attached</a:t>
            </a:r>
          </a:p>
          <a:p>
            <a:pPr>
              <a:buNone/>
            </a:pPr>
            <a:r>
              <a:rPr lang="en-IN" sz="3000" dirty="0" err="1"/>
              <a:t>Significnace</a:t>
            </a:r>
            <a:r>
              <a:rPr lang="en-IN" sz="3000" dirty="0"/>
              <a:t>=0.050, p=0.000</a:t>
            </a:r>
          </a:p>
          <a:p>
            <a:pPr>
              <a:buNone/>
            </a:pPr>
            <a:r>
              <a:rPr lang="en-IN" sz="3000" dirty="0"/>
              <a:t>We reject Null Hypothesis there is a significance difference between TAT of reports of the laboratories</a:t>
            </a:r>
            <a:endParaRPr lang="en-US" sz="3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01276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B441194-C235-03F9-3A7C-B2F4A41D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2"/>
            <a:ext cx="554415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/>
              <a:t>Answer: code file attached.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Significnace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=0.050, p=0.810 We fail to reject Null hypothesis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Answer:Code</a:t>
            </a:r>
            <a:r>
              <a:rPr lang="en-US" dirty="0"/>
              <a:t> file attached.</a:t>
            </a:r>
            <a:br>
              <a:rPr lang="en-US" dirty="0"/>
            </a:br>
            <a:r>
              <a:rPr lang="en-US" dirty="0" err="1"/>
              <a:t>Significane</a:t>
            </a:r>
            <a:r>
              <a:rPr lang="en-US" dirty="0"/>
              <a:t>=0.050,p=0.425</a:t>
            </a:r>
          </a:p>
          <a:p>
            <a:pPr>
              <a:buNone/>
            </a:pPr>
            <a:r>
              <a:rPr lang="en-US" dirty="0"/>
              <a:t>We fail to reject Null hypothesis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403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Baranidharan, M</cp:lastModifiedBy>
  <cp:revision>6</cp:revision>
  <dcterms:created xsi:type="dcterms:W3CDTF">2015-11-14T12:07:48Z</dcterms:created>
  <dcterms:modified xsi:type="dcterms:W3CDTF">2023-12-16T16:55:13Z</dcterms:modified>
</cp:coreProperties>
</file>