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1"/>
  </p:notesMasterIdLst>
  <p:sldIdLst>
    <p:sldId id="256" r:id="rId2"/>
    <p:sldId id="290" r:id="rId3"/>
    <p:sldId id="262" r:id="rId4"/>
    <p:sldId id="295" r:id="rId5"/>
    <p:sldId id="271" r:id="rId6"/>
    <p:sldId id="270" r:id="rId7"/>
    <p:sldId id="298" r:id="rId8"/>
    <p:sldId id="261" r:id="rId9"/>
    <p:sldId id="264" r:id="rId10"/>
    <p:sldId id="274" r:id="rId11"/>
    <p:sldId id="276" r:id="rId12"/>
    <p:sldId id="278" r:id="rId13"/>
    <p:sldId id="277" r:id="rId14"/>
    <p:sldId id="279" r:id="rId15"/>
    <p:sldId id="275" r:id="rId16"/>
    <p:sldId id="296" r:id="rId17"/>
    <p:sldId id="299" r:id="rId18"/>
    <p:sldId id="297"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INA" initials="H" lastIdx="1" clrIdx="0">
    <p:extLst>
      <p:ext uri="{19B8F6BF-5375-455C-9EA6-DF929625EA0E}">
        <p15:presenceInfo xmlns:p15="http://schemas.microsoft.com/office/powerpoint/2012/main" userId="228a9d6323f87b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278F"/>
    <a:srgbClr val="3716B2"/>
    <a:srgbClr val="CF3D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252" y="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EB82C8-D96F-4A69-A3BE-9DE65C3BC166}" type="doc">
      <dgm:prSet loTypeId="urn:microsoft.com/office/officeart/2005/8/layout/process1" loCatId="process" qsTypeId="urn:microsoft.com/office/officeart/2005/8/quickstyle/simple1" qsCatId="simple" csTypeId="urn:microsoft.com/office/officeart/2005/8/colors/accent0_1" csCatId="mainScheme" phldr="1"/>
      <dgm:spPr/>
    </dgm:pt>
    <dgm:pt modelId="{2F1F7440-F869-463E-B9BA-943F0D8CF0E0}">
      <dgm:prSet phldrT="[Text]"/>
      <dgm:spPr/>
      <dgm:t>
        <a:bodyPr/>
        <a:lstStyle/>
        <a:p>
          <a:r>
            <a:rPr lang="en-IN"/>
            <a:t>KEYBOARD</a:t>
          </a:r>
        </a:p>
      </dgm:t>
    </dgm:pt>
    <dgm:pt modelId="{36B8F8A1-2DBC-4EC8-8C14-7F0BE8F12F53}" type="parTrans" cxnId="{AAD5B905-576E-4F8A-99A5-5714E49F27A3}">
      <dgm:prSet/>
      <dgm:spPr/>
      <dgm:t>
        <a:bodyPr/>
        <a:lstStyle/>
        <a:p>
          <a:endParaRPr lang="en-IN"/>
        </a:p>
      </dgm:t>
    </dgm:pt>
    <dgm:pt modelId="{D7E09AB3-EA42-4739-B853-9446BC9D4965}" type="sibTrans" cxnId="{AAD5B905-576E-4F8A-99A5-5714E49F27A3}">
      <dgm:prSet/>
      <dgm:spPr/>
      <dgm:t>
        <a:bodyPr/>
        <a:lstStyle/>
        <a:p>
          <a:endParaRPr lang="en-IN"/>
        </a:p>
      </dgm:t>
    </dgm:pt>
    <dgm:pt modelId="{43C26760-12BC-442D-AD39-D724DE01C4D2}">
      <dgm:prSet phldrT="[Text]"/>
      <dgm:spPr/>
      <dgm:t>
        <a:bodyPr/>
        <a:lstStyle/>
        <a:p>
          <a:pPr algn="ctr"/>
          <a:r>
            <a:rPr lang="en-IN"/>
            <a:t>KEYBOARD CONTROLLER</a:t>
          </a:r>
        </a:p>
      </dgm:t>
    </dgm:pt>
    <dgm:pt modelId="{116099EA-D9A3-4A3C-83EE-837479D916C1}" type="parTrans" cxnId="{92D72BB2-0C6B-4B6C-BECF-C501970856DC}">
      <dgm:prSet/>
      <dgm:spPr/>
      <dgm:t>
        <a:bodyPr/>
        <a:lstStyle/>
        <a:p>
          <a:endParaRPr lang="en-IN"/>
        </a:p>
      </dgm:t>
    </dgm:pt>
    <dgm:pt modelId="{4295FEB4-BCF2-4CC4-98AE-267AFAE555FC}" type="sibTrans" cxnId="{92D72BB2-0C6B-4B6C-BECF-C501970856DC}">
      <dgm:prSet/>
      <dgm:spPr/>
      <dgm:t>
        <a:bodyPr/>
        <a:lstStyle/>
        <a:p>
          <a:endParaRPr lang="en-IN"/>
        </a:p>
      </dgm:t>
    </dgm:pt>
    <dgm:pt modelId="{EEE5BEA2-3619-4F21-A787-1EBBCCCEF9C4}">
      <dgm:prSet phldrT="[Text]"/>
      <dgm:spPr/>
      <dgm:t>
        <a:bodyPr/>
        <a:lstStyle/>
        <a:p>
          <a:r>
            <a:rPr lang="en-IN"/>
            <a:t>OPERATING SYSTEM</a:t>
          </a:r>
        </a:p>
      </dgm:t>
    </dgm:pt>
    <dgm:pt modelId="{436366A8-0252-40DF-B738-EAC0148F2DC5}" type="parTrans" cxnId="{8A3FA8A2-495D-4C3C-80DD-E76DD4A901E2}">
      <dgm:prSet/>
      <dgm:spPr/>
      <dgm:t>
        <a:bodyPr/>
        <a:lstStyle/>
        <a:p>
          <a:endParaRPr lang="en-IN"/>
        </a:p>
      </dgm:t>
    </dgm:pt>
    <dgm:pt modelId="{30E4B3A1-4A72-4240-AAD0-CC15C4587882}" type="sibTrans" cxnId="{8A3FA8A2-495D-4C3C-80DD-E76DD4A901E2}">
      <dgm:prSet/>
      <dgm:spPr/>
      <dgm:t>
        <a:bodyPr/>
        <a:lstStyle/>
        <a:p>
          <a:endParaRPr lang="en-IN"/>
        </a:p>
      </dgm:t>
    </dgm:pt>
    <dgm:pt modelId="{F433F67F-8A95-4F1B-8D71-6D698F1738FD}">
      <dgm:prSet/>
      <dgm:spPr/>
      <dgm:t>
        <a:bodyPr/>
        <a:lstStyle/>
        <a:p>
          <a:r>
            <a:rPr lang="en-IN"/>
            <a:t>KEYLOGGER</a:t>
          </a:r>
        </a:p>
      </dgm:t>
    </dgm:pt>
    <dgm:pt modelId="{DCF3CBBF-85FC-4A59-BBA9-0386DC4DCF3B}" type="parTrans" cxnId="{20BAF874-BE10-462D-964A-3BCA4A5A30BA}">
      <dgm:prSet/>
      <dgm:spPr/>
      <dgm:t>
        <a:bodyPr/>
        <a:lstStyle/>
        <a:p>
          <a:endParaRPr lang="en-IN"/>
        </a:p>
      </dgm:t>
    </dgm:pt>
    <dgm:pt modelId="{D6095A21-3384-414D-8998-C28565AFBA64}" type="sibTrans" cxnId="{20BAF874-BE10-462D-964A-3BCA4A5A30BA}">
      <dgm:prSet/>
      <dgm:spPr/>
      <dgm:t>
        <a:bodyPr/>
        <a:lstStyle/>
        <a:p>
          <a:endParaRPr lang="en-IN"/>
        </a:p>
      </dgm:t>
    </dgm:pt>
    <dgm:pt modelId="{FB477F65-214A-4E46-B6F4-60D6B230C493}">
      <dgm:prSet/>
      <dgm:spPr/>
      <dgm:t>
        <a:bodyPr/>
        <a:lstStyle/>
        <a:p>
          <a:r>
            <a:rPr lang="en-IN"/>
            <a:t>COMPUTER KEYBOARD INTERFACE</a:t>
          </a:r>
        </a:p>
      </dgm:t>
    </dgm:pt>
    <dgm:pt modelId="{4DEA2632-F185-4137-BE81-B3465611CDF6}" type="parTrans" cxnId="{F73B2218-55FD-4D78-881F-9A1273202A39}">
      <dgm:prSet/>
      <dgm:spPr/>
      <dgm:t>
        <a:bodyPr/>
        <a:lstStyle/>
        <a:p>
          <a:endParaRPr lang="en-IN"/>
        </a:p>
      </dgm:t>
    </dgm:pt>
    <dgm:pt modelId="{66E80BEB-16AA-49DF-930A-477401184A15}" type="sibTrans" cxnId="{F73B2218-55FD-4D78-881F-9A1273202A39}">
      <dgm:prSet/>
      <dgm:spPr/>
      <dgm:t>
        <a:bodyPr/>
        <a:lstStyle/>
        <a:p>
          <a:endParaRPr lang="en-IN"/>
        </a:p>
      </dgm:t>
    </dgm:pt>
    <dgm:pt modelId="{BD8DEB3A-FD72-4D6B-8052-7DBBBCD6511B}" type="pres">
      <dgm:prSet presAssocID="{57EB82C8-D96F-4A69-A3BE-9DE65C3BC166}" presName="Name0" presStyleCnt="0">
        <dgm:presLayoutVars>
          <dgm:dir/>
          <dgm:resizeHandles val="exact"/>
        </dgm:presLayoutVars>
      </dgm:prSet>
      <dgm:spPr/>
    </dgm:pt>
    <dgm:pt modelId="{9C9143F3-6F3D-4587-87E9-408B1D4310B1}" type="pres">
      <dgm:prSet presAssocID="{2F1F7440-F869-463E-B9BA-943F0D8CF0E0}" presName="node" presStyleLbl="node1" presStyleIdx="0" presStyleCnt="5" custLinFactX="100000" custLinFactNeighborX="114662" custLinFactNeighborY="-62976">
        <dgm:presLayoutVars>
          <dgm:bulletEnabled val="1"/>
        </dgm:presLayoutVars>
      </dgm:prSet>
      <dgm:spPr/>
    </dgm:pt>
    <dgm:pt modelId="{2A1E490B-B863-46C3-AD0D-F8B872C9DA75}" type="pres">
      <dgm:prSet presAssocID="{D7E09AB3-EA42-4739-B853-9446BC9D4965}" presName="sibTrans" presStyleLbl="sibTrans2D1" presStyleIdx="0" presStyleCnt="4"/>
      <dgm:spPr/>
    </dgm:pt>
    <dgm:pt modelId="{B62E690C-4478-4D43-AE5E-5FCBC03EFCFF}" type="pres">
      <dgm:prSet presAssocID="{D7E09AB3-EA42-4739-B853-9446BC9D4965}" presName="connectorText" presStyleLbl="sibTrans2D1" presStyleIdx="0" presStyleCnt="4"/>
      <dgm:spPr/>
    </dgm:pt>
    <dgm:pt modelId="{C4544B4B-163D-46FB-ABC5-BC2EE5054255}" type="pres">
      <dgm:prSet presAssocID="{43C26760-12BC-442D-AD39-D724DE01C4D2}" presName="node" presStyleLbl="node1" presStyleIdx="1" presStyleCnt="5" custLinFactX="100000" custLinFactNeighborX="190633" custLinFactNeighborY="-63903">
        <dgm:presLayoutVars>
          <dgm:bulletEnabled val="1"/>
        </dgm:presLayoutVars>
      </dgm:prSet>
      <dgm:spPr/>
    </dgm:pt>
    <dgm:pt modelId="{20B0B993-0766-479F-8DFD-A4C5E9FDC134}" type="pres">
      <dgm:prSet presAssocID="{4295FEB4-BCF2-4CC4-98AE-267AFAE555FC}" presName="sibTrans" presStyleLbl="sibTrans2D1" presStyleIdx="1" presStyleCnt="4"/>
      <dgm:spPr/>
    </dgm:pt>
    <dgm:pt modelId="{246D0FE1-2AA0-4170-80B3-725D624550D2}" type="pres">
      <dgm:prSet presAssocID="{4295FEB4-BCF2-4CC4-98AE-267AFAE555FC}" presName="connectorText" presStyleLbl="sibTrans2D1" presStyleIdx="1" presStyleCnt="4"/>
      <dgm:spPr/>
    </dgm:pt>
    <dgm:pt modelId="{2DAF6740-4790-4B4B-A29A-B15AA67968F9}" type="pres">
      <dgm:prSet presAssocID="{EEE5BEA2-3619-4F21-A787-1EBBCCCEF9C4}" presName="node" presStyleLbl="node1" presStyleIdx="2" presStyleCnt="5" custLinFactX="127249" custLinFactNeighborX="200000" custLinFactNeighborY="-63903">
        <dgm:presLayoutVars>
          <dgm:bulletEnabled val="1"/>
        </dgm:presLayoutVars>
      </dgm:prSet>
      <dgm:spPr/>
    </dgm:pt>
    <dgm:pt modelId="{0B9F37F8-8342-49D4-A70C-E2920C7228EF}" type="pres">
      <dgm:prSet presAssocID="{30E4B3A1-4A72-4240-AAD0-CC15C4587882}" presName="sibTrans" presStyleLbl="sibTrans2D1" presStyleIdx="2" presStyleCnt="4"/>
      <dgm:spPr/>
    </dgm:pt>
    <dgm:pt modelId="{C5B03008-F504-4DB0-9622-FE4760ACC869}" type="pres">
      <dgm:prSet presAssocID="{30E4B3A1-4A72-4240-AAD0-CC15C4587882}" presName="connectorText" presStyleLbl="sibTrans2D1" presStyleIdx="2" presStyleCnt="4"/>
      <dgm:spPr/>
    </dgm:pt>
    <dgm:pt modelId="{E483D340-897C-47E9-8810-67886B872C9A}" type="pres">
      <dgm:prSet presAssocID="{FB477F65-214A-4E46-B6F4-60D6B230C493}" presName="node" presStyleLbl="node1" presStyleIdx="3" presStyleCnt="5" custLinFactX="27270" custLinFactY="20870" custLinFactNeighborX="100000" custLinFactNeighborY="100000">
        <dgm:presLayoutVars>
          <dgm:bulletEnabled val="1"/>
        </dgm:presLayoutVars>
      </dgm:prSet>
      <dgm:spPr/>
    </dgm:pt>
    <dgm:pt modelId="{DE3DF7E2-D62B-49F5-B01F-4D8E02416CD3}" type="pres">
      <dgm:prSet presAssocID="{66E80BEB-16AA-49DF-930A-477401184A15}" presName="sibTrans" presStyleLbl="sibTrans2D1" presStyleIdx="3" presStyleCnt="4"/>
      <dgm:spPr/>
    </dgm:pt>
    <dgm:pt modelId="{E05698D1-D6CB-403D-8A29-BC117A821BD6}" type="pres">
      <dgm:prSet presAssocID="{66E80BEB-16AA-49DF-930A-477401184A15}" presName="connectorText" presStyleLbl="sibTrans2D1" presStyleIdx="3" presStyleCnt="4"/>
      <dgm:spPr/>
    </dgm:pt>
    <dgm:pt modelId="{347272A9-9221-4C3D-B6A9-16A01E6CD1B4}" type="pres">
      <dgm:prSet presAssocID="{F433F67F-8A95-4F1B-8D71-6D698F1738FD}" presName="node" presStyleLbl="node1" presStyleIdx="4" presStyleCnt="5" custLinFactX="-165066" custLinFactY="23648" custLinFactNeighborX="-200000" custLinFactNeighborY="100000">
        <dgm:presLayoutVars>
          <dgm:bulletEnabled val="1"/>
        </dgm:presLayoutVars>
      </dgm:prSet>
      <dgm:spPr/>
    </dgm:pt>
  </dgm:ptLst>
  <dgm:cxnLst>
    <dgm:cxn modelId="{AAD5B905-576E-4F8A-99A5-5714E49F27A3}" srcId="{57EB82C8-D96F-4A69-A3BE-9DE65C3BC166}" destId="{2F1F7440-F869-463E-B9BA-943F0D8CF0E0}" srcOrd="0" destOrd="0" parTransId="{36B8F8A1-2DBC-4EC8-8C14-7F0BE8F12F53}" sibTransId="{D7E09AB3-EA42-4739-B853-9446BC9D4965}"/>
    <dgm:cxn modelId="{F73B2218-55FD-4D78-881F-9A1273202A39}" srcId="{57EB82C8-D96F-4A69-A3BE-9DE65C3BC166}" destId="{FB477F65-214A-4E46-B6F4-60D6B230C493}" srcOrd="3" destOrd="0" parTransId="{4DEA2632-F185-4137-BE81-B3465611CDF6}" sibTransId="{66E80BEB-16AA-49DF-930A-477401184A15}"/>
    <dgm:cxn modelId="{E794A064-31F9-47CA-A65D-57CDD0B3F422}" type="presOf" srcId="{2F1F7440-F869-463E-B9BA-943F0D8CF0E0}" destId="{9C9143F3-6F3D-4587-87E9-408B1D4310B1}" srcOrd="0" destOrd="0" presId="urn:microsoft.com/office/officeart/2005/8/layout/process1"/>
    <dgm:cxn modelId="{4A110169-6E8A-4F20-871E-3B15577C9A4C}" type="presOf" srcId="{EEE5BEA2-3619-4F21-A787-1EBBCCCEF9C4}" destId="{2DAF6740-4790-4B4B-A29A-B15AA67968F9}" srcOrd="0" destOrd="0" presId="urn:microsoft.com/office/officeart/2005/8/layout/process1"/>
    <dgm:cxn modelId="{ADC8D56D-43BA-4B04-B532-811878110716}" type="presOf" srcId="{66E80BEB-16AA-49DF-930A-477401184A15}" destId="{E05698D1-D6CB-403D-8A29-BC117A821BD6}" srcOrd="1" destOrd="0" presId="urn:microsoft.com/office/officeart/2005/8/layout/process1"/>
    <dgm:cxn modelId="{5E4A6150-F9F9-423A-8F2A-F67457CD83DF}" type="presOf" srcId="{30E4B3A1-4A72-4240-AAD0-CC15C4587882}" destId="{0B9F37F8-8342-49D4-A70C-E2920C7228EF}" srcOrd="0" destOrd="0" presId="urn:microsoft.com/office/officeart/2005/8/layout/process1"/>
    <dgm:cxn modelId="{CFF12F51-2DFA-4527-9CE3-280B8241E1C1}" type="presOf" srcId="{D7E09AB3-EA42-4739-B853-9446BC9D4965}" destId="{2A1E490B-B863-46C3-AD0D-F8B872C9DA75}" srcOrd="0" destOrd="0" presId="urn:microsoft.com/office/officeart/2005/8/layout/process1"/>
    <dgm:cxn modelId="{20BAF874-BE10-462D-964A-3BCA4A5A30BA}" srcId="{57EB82C8-D96F-4A69-A3BE-9DE65C3BC166}" destId="{F433F67F-8A95-4F1B-8D71-6D698F1738FD}" srcOrd="4" destOrd="0" parTransId="{DCF3CBBF-85FC-4A59-BBA9-0386DC4DCF3B}" sibTransId="{D6095A21-3384-414D-8998-C28565AFBA64}"/>
    <dgm:cxn modelId="{2DC81A78-373A-41BE-92BE-5C792886556D}" type="presOf" srcId="{D7E09AB3-EA42-4739-B853-9446BC9D4965}" destId="{B62E690C-4478-4D43-AE5E-5FCBC03EFCFF}" srcOrd="1" destOrd="0" presId="urn:microsoft.com/office/officeart/2005/8/layout/process1"/>
    <dgm:cxn modelId="{88096A79-DAB2-4CE7-ADF5-8E1B76501AF7}" type="presOf" srcId="{4295FEB4-BCF2-4CC4-98AE-267AFAE555FC}" destId="{20B0B993-0766-479F-8DFD-A4C5E9FDC134}" srcOrd="0" destOrd="0" presId="urn:microsoft.com/office/officeart/2005/8/layout/process1"/>
    <dgm:cxn modelId="{F4645790-207B-4129-86AD-748881739E0D}" type="presOf" srcId="{4295FEB4-BCF2-4CC4-98AE-267AFAE555FC}" destId="{246D0FE1-2AA0-4170-80B3-725D624550D2}" srcOrd="1" destOrd="0" presId="urn:microsoft.com/office/officeart/2005/8/layout/process1"/>
    <dgm:cxn modelId="{FF2A5494-806E-4C87-87D6-AF98B6D5E530}" type="presOf" srcId="{66E80BEB-16AA-49DF-930A-477401184A15}" destId="{DE3DF7E2-D62B-49F5-B01F-4D8E02416CD3}" srcOrd="0" destOrd="0" presId="urn:microsoft.com/office/officeart/2005/8/layout/process1"/>
    <dgm:cxn modelId="{EEB005A2-13B3-44D8-A0FD-3ED072086DD1}" type="presOf" srcId="{43C26760-12BC-442D-AD39-D724DE01C4D2}" destId="{C4544B4B-163D-46FB-ABC5-BC2EE5054255}" srcOrd="0" destOrd="0" presId="urn:microsoft.com/office/officeart/2005/8/layout/process1"/>
    <dgm:cxn modelId="{8A3FA8A2-495D-4C3C-80DD-E76DD4A901E2}" srcId="{57EB82C8-D96F-4A69-A3BE-9DE65C3BC166}" destId="{EEE5BEA2-3619-4F21-A787-1EBBCCCEF9C4}" srcOrd="2" destOrd="0" parTransId="{436366A8-0252-40DF-B738-EAC0148F2DC5}" sibTransId="{30E4B3A1-4A72-4240-AAD0-CC15C4587882}"/>
    <dgm:cxn modelId="{92D72BB2-0C6B-4B6C-BECF-C501970856DC}" srcId="{57EB82C8-D96F-4A69-A3BE-9DE65C3BC166}" destId="{43C26760-12BC-442D-AD39-D724DE01C4D2}" srcOrd="1" destOrd="0" parTransId="{116099EA-D9A3-4A3C-83EE-837479D916C1}" sibTransId="{4295FEB4-BCF2-4CC4-98AE-267AFAE555FC}"/>
    <dgm:cxn modelId="{88F734B4-5D6B-4A8A-B724-CFD891C8D8DB}" type="presOf" srcId="{F433F67F-8A95-4F1B-8D71-6D698F1738FD}" destId="{347272A9-9221-4C3D-B6A9-16A01E6CD1B4}" srcOrd="0" destOrd="0" presId="urn:microsoft.com/office/officeart/2005/8/layout/process1"/>
    <dgm:cxn modelId="{1C347CB4-CD94-4A60-B1AA-A8606AEBE36C}" type="presOf" srcId="{FB477F65-214A-4E46-B6F4-60D6B230C493}" destId="{E483D340-897C-47E9-8810-67886B872C9A}" srcOrd="0" destOrd="0" presId="urn:microsoft.com/office/officeart/2005/8/layout/process1"/>
    <dgm:cxn modelId="{1A8EEFF5-BB46-4141-A74B-06F4BE48C0A8}" type="presOf" srcId="{57EB82C8-D96F-4A69-A3BE-9DE65C3BC166}" destId="{BD8DEB3A-FD72-4D6B-8052-7DBBBCD6511B}" srcOrd="0" destOrd="0" presId="urn:microsoft.com/office/officeart/2005/8/layout/process1"/>
    <dgm:cxn modelId="{E2478DFC-381D-4A64-9F7F-CF88624D7995}" type="presOf" srcId="{30E4B3A1-4A72-4240-AAD0-CC15C4587882}" destId="{C5B03008-F504-4DB0-9622-FE4760ACC869}" srcOrd="1" destOrd="0" presId="urn:microsoft.com/office/officeart/2005/8/layout/process1"/>
    <dgm:cxn modelId="{FB6F217B-C328-4ED3-A007-5FADD2D29121}" type="presParOf" srcId="{BD8DEB3A-FD72-4D6B-8052-7DBBBCD6511B}" destId="{9C9143F3-6F3D-4587-87E9-408B1D4310B1}" srcOrd="0" destOrd="0" presId="urn:microsoft.com/office/officeart/2005/8/layout/process1"/>
    <dgm:cxn modelId="{7AF24380-5AD1-4F2A-AC1B-76094C055545}" type="presParOf" srcId="{BD8DEB3A-FD72-4D6B-8052-7DBBBCD6511B}" destId="{2A1E490B-B863-46C3-AD0D-F8B872C9DA75}" srcOrd="1" destOrd="0" presId="urn:microsoft.com/office/officeart/2005/8/layout/process1"/>
    <dgm:cxn modelId="{66137580-5DBF-486E-8584-75483F69AE80}" type="presParOf" srcId="{2A1E490B-B863-46C3-AD0D-F8B872C9DA75}" destId="{B62E690C-4478-4D43-AE5E-5FCBC03EFCFF}" srcOrd="0" destOrd="0" presId="urn:microsoft.com/office/officeart/2005/8/layout/process1"/>
    <dgm:cxn modelId="{66424A0C-1385-403A-A738-32E716B12CBC}" type="presParOf" srcId="{BD8DEB3A-FD72-4D6B-8052-7DBBBCD6511B}" destId="{C4544B4B-163D-46FB-ABC5-BC2EE5054255}" srcOrd="2" destOrd="0" presId="urn:microsoft.com/office/officeart/2005/8/layout/process1"/>
    <dgm:cxn modelId="{AC94E80B-AF71-4918-88C9-C6922AB58F86}" type="presParOf" srcId="{BD8DEB3A-FD72-4D6B-8052-7DBBBCD6511B}" destId="{20B0B993-0766-479F-8DFD-A4C5E9FDC134}" srcOrd="3" destOrd="0" presId="urn:microsoft.com/office/officeart/2005/8/layout/process1"/>
    <dgm:cxn modelId="{660D3745-370E-4EBE-86AB-D5CF7D9D7C4F}" type="presParOf" srcId="{20B0B993-0766-479F-8DFD-A4C5E9FDC134}" destId="{246D0FE1-2AA0-4170-80B3-725D624550D2}" srcOrd="0" destOrd="0" presId="urn:microsoft.com/office/officeart/2005/8/layout/process1"/>
    <dgm:cxn modelId="{52A2B61A-85EA-4480-8F2D-358BA9D14BAF}" type="presParOf" srcId="{BD8DEB3A-FD72-4D6B-8052-7DBBBCD6511B}" destId="{2DAF6740-4790-4B4B-A29A-B15AA67968F9}" srcOrd="4" destOrd="0" presId="urn:microsoft.com/office/officeart/2005/8/layout/process1"/>
    <dgm:cxn modelId="{EEDB9804-1B9D-4B42-9E05-984BBD76ED75}" type="presParOf" srcId="{BD8DEB3A-FD72-4D6B-8052-7DBBBCD6511B}" destId="{0B9F37F8-8342-49D4-A70C-E2920C7228EF}" srcOrd="5" destOrd="0" presId="urn:microsoft.com/office/officeart/2005/8/layout/process1"/>
    <dgm:cxn modelId="{EC4380E8-CA94-40FC-B053-B2827D6D1078}" type="presParOf" srcId="{0B9F37F8-8342-49D4-A70C-E2920C7228EF}" destId="{C5B03008-F504-4DB0-9622-FE4760ACC869}" srcOrd="0" destOrd="0" presId="urn:microsoft.com/office/officeart/2005/8/layout/process1"/>
    <dgm:cxn modelId="{45E7965C-7361-4322-A80E-AEF9FC96C8CF}" type="presParOf" srcId="{BD8DEB3A-FD72-4D6B-8052-7DBBBCD6511B}" destId="{E483D340-897C-47E9-8810-67886B872C9A}" srcOrd="6" destOrd="0" presId="urn:microsoft.com/office/officeart/2005/8/layout/process1"/>
    <dgm:cxn modelId="{D4CB2890-0E55-4C2B-8377-E0314C37196C}" type="presParOf" srcId="{BD8DEB3A-FD72-4D6B-8052-7DBBBCD6511B}" destId="{DE3DF7E2-D62B-49F5-B01F-4D8E02416CD3}" srcOrd="7" destOrd="0" presId="urn:microsoft.com/office/officeart/2005/8/layout/process1"/>
    <dgm:cxn modelId="{036F6E5D-9C21-4DEB-B07A-F9BF3CC03C25}" type="presParOf" srcId="{DE3DF7E2-D62B-49F5-B01F-4D8E02416CD3}" destId="{E05698D1-D6CB-403D-8A29-BC117A821BD6}" srcOrd="0" destOrd="0" presId="urn:microsoft.com/office/officeart/2005/8/layout/process1"/>
    <dgm:cxn modelId="{8757AC21-F093-4439-9FF5-5B2D98285DB2}" type="presParOf" srcId="{BD8DEB3A-FD72-4D6B-8052-7DBBBCD6511B}" destId="{347272A9-9221-4C3D-B6A9-16A01E6CD1B4}"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143F3-6F3D-4587-87E9-408B1D4310B1}">
      <dsp:nvSpPr>
        <dsp:cNvPr id="0" name=""/>
        <dsp:cNvSpPr/>
      </dsp:nvSpPr>
      <dsp:spPr>
        <a:xfrm>
          <a:off x="2191698" y="1152397"/>
          <a:ext cx="1499239" cy="899543"/>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KEYBOARD</a:t>
          </a:r>
        </a:p>
      </dsp:txBody>
      <dsp:txXfrm>
        <a:off x="2218045" y="1178744"/>
        <a:ext cx="1446545" cy="846849"/>
      </dsp:txXfrm>
    </dsp:sp>
    <dsp:sp modelId="{2A1E490B-B863-46C3-AD0D-F8B872C9DA75}">
      <dsp:nvSpPr>
        <dsp:cNvPr id="0" name=""/>
        <dsp:cNvSpPr/>
      </dsp:nvSpPr>
      <dsp:spPr>
        <a:xfrm rot="21588778">
          <a:off x="3954758" y="1412042"/>
          <a:ext cx="559306" cy="37181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3954758" y="1486586"/>
        <a:ext cx="447763" cy="223087"/>
      </dsp:txXfrm>
    </dsp:sp>
    <dsp:sp modelId="{C4544B4B-163D-46FB-ABC5-BC2EE5054255}">
      <dsp:nvSpPr>
        <dsp:cNvPr id="0" name=""/>
        <dsp:cNvSpPr/>
      </dsp:nvSpPr>
      <dsp:spPr>
        <a:xfrm>
          <a:off x="4746227" y="1144058"/>
          <a:ext cx="1499239" cy="899543"/>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KEYBOARD CONTROLLER</a:t>
          </a:r>
        </a:p>
      </dsp:txBody>
      <dsp:txXfrm>
        <a:off x="4772574" y="1170405"/>
        <a:ext cx="1446545" cy="846849"/>
      </dsp:txXfrm>
    </dsp:sp>
    <dsp:sp modelId="{20B0B993-0766-479F-8DFD-A4C5E9FDC134}">
      <dsp:nvSpPr>
        <dsp:cNvPr id="0" name=""/>
        <dsp:cNvSpPr/>
      </dsp:nvSpPr>
      <dsp:spPr>
        <a:xfrm>
          <a:off x="6511565" y="1407924"/>
          <a:ext cx="564130" cy="37181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6511565" y="1482286"/>
        <a:ext cx="452587" cy="223087"/>
      </dsp:txXfrm>
    </dsp:sp>
    <dsp:sp modelId="{2DAF6740-4790-4B4B-A29A-B15AA67968F9}">
      <dsp:nvSpPr>
        <dsp:cNvPr id="0" name=""/>
        <dsp:cNvSpPr/>
      </dsp:nvSpPr>
      <dsp:spPr>
        <a:xfrm>
          <a:off x="7309863" y="1144058"/>
          <a:ext cx="1499239" cy="899543"/>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OPERATING SYSTEM</a:t>
          </a:r>
        </a:p>
      </dsp:txBody>
      <dsp:txXfrm>
        <a:off x="7336210" y="1170405"/>
        <a:ext cx="1446545" cy="846849"/>
      </dsp:txXfrm>
    </dsp:sp>
    <dsp:sp modelId="{0B9F37F8-8342-49D4-A70C-E2920C7228EF}">
      <dsp:nvSpPr>
        <dsp:cNvPr id="0" name=""/>
        <dsp:cNvSpPr/>
      </dsp:nvSpPr>
      <dsp:spPr>
        <a:xfrm rot="5399349">
          <a:off x="7857561" y="2250419"/>
          <a:ext cx="404162" cy="37181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7913322" y="2269010"/>
        <a:ext cx="292619" cy="223087"/>
      </dsp:txXfrm>
    </dsp:sp>
    <dsp:sp modelId="{E483D340-897C-47E9-8810-67886B872C9A}">
      <dsp:nvSpPr>
        <dsp:cNvPr id="0" name=""/>
        <dsp:cNvSpPr/>
      </dsp:nvSpPr>
      <dsp:spPr>
        <a:xfrm>
          <a:off x="7310178" y="2806171"/>
          <a:ext cx="1499239" cy="899543"/>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COMPUTER KEYBOARD INTERFACE</a:t>
          </a:r>
        </a:p>
      </dsp:txBody>
      <dsp:txXfrm>
        <a:off x="7336525" y="2832518"/>
        <a:ext cx="1446545" cy="846849"/>
      </dsp:txXfrm>
    </dsp:sp>
    <dsp:sp modelId="{DE3DF7E2-D62B-49F5-B01F-4D8E02416CD3}">
      <dsp:nvSpPr>
        <dsp:cNvPr id="0" name=""/>
        <dsp:cNvSpPr/>
      </dsp:nvSpPr>
      <dsp:spPr>
        <a:xfrm rot="10766752">
          <a:off x="6464262" y="3082689"/>
          <a:ext cx="574806" cy="37181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10800000">
        <a:off x="6575802" y="3156512"/>
        <a:ext cx="463263" cy="223087"/>
      </dsp:txXfrm>
    </dsp:sp>
    <dsp:sp modelId="{347272A9-9221-4C3D-B6A9-16A01E6CD1B4}">
      <dsp:nvSpPr>
        <dsp:cNvPr id="0" name=""/>
        <dsp:cNvSpPr/>
      </dsp:nvSpPr>
      <dsp:spPr>
        <a:xfrm>
          <a:off x="4726449" y="2831161"/>
          <a:ext cx="1499239" cy="899543"/>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KEYLOGGER</a:t>
          </a:r>
        </a:p>
      </dsp:txBody>
      <dsp:txXfrm>
        <a:off x="4752796" y="2857508"/>
        <a:ext cx="1446545" cy="8468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24CF7D-5C4D-4EB3-B8EF-5945A61F7A37}" type="datetimeFigureOut">
              <a:rPr lang="en-IN" smtClean="0"/>
              <a:pPr/>
              <a:t>08-06-2022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569558-1C6E-4EF4-AEE7-EB96002B5127}" type="slidenum">
              <a:rPr lang="en-IN" smtClean="0"/>
              <a:pPr/>
              <a:t>‹#›</a:t>
            </a:fld>
            <a:endParaRPr lang="en-IN"/>
          </a:p>
        </p:txBody>
      </p:sp>
    </p:spTree>
    <p:extLst>
      <p:ext uri="{BB962C8B-B14F-4D97-AF65-F5344CB8AC3E}">
        <p14:creationId xmlns:p14="http://schemas.microsoft.com/office/powerpoint/2010/main" val="2334808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011F47-66EC-4805-AD2F-9AB197298772}" type="datetime1">
              <a:rPr lang="en-IN" smtClean="0"/>
              <a:t>08-06-2022</a:t>
            </a:fld>
            <a:endParaRPr lang="en-IN"/>
          </a:p>
        </p:txBody>
      </p:sp>
      <p:sp>
        <p:nvSpPr>
          <p:cNvPr id="5" name="Footer Placeholder 4"/>
          <p:cNvSpPr>
            <a:spLocks noGrp="1"/>
          </p:cNvSpPr>
          <p:nvPr>
            <p:ph type="ftr" sz="quarter" idx="11"/>
          </p:nvPr>
        </p:nvSpPr>
        <p:spPr/>
        <p:txBody>
          <a:bodyPr/>
          <a:lstStyle/>
          <a:p>
            <a:r>
              <a:rPr lang="en-IN"/>
              <a:t>20AD272-MINI PROJECT </a:t>
            </a:r>
          </a:p>
        </p:txBody>
      </p:sp>
      <p:sp>
        <p:nvSpPr>
          <p:cNvPr id="6" name="Slide Number Placeholder 5"/>
          <p:cNvSpPr>
            <a:spLocks noGrp="1"/>
          </p:cNvSpPr>
          <p:nvPr>
            <p:ph type="sldNum" sz="quarter" idx="12"/>
          </p:nvPr>
        </p:nvSpPr>
        <p:spPr/>
        <p:txBody>
          <a:bodyPr/>
          <a:lstStyle/>
          <a:p>
            <a:fld id="{E40ACE51-2A07-47A0-928F-9E7C07ADCF0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4433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F2629-3535-472E-8FD4-4E66CD952288}" type="datetime1">
              <a:rPr lang="en-IN" smtClean="0"/>
              <a:t>08-06-2022</a:t>
            </a:fld>
            <a:endParaRPr lang="en-IN"/>
          </a:p>
        </p:txBody>
      </p:sp>
      <p:sp>
        <p:nvSpPr>
          <p:cNvPr id="5" name="Footer Placeholder 4"/>
          <p:cNvSpPr>
            <a:spLocks noGrp="1"/>
          </p:cNvSpPr>
          <p:nvPr>
            <p:ph type="ftr" sz="quarter" idx="11"/>
          </p:nvPr>
        </p:nvSpPr>
        <p:spPr/>
        <p:txBody>
          <a:bodyPr/>
          <a:lstStyle/>
          <a:p>
            <a:r>
              <a:rPr lang="en-IN"/>
              <a:t>20AD272-MINI PROJECT </a:t>
            </a:r>
          </a:p>
        </p:txBody>
      </p:sp>
      <p:sp>
        <p:nvSpPr>
          <p:cNvPr id="6" name="Slide Number Placeholder 5"/>
          <p:cNvSpPr>
            <a:spLocks noGrp="1"/>
          </p:cNvSpPr>
          <p:nvPr>
            <p:ph type="sldNum" sz="quarter" idx="12"/>
          </p:nvPr>
        </p:nvSpPr>
        <p:spPr/>
        <p:txBody>
          <a:bodyPr/>
          <a:lstStyle/>
          <a:p>
            <a:fld id="{E40ACE51-2A07-47A0-928F-9E7C07ADCF05}" type="slidenum">
              <a:rPr lang="en-IN" smtClean="0"/>
              <a:pPr/>
              <a:t>‹#›</a:t>
            </a:fld>
            <a:endParaRPr lang="en-IN"/>
          </a:p>
        </p:txBody>
      </p:sp>
    </p:spTree>
    <p:extLst>
      <p:ext uri="{BB962C8B-B14F-4D97-AF65-F5344CB8AC3E}">
        <p14:creationId xmlns:p14="http://schemas.microsoft.com/office/powerpoint/2010/main" val="197114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4DD5CB-4D34-403A-8282-4B905449CD54}" type="datetime1">
              <a:rPr lang="en-IN" smtClean="0"/>
              <a:t>08-06-2022</a:t>
            </a:fld>
            <a:endParaRPr lang="en-IN"/>
          </a:p>
        </p:txBody>
      </p:sp>
      <p:sp>
        <p:nvSpPr>
          <p:cNvPr id="5" name="Footer Placeholder 4"/>
          <p:cNvSpPr>
            <a:spLocks noGrp="1"/>
          </p:cNvSpPr>
          <p:nvPr>
            <p:ph type="ftr" sz="quarter" idx="11"/>
          </p:nvPr>
        </p:nvSpPr>
        <p:spPr/>
        <p:txBody>
          <a:bodyPr/>
          <a:lstStyle/>
          <a:p>
            <a:r>
              <a:rPr lang="en-IN"/>
              <a:t>20AD272-MINI PROJECT </a:t>
            </a:r>
          </a:p>
        </p:txBody>
      </p:sp>
      <p:sp>
        <p:nvSpPr>
          <p:cNvPr id="6" name="Slide Number Placeholder 5"/>
          <p:cNvSpPr>
            <a:spLocks noGrp="1"/>
          </p:cNvSpPr>
          <p:nvPr>
            <p:ph type="sldNum" sz="quarter" idx="12"/>
          </p:nvPr>
        </p:nvSpPr>
        <p:spPr/>
        <p:txBody>
          <a:bodyPr/>
          <a:lstStyle/>
          <a:p>
            <a:fld id="{E40ACE51-2A07-47A0-928F-9E7C07ADCF05}" type="slidenum">
              <a:rPr lang="en-IN" smtClean="0"/>
              <a:pPr/>
              <a:t>‹#›</a:t>
            </a:fld>
            <a:endParaRPr lang="en-IN"/>
          </a:p>
        </p:txBody>
      </p:sp>
    </p:spTree>
    <p:extLst>
      <p:ext uri="{BB962C8B-B14F-4D97-AF65-F5344CB8AC3E}">
        <p14:creationId xmlns:p14="http://schemas.microsoft.com/office/powerpoint/2010/main" val="782129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7A5EC-B89D-42B8-B16D-1E2784C5E2C3}" type="datetime1">
              <a:rPr lang="en-IN" smtClean="0"/>
              <a:t>08-06-2022</a:t>
            </a:fld>
            <a:endParaRPr lang="en-IN"/>
          </a:p>
        </p:txBody>
      </p:sp>
      <p:sp>
        <p:nvSpPr>
          <p:cNvPr id="5" name="Footer Placeholder 4"/>
          <p:cNvSpPr>
            <a:spLocks noGrp="1"/>
          </p:cNvSpPr>
          <p:nvPr>
            <p:ph type="ftr" sz="quarter" idx="11"/>
          </p:nvPr>
        </p:nvSpPr>
        <p:spPr/>
        <p:txBody>
          <a:bodyPr/>
          <a:lstStyle/>
          <a:p>
            <a:r>
              <a:rPr lang="en-IN"/>
              <a:t>20AD272-MINI PROJECT </a:t>
            </a:r>
          </a:p>
        </p:txBody>
      </p:sp>
      <p:sp>
        <p:nvSpPr>
          <p:cNvPr id="6" name="Slide Number Placeholder 5"/>
          <p:cNvSpPr>
            <a:spLocks noGrp="1"/>
          </p:cNvSpPr>
          <p:nvPr>
            <p:ph type="sldNum" sz="quarter" idx="12"/>
          </p:nvPr>
        </p:nvSpPr>
        <p:spPr/>
        <p:txBody>
          <a:bodyPr/>
          <a:lstStyle/>
          <a:p>
            <a:fld id="{E40ACE51-2A07-47A0-928F-9E7C07ADCF05}" type="slidenum">
              <a:rPr lang="en-IN" smtClean="0"/>
              <a:pPr/>
              <a:t>‹#›</a:t>
            </a:fld>
            <a:endParaRPr lang="en-IN"/>
          </a:p>
        </p:txBody>
      </p:sp>
      <p:cxnSp>
        <p:nvCxnSpPr>
          <p:cNvPr id="7" name="Straight Connector 6"/>
          <p:cNvCxnSpPr/>
          <p:nvPr userDrawn="1"/>
        </p:nvCxnSpPr>
        <p:spPr>
          <a:xfrm>
            <a:off x="1100768" y="1353533"/>
            <a:ext cx="9966960" cy="0"/>
          </a:xfrm>
          <a:prstGeom prst="line">
            <a:avLst/>
          </a:prstGeom>
          <a:ln/>
        </p:spPr>
        <p:style>
          <a:lnRef idx="3">
            <a:schemeClr val="accent2"/>
          </a:lnRef>
          <a:fillRef idx="0">
            <a:schemeClr val="accent2"/>
          </a:fillRef>
          <a:effectRef idx="2">
            <a:schemeClr val="accent2"/>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759" y="347691"/>
            <a:ext cx="792482" cy="1005842"/>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25785" y="348345"/>
            <a:ext cx="1055060" cy="1011201"/>
          </a:xfrm>
          <a:prstGeom prst="rect">
            <a:avLst/>
          </a:prstGeom>
        </p:spPr>
      </p:pic>
    </p:spTree>
    <p:extLst>
      <p:ext uri="{BB962C8B-B14F-4D97-AF65-F5344CB8AC3E}">
        <p14:creationId xmlns:p14="http://schemas.microsoft.com/office/powerpoint/2010/main" val="3693845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4DE5D9-C605-4375-892C-88D22F475BA8}" type="datetime1">
              <a:rPr lang="en-IN" smtClean="0"/>
              <a:t>08-06-2022</a:t>
            </a:fld>
            <a:endParaRPr lang="en-IN"/>
          </a:p>
        </p:txBody>
      </p:sp>
      <p:sp>
        <p:nvSpPr>
          <p:cNvPr id="5" name="Footer Placeholder 4"/>
          <p:cNvSpPr>
            <a:spLocks noGrp="1"/>
          </p:cNvSpPr>
          <p:nvPr>
            <p:ph type="ftr" sz="quarter" idx="11"/>
          </p:nvPr>
        </p:nvSpPr>
        <p:spPr/>
        <p:txBody>
          <a:bodyPr/>
          <a:lstStyle/>
          <a:p>
            <a:r>
              <a:rPr lang="en-IN"/>
              <a:t>20AD272-MINI PROJECT </a:t>
            </a:r>
          </a:p>
        </p:txBody>
      </p:sp>
      <p:sp>
        <p:nvSpPr>
          <p:cNvPr id="6" name="Slide Number Placeholder 5"/>
          <p:cNvSpPr>
            <a:spLocks noGrp="1"/>
          </p:cNvSpPr>
          <p:nvPr>
            <p:ph type="sldNum" sz="quarter" idx="12"/>
          </p:nvPr>
        </p:nvSpPr>
        <p:spPr/>
        <p:txBody>
          <a:bodyPr/>
          <a:lstStyle/>
          <a:p>
            <a:fld id="{E40ACE51-2A07-47A0-928F-9E7C07ADCF0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74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420914"/>
            <a:ext cx="10058400" cy="9326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524000"/>
            <a:ext cx="4937760" cy="43450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524000"/>
            <a:ext cx="4937760" cy="43450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0277BB7-54D5-4740-A2D8-1EAAC504A503}" type="datetime1">
              <a:rPr lang="en-IN" smtClean="0"/>
              <a:t>08-06-2022</a:t>
            </a:fld>
            <a:endParaRPr lang="en-IN"/>
          </a:p>
        </p:txBody>
      </p:sp>
      <p:sp>
        <p:nvSpPr>
          <p:cNvPr id="6" name="Footer Placeholder 5"/>
          <p:cNvSpPr>
            <a:spLocks noGrp="1"/>
          </p:cNvSpPr>
          <p:nvPr>
            <p:ph type="ftr" sz="quarter" idx="11"/>
          </p:nvPr>
        </p:nvSpPr>
        <p:spPr/>
        <p:txBody>
          <a:bodyPr/>
          <a:lstStyle/>
          <a:p>
            <a:r>
              <a:rPr lang="en-IN"/>
              <a:t>20AD272-MINI PROJECT </a:t>
            </a:r>
          </a:p>
        </p:txBody>
      </p:sp>
      <p:sp>
        <p:nvSpPr>
          <p:cNvPr id="7" name="Slide Number Placeholder 6"/>
          <p:cNvSpPr>
            <a:spLocks noGrp="1"/>
          </p:cNvSpPr>
          <p:nvPr>
            <p:ph type="sldNum" sz="quarter" idx="12"/>
          </p:nvPr>
        </p:nvSpPr>
        <p:spPr/>
        <p:txBody>
          <a:bodyPr/>
          <a:lstStyle/>
          <a:p>
            <a:fld id="{E40ACE51-2A07-47A0-928F-9E7C07ADCF05}" type="slidenum">
              <a:rPr lang="en-IN" smtClean="0"/>
              <a:pPr/>
              <a:t>‹#›</a:t>
            </a:fld>
            <a:endParaRPr lang="en-IN"/>
          </a:p>
        </p:txBody>
      </p:sp>
      <p:cxnSp>
        <p:nvCxnSpPr>
          <p:cNvPr id="9" name="Straight Connector 8"/>
          <p:cNvCxnSpPr/>
          <p:nvPr userDrawn="1"/>
        </p:nvCxnSpPr>
        <p:spPr>
          <a:xfrm>
            <a:off x="1100768" y="1353533"/>
            <a:ext cx="9966960" cy="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7523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7BCA50-E8C0-4CD3-89B7-880E14A718BE}" type="datetime1">
              <a:rPr lang="en-IN" smtClean="0"/>
              <a:t>08-06-2022</a:t>
            </a:fld>
            <a:endParaRPr lang="en-IN"/>
          </a:p>
        </p:txBody>
      </p:sp>
      <p:sp>
        <p:nvSpPr>
          <p:cNvPr id="8" name="Footer Placeholder 7"/>
          <p:cNvSpPr>
            <a:spLocks noGrp="1"/>
          </p:cNvSpPr>
          <p:nvPr>
            <p:ph type="ftr" sz="quarter" idx="11"/>
          </p:nvPr>
        </p:nvSpPr>
        <p:spPr/>
        <p:txBody>
          <a:bodyPr/>
          <a:lstStyle/>
          <a:p>
            <a:r>
              <a:rPr lang="en-IN"/>
              <a:t>20AD272-MINI PROJECT </a:t>
            </a:r>
          </a:p>
        </p:txBody>
      </p:sp>
      <p:sp>
        <p:nvSpPr>
          <p:cNvPr id="9" name="Slide Number Placeholder 8"/>
          <p:cNvSpPr>
            <a:spLocks noGrp="1"/>
          </p:cNvSpPr>
          <p:nvPr>
            <p:ph type="sldNum" sz="quarter" idx="12"/>
          </p:nvPr>
        </p:nvSpPr>
        <p:spPr/>
        <p:txBody>
          <a:bodyPr/>
          <a:lstStyle/>
          <a:p>
            <a:fld id="{E40ACE51-2A07-47A0-928F-9E7C07ADCF05}" type="slidenum">
              <a:rPr lang="en-IN" smtClean="0"/>
              <a:pPr/>
              <a:t>‹#›</a:t>
            </a:fld>
            <a:endParaRPr lang="en-IN"/>
          </a:p>
        </p:txBody>
      </p:sp>
    </p:spTree>
    <p:extLst>
      <p:ext uri="{BB962C8B-B14F-4D97-AF65-F5344CB8AC3E}">
        <p14:creationId xmlns:p14="http://schemas.microsoft.com/office/powerpoint/2010/main" val="197478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5F90B9-6B41-4CE0-9F41-043D189332FE}" type="datetime1">
              <a:rPr lang="en-IN" smtClean="0"/>
              <a:t>08-06-2022</a:t>
            </a:fld>
            <a:endParaRPr lang="en-IN"/>
          </a:p>
        </p:txBody>
      </p:sp>
      <p:sp>
        <p:nvSpPr>
          <p:cNvPr id="4" name="Footer Placeholder 3"/>
          <p:cNvSpPr>
            <a:spLocks noGrp="1"/>
          </p:cNvSpPr>
          <p:nvPr>
            <p:ph type="ftr" sz="quarter" idx="11"/>
          </p:nvPr>
        </p:nvSpPr>
        <p:spPr/>
        <p:txBody>
          <a:bodyPr/>
          <a:lstStyle/>
          <a:p>
            <a:r>
              <a:rPr lang="en-IN"/>
              <a:t>20AD272-MINI PROJECT </a:t>
            </a:r>
          </a:p>
        </p:txBody>
      </p:sp>
      <p:sp>
        <p:nvSpPr>
          <p:cNvPr id="5" name="Slide Number Placeholder 4"/>
          <p:cNvSpPr>
            <a:spLocks noGrp="1"/>
          </p:cNvSpPr>
          <p:nvPr>
            <p:ph type="sldNum" sz="quarter" idx="12"/>
          </p:nvPr>
        </p:nvSpPr>
        <p:spPr/>
        <p:txBody>
          <a:bodyPr/>
          <a:lstStyle/>
          <a:p>
            <a:fld id="{E40ACE51-2A07-47A0-928F-9E7C07ADCF05}" type="slidenum">
              <a:rPr lang="en-IN" smtClean="0"/>
              <a:pPr/>
              <a:t>‹#›</a:t>
            </a:fld>
            <a:endParaRPr lang="en-IN"/>
          </a:p>
        </p:txBody>
      </p:sp>
    </p:spTree>
    <p:extLst>
      <p:ext uri="{BB962C8B-B14F-4D97-AF65-F5344CB8AC3E}">
        <p14:creationId xmlns:p14="http://schemas.microsoft.com/office/powerpoint/2010/main" val="22148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2378B9-425B-4410-9CA6-C6E75A6217C3}" type="datetime1">
              <a:rPr lang="en-IN" smtClean="0"/>
              <a:t>08-06-2022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20AD272-MINI PROJECT </a:t>
            </a:r>
          </a:p>
        </p:txBody>
      </p:sp>
      <p:sp>
        <p:nvSpPr>
          <p:cNvPr id="9" name="Slide Number Placeholder 8"/>
          <p:cNvSpPr>
            <a:spLocks noGrp="1"/>
          </p:cNvSpPr>
          <p:nvPr>
            <p:ph type="sldNum" sz="quarter" idx="12"/>
          </p:nvPr>
        </p:nvSpPr>
        <p:spPr/>
        <p:txBody>
          <a:bodyPr/>
          <a:lstStyle/>
          <a:p>
            <a:fld id="{E40ACE51-2A07-47A0-928F-9E7C07ADCF05}" type="slidenum">
              <a:rPr lang="en-IN" smtClean="0"/>
              <a:pPr/>
              <a:t>‹#›</a:t>
            </a:fld>
            <a:endParaRPr lang="en-IN"/>
          </a:p>
        </p:txBody>
      </p:sp>
    </p:spTree>
    <p:extLst>
      <p:ext uri="{BB962C8B-B14F-4D97-AF65-F5344CB8AC3E}">
        <p14:creationId xmlns:p14="http://schemas.microsoft.com/office/powerpoint/2010/main" val="297141064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2E8BCC-1FBA-421F-9AB1-0D55510C18AB}" type="datetime1">
              <a:rPr lang="en-IN" smtClean="0"/>
              <a:t>08-06-2022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20AD272-MINI PROJECT </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0ACE51-2A07-47A0-928F-9E7C07ADCF05}" type="slidenum">
              <a:rPr lang="en-IN" smtClean="0"/>
              <a:pPr/>
              <a:t>‹#›</a:t>
            </a:fld>
            <a:endParaRPr lang="en-IN"/>
          </a:p>
        </p:txBody>
      </p:sp>
    </p:spTree>
    <p:extLst>
      <p:ext uri="{BB962C8B-B14F-4D97-AF65-F5344CB8AC3E}">
        <p14:creationId xmlns:p14="http://schemas.microsoft.com/office/powerpoint/2010/main" val="330720361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72A885-EEAC-47EA-8AB3-269F702B578B}" type="datetime1">
              <a:rPr lang="en-IN" smtClean="0"/>
              <a:t>08-06-2022</a:t>
            </a:fld>
            <a:endParaRPr lang="en-IN"/>
          </a:p>
        </p:txBody>
      </p:sp>
      <p:sp>
        <p:nvSpPr>
          <p:cNvPr id="6" name="Footer Placeholder 5"/>
          <p:cNvSpPr>
            <a:spLocks noGrp="1"/>
          </p:cNvSpPr>
          <p:nvPr>
            <p:ph type="ftr" sz="quarter" idx="11"/>
          </p:nvPr>
        </p:nvSpPr>
        <p:spPr/>
        <p:txBody>
          <a:bodyPr/>
          <a:lstStyle/>
          <a:p>
            <a:r>
              <a:rPr lang="en-IN"/>
              <a:t>20AD272-MINI PROJECT </a:t>
            </a:r>
          </a:p>
        </p:txBody>
      </p:sp>
      <p:sp>
        <p:nvSpPr>
          <p:cNvPr id="7" name="Slide Number Placeholder 6"/>
          <p:cNvSpPr>
            <a:spLocks noGrp="1"/>
          </p:cNvSpPr>
          <p:nvPr>
            <p:ph type="sldNum" sz="quarter" idx="12"/>
          </p:nvPr>
        </p:nvSpPr>
        <p:spPr/>
        <p:txBody>
          <a:bodyPr/>
          <a:lstStyle/>
          <a:p>
            <a:fld id="{E40ACE51-2A07-47A0-928F-9E7C07ADCF05}" type="slidenum">
              <a:rPr lang="en-IN" smtClean="0"/>
              <a:pPr/>
              <a:t>‹#›</a:t>
            </a:fld>
            <a:endParaRPr lang="en-IN"/>
          </a:p>
        </p:txBody>
      </p:sp>
    </p:spTree>
    <p:extLst>
      <p:ext uri="{BB962C8B-B14F-4D97-AF65-F5344CB8AC3E}">
        <p14:creationId xmlns:p14="http://schemas.microsoft.com/office/powerpoint/2010/main" val="178560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361888"/>
            <a:ext cx="10058400" cy="99164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563757"/>
            <a:ext cx="10058400" cy="4305337"/>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D65A997-0156-4206-95CD-190D6E8909C9}" type="datetime1">
              <a:rPr lang="en-IN" smtClean="0"/>
              <a:t>08-06-2022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20AD272-MINI PROJECT </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0ACE51-2A07-47A0-928F-9E7C07ADCF05}" type="slidenum">
              <a:rPr lang="en-IN" smtClean="0"/>
              <a:pPr/>
              <a:t>‹#›</a:t>
            </a:fld>
            <a:endParaRPr lang="en-IN"/>
          </a:p>
        </p:txBody>
      </p:sp>
    </p:spTree>
    <p:extLst>
      <p:ext uri="{BB962C8B-B14F-4D97-AF65-F5344CB8AC3E}">
        <p14:creationId xmlns:p14="http://schemas.microsoft.com/office/powerpoint/2010/main" val="426459691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22097" y="4455618"/>
            <a:ext cx="3630098" cy="1727067"/>
          </a:xfrm>
        </p:spPr>
        <p:txBody>
          <a:bodyPr>
            <a:noAutofit/>
          </a:bodyPr>
          <a:lstStyle/>
          <a:p>
            <a:pPr>
              <a:lnSpc>
                <a:spcPct val="120000"/>
              </a:lnSpc>
            </a:pPr>
            <a:r>
              <a:rPr lang="en-IN" sz="1600" b="1" cap="none" dirty="0">
                <a:solidFill>
                  <a:schemeClr val="tx1"/>
                </a:solidFill>
              </a:rPr>
              <a:t>TEAM MEMBERS:</a:t>
            </a:r>
          </a:p>
          <a:p>
            <a:pPr>
              <a:lnSpc>
                <a:spcPct val="120000"/>
              </a:lnSpc>
            </a:pPr>
            <a:r>
              <a:rPr lang="en-IN" sz="1600" b="1" cap="none" dirty="0">
                <a:solidFill>
                  <a:schemeClr val="tx1"/>
                </a:solidFill>
              </a:rPr>
              <a:t>2011001 AATHEESH P V</a:t>
            </a:r>
          </a:p>
          <a:p>
            <a:pPr>
              <a:lnSpc>
                <a:spcPct val="120000"/>
              </a:lnSpc>
            </a:pPr>
            <a:r>
              <a:rPr lang="en-IN" sz="1600" b="1" cap="none" dirty="0">
                <a:solidFill>
                  <a:schemeClr val="tx1"/>
                </a:solidFill>
              </a:rPr>
              <a:t>2011009 BARANIDHARAN</a:t>
            </a:r>
          </a:p>
          <a:p>
            <a:pPr>
              <a:lnSpc>
                <a:spcPct val="120000"/>
              </a:lnSpc>
            </a:pPr>
            <a:r>
              <a:rPr lang="en-IN" sz="1600" b="1" cap="none" dirty="0">
                <a:solidFill>
                  <a:schemeClr val="tx1"/>
                </a:solidFill>
              </a:rPr>
              <a:t>2011032 RAGUL K V</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793" y="281170"/>
            <a:ext cx="1136470" cy="12543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7550" y="329585"/>
            <a:ext cx="1258261" cy="1205955"/>
          </a:xfrm>
          <a:prstGeom prst="rect">
            <a:avLst/>
          </a:prstGeom>
        </p:spPr>
      </p:pic>
      <p:sp>
        <p:nvSpPr>
          <p:cNvPr id="6" name="Rectangle 3"/>
          <p:cNvSpPr>
            <a:spLocks noChangeArrowheads="1"/>
          </p:cNvSpPr>
          <p:nvPr/>
        </p:nvSpPr>
        <p:spPr bwMode="auto">
          <a:xfrm>
            <a:off x="1086973" y="10783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4"/>
          <p:cNvSpPr>
            <a:spLocks noChangeArrowheads="1"/>
          </p:cNvSpPr>
          <p:nvPr/>
        </p:nvSpPr>
        <p:spPr bwMode="auto">
          <a:xfrm>
            <a:off x="1845478" y="163453"/>
            <a:ext cx="8501045"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a:ln>
                  <a:noFill/>
                </a:ln>
                <a:solidFill>
                  <a:srgbClr val="7030A0"/>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SRI RAMAKRISHNA ENGINEERING COLLEGE</a:t>
            </a:r>
            <a:endParaRPr kumimoji="0" lang="en-US" sz="3200" b="1" i="0" u="none" strike="noStrike" cap="none" normalizeH="0" baseline="0" dirty="0">
              <a:ln>
                <a:noFill/>
              </a:ln>
              <a:solidFill>
                <a:srgbClr val="7030A0"/>
              </a:solidFill>
              <a:effectLst>
                <a:outerShdw blurRad="38100" dist="38100" dir="2700000" algn="tl">
                  <a:srgbClr val="000000">
                    <a:alpha val="43137"/>
                  </a:srgbClr>
                </a:outerShdw>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[Educational Service : SNR Sons Charitable Trust]</a:t>
            </a:r>
            <a:endParaRPr kumimoji="0" lang="en-US" sz="14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[Autonomous Institution, Reaccredited by NAAC with ‘A+’ Grade]</a:t>
            </a:r>
            <a:endParaRPr kumimoji="0" lang="en-US" sz="14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[Approved by AICTE and Permanently Affiliated to Anna University, Chennai]</a:t>
            </a:r>
            <a:endParaRPr kumimoji="0" lang="en-US" sz="14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[ISO 9001:2015 Certified and all Eligible Programmes Accredited by NBA]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VATTAMALAIPALAYAM, N.G.G.O. COLONY POST, COIMBATORE – 641 022.</a:t>
            </a:r>
            <a:r>
              <a:rPr kumimoji="0" lang="en-US" sz="1400" b="0" i="0" u="none" strike="noStrike" cap="none" normalizeH="0" baseline="0" dirty="0">
                <a:ln>
                  <a:noFill/>
                </a:ln>
                <a:solidFill>
                  <a:schemeClr val="tx1"/>
                </a:solidFill>
                <a:effectLst/>
                <a:latin typeface="+mj-lt"/>
              </a:rPr>
              <a:t> </a:t>
            </a:r>
          </a:p>
        </p:txBody>
      </p:sp>
      <p:sp>
        <p:nvSpPr>
          <p:cNvPr id="8" name="Rectangle 7"/>
          <p:cNvSpPr/>
          <p:nvPr/>
        </p:nvSpPr>
        <p:spPr>
          <a:xfrm>
            <a:off x="1726208" y="3501511"/>
            <a:ext cx="9357315" cy="954107"/>
          </a:xfrm>
          <a:prstGeom prst="rect">
            <a:avLst/>
          </a:prstGeom>
        </p:spPr>
        <p:txBody>
          <a:bodyPr wrap="square">
            <a:spAutoFit/>
          </a:bodyPr>
          <a:lstStyle/>
          <a:p>
            <a:pPr lvl="0" algn="ctr" eaLnBrk="0" fontAlgn="base" hangingPunct="0">
              <a:spcBef>
                <a:spcPct val="0"/>
              </a:spcBef>
              <a:spcAft>
                <a:spcPct val="0"/>
              </a:spcAft>
            </a:pPr>
            <a:r>
              <a:rPr lang="en-US" sz="2800" b="1" dirty="0">
                <a:latin typeface="Maiandra GD" panose="020E0502030308020204" pitchFamily="34" charset="0"/>
                <a:cs typeface="Times New Roman" panose="02020603050405020304" pitchFamily="18" charset="0"/>
              </a:rPr>
              <a:t>Title: SYSTEM SURVEILLANCE USING KEYLOGGERS</a:t>
            </a:r>
          </a:p>
          <a:p>
            <a:pPr lvl="0" algn="ctr" eaLnBrk="0" fontAlgn="base" hangingPunct="0">
              <a:spcBef>
                <a:spcPct val="0"/>
              </a:spcBef>
              <a:spcAft>
                <a:spcPct val="0"/>
              </a:spcAft>
            </a:pPr>
            <a:r>
              <a:rPr lang="en-US" sz="2800" b="1" dirty="0">
                <a:solidFill>
                  <a:schemeClr val="accent1">
                    <a:lumMod val="75000"/>
                  </a:schemeClr>
                </a:solidFill>
                <a:effectLst>
                  <a:outerShdw blurRad="38100" dist="38100" dir="2700000" algn="tl">
                    <a:srgbClr val="000000">
                      <a:alpha val="43137"/>
                    </a:srgbClr>
                  </a:outerShdw>
                </a:effectLst>
                <a:latin typeface="Maiandra GD" panose="020E0502030308020204" pitchFamily="34" charset="0"/>
                <a:cs typeface="Times New Roman" panose="02020603050405020304" pitchFamily="18" charset="0"/>
              </a:rPr>
              <a:t>                                                                                                                                                      </a:t>
            </a:r>
            <a:endParaRPr lang="en-US" sz="2000" b="1" dirty="0">
              <a:solidFill>
                <a:schemeClr val="accent1">
                  <a:lumMod val="75000"/>
                </a:schemeClr>
              </a:solidFill>
              <a:effectLst>
                <a:outerShdw blurRad="38100" dist="38100" dir="2700000" algn="tl">
                  <a:srgbClr val="000000">
                    <a:alpha val="43137"/>
                  </a:srgbClr>
                </a:outerShdw>
              </a:effectLst>
              <a:latin typeface="Maiandra GD" panose="020E0502030308020204" pitchFamily="34" charset="0"/>
              <a:cs typeface="Times New Roman" panose="02020603050405020304" pitchFamily="18" charset="0"/>
            </a:endParaRPr>
          </a:p>
        </p:txBody>
      </p:sp>
      <p:sp>
        <p:nvSpPr>
          <p:cNvPr id="11" name="Rectangle 10"/>
          <p:cNvSpPr/>
          <p:nvPr/>
        </p:nvSpPr>
        <p:spPr>
          <a:xfrm>
            <a:off x="3747443" y="2823819"/>
            <a:ext cx="4697120" cy="523220"/>
          </a:xfrm>
          <a:prstGeom prst="rect">
            <a:avLst/>
          </a:prstGeom>
        </p:spPr>
        <p:txBody>
          <a:bodyPr wrap="none">
            <a:spAutoFit/>
          </a:bodyPr>
          <a:lstStyle/>
          <a:p>
            <a:pPr lvl="0" algn="ctr" eaLnBrk="0" fontAlgn="base" hangingPunct="0">
              <a:spcBef>
                <a:spcPct val="0"/>
              </a:spcBef>
              <a:spcAft>
                <a:spcPct val="0"/>
              </a:spcAft>
            </a:pPr>
            <a:r>
              <a:rPr lang="en-US" sz="2800" b="1" dirty="0">
                <a:solidFill>
                  <a:srgbClr val="FF0000"/>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20AD272- MINI-PROJECT -I</a:t>
            </a:r>
            <a:endParaRPr lang="en-US" sz="2800" dirty="0">
              <a:solidFill>
                <a:srgbClr val="FF0000"/>
              </a:solidFill>
              <a:effectLst>
                <a:outerShdw blurRad="38100" dist="38100" dir="2700000" algn="tl">
                  <a:srgbClr val="000000">
                    <a:alpha val="43137"/>
                  </a:srgbClr>
                </a:outerShdw>
              </a:effectLst>
              <a:latin typeface="+mj-lt"/>
              <a:cs typeface="Times New Roman" panose="02020603050405020304" pitchFamily="18" charset="0"/>
            </a:endParaRPr>
          </a:p>
        </p:txBody>
      </p:sp>
      <p:sp>
        <p:nvSpPr>
          <p:cNvPr id="10" name="Subtitle 2">
            <a:extLst>
              <a:ext uri="{FF2B5EF4-FFF2-40B4-BE49-F238E27FC236}">
                <a16:creationId xmlns:a16="http://schemas.microsoft.com/office/drawing/2014/main" id="{E82EAE4E-B8D3-4D4D-B3AD-4A1F468C4EA9}"/>
              </a:ext>
            </a:extLst>
          </p:cNvPr>
          <p:cNvSpPr txBox="1">
            <a:spLocks/>
          </p:cNvSpPr>
          <p:nvPr/>
        </p:nvSpPr>
        <p:spPr>
          <a:xfrm>
            <a:off x="1146697" y="4497565"/>
            <a:ext cx="6160114" cy="11430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100000"/>
              </a:lnSpc>
            </a:pPr>
            <a:r>
              <a:rPr lang="en-IN" sz="1600" b="1" cap="none" dirty="0">
                <a:solidFill>
                  <a:schemeClr val="tx1"/>
                </a:solidFill>
                <a:latin typeface="Maiandra GD" panose="020E0502030308020204" pitchFamily="34" charset="0"/>
                <a:cs typeface="Times New Roman" panose="02020603050405020304" pitchFamily="18" charset="0"/>
              </a:rPr>
              <a:t>PROJECT MENTOR:</a:t>
            </a:r>
          </a:p>
          <a:p>
            <a:pPr>
              <a:lnSpc>
                <a:spcPct val="100000"/>
              </a:lnSpc>
            </a:pPr>
            <a:r>
              <a:rPr lang="en-IN" sz="1600" b="1" cap="none" dirty="0">
                <a:solidFill>
                  <a:schemeClr val="tx1"/>
                </a:solidFill>
                <a:latin typeface="Maiandra GD" panose="020E0502030308020204" pitchFamily="34" charset="0"/>
                <a:cs typeface="Times New Roman" panose="02020603050405020304" pitchFamily="18" charset="0"/>
              </a:rPr>
              <a:t>MR. B. MOHANKUMAR (Sr .Gr)</a:t>
            </a:r>
          </a:p>
          <a:p>
            <a:pPr>
              <a:lnSpc>
                <a:spcPct val="100000"/>
              </a:lnSpc>
            </a:pPr>
            <a:r>
              <a:rPr lang="en-IN" sz="1600" b="1" cap="none" dirty="0">
                <a:solidFill>
                  <a:schemeClr val="tx1"/>
                </a:solidFill>
                <a:latin typeface="Maiandra GD" panose="020E0502030308020204" pitchFamily="34" charset="0"/>
                <a:cs typeface="Times New Roman" panose="02020603050405020304" pitchFamily="18" charset="0"/>
              </a:rPr>
              <a:t>DEPARTMENT OF INFORMATION TECHNOLOGY</a:t>
            </a:r>
          </a:p>
          <a:p>
            <a:pPr>
              <a:lnSpc>
                <a:spcPct val="100000"/>
              </a:lnSpc>
            </a:pPr>
            <a:endParaRPr lang="en-IN" sz="1600" cap="none" dirty="0">
              <a:solidFill>
                <a:schemeClr val="tx1"/>
              </a:solidFill>
              <a:latin typeface="Maiandra GD" panose="020E0502030308020204" pitchFamily="34" charset="0"/>
            </a:endParaRPr>
          </a:p>
        </p:txBody>
      </p:sp>
      <p:sp>
        <p:nvSpPr>
          <p:cNvPr id="2" name="TextBox 1">
            <a:extLst>
              <a:ext uri="{FF2B5EF4-FFF2-40B4-BE49-F238E27FC236}">
                <a16:creationId xmlns:a16="http://schemas.microsoft.com/office/drawing/2014/main" id="{8D5FF454-5EF5-36A4-106F-4065E071DE4F}"/>
              </a:ext>
            </a:extLst>
          </p:cNvPr>
          <p:cNvSpPr txBox="1"/>
          <p:nvPr/>
        </p:nvSpPr>
        <p:spPr>
          <a:xfrm>
            <a:off x="2415209" y="2160509"/>
            <a:ext cx="8060523" cy="523220"/>
          </a:xfrm>
          <a:prstGeom prst="rect">
            <a:avLst/>
          </a:prstGeom>
          <a:noFill/>
        </p:spPr>
        <p:txBody>
          <a:bodyPr wrap="square" rtlCol="0">
            <a:spAutoFit/>
          </a:bodyPr>
          <a:lstStyle/>
          <a:p>
            <a:r>
              <a:rPr lang="en-IN" sz="2800" b="1" dirty="0">
                <a:solidFill>
                  <a:schemeClr val="accent1">
                    <a:lumMod val="75000"/>
                  </a:schemeClr>
                </a:solidFill>
                <a:latin typeface="+mj-lt"/>
              </a:rPr>
              <a:t>ARTIFICIAL INTELLIGENCE AND DATA SCIENCE</a:t>
            </a:r>
          </a:p>
        </p:txBody>
      </p:sp>
      <p:sp>
        <p:nvSpPr>
          <p:cNvPr id="12" name="Date Placeholder 3">
            <a:extLst>
              <a:ext uri="{FF2B5EF4-FFF2-40B4-BE49-F238E27FC236}">
                <a16:creationId xmlns:a16="http://schemas.microsoft.com/office/drawing/2014/main" id="{6EA7F0BE-4DD8-AC7E-F913-9E1F1D546D65}"/>
              </a:ext>
            </a:extLst>
          </p:cNvPr>
          <p:cNvSpPr>
            <a:spLocks noGrp="1"/>
          </p:cNvSpPr>
          <p:nvPr>
            <p:ph type="dt" sz="half" idx="10"/>
          </p:nvPr>
        </p:nvSpPr>
        <p:spPr>
          <a:xfrm>
            <a:off x="1097280" y="6459785"/>
            <a:ext cx="2472271" cy="365125"/>
          </a:xfrm>
        </p:spPr>
        <p:txBody>
          <a:bodyPr/>
          <a:lstStyle/>
          <a:p>
            <a:fld id="{D4B7A5EC-B89D-42B8-B16D-1E2784C5E2C3}" type="datetime1">
              <a:rPr lang="en-IN" smtClean="0"/>
              <a:t>08-06-2022</a:t>
            </a:fld>
            <a:endParaRPr lang="en-IN"/>
          </a:p>
        </p:txBody>
      </p:sp>
      <p:sp>
        <p:nvSpPr>
          <p:cNvPr id="13" name="Footer Placeholder 4">
            <a:extLst>
              <a:ext uri="{FF2B5EF4-FFF2-40B4-BE49-F238E27FC236}">
                <a16:creationId xmlns:a16="http://schemas.microsoft.com/office/drawing/2014/main" id="{45E8D49C-C452-94D8-A11C-40B47EA41182}"/>
              </a:ext>
            </a:extLst>
          </p:cNvPr>
          <p:cNvSpPr>
            <a:spLocks noGrp="1"/>
          </p:cNvSpPr>
          <p:nvPr>
            <p:ph type="ftr" sz="quarter" idx="11"/>
          </p:nvPr>
        </p:nvSpPr>
        <p:spPr>
          <a:xfrm>
            <a:off x="3686185" y="6459785"/>
            <a:ext cx="4822804" cy="365125"/>
          </a:xfrm>
        </p:spPr>
        <p:txBody>
          <a:bodyPr/>
          <a:lstStyle/>
          <a:p>
            <a:r>
              <a:rPr lang="en-IN"/>
              <a:t>20AD272-MINI PROJECT </a:t>
            </a:r>
          </a:p>
        </p:txBody>
      </p:sp>
      <p:sp>
        <p:nvSpPr>
          <p:cNvPr id="14" name="Slide Number Placeholder 5">
            <a:extLst>
              <a:ext uri="{FF2B5EF4-FFF2-40B4-BE49-F238E27FC236}">
                <a16:creationId xmlns:a16="http://schemas.microsoft.com/office/drawing/2014/main" id="{A92ED736-5C18-D9D6-D6A2-C78BFFF14CD8}"/>
              </a:ext>
            </a:extLst>
          </p:cNvPr>
          <p:cNvSpPr>
            <a:spLocks noGrp="1"/>
          </p:cNvSpPr>
          <p:nvPr>
            <p:ph type="sldNum" sz="quarter" idx="12"/>
          </p:nvPr>
        </p:nvSpPr>
        <p:spPr>
          <a:xfrm>
            <a:off x="9900458" y="6459785"/>
            <a:ext cx="1312025" cy="365125"/>
          </a:xfrm>
        </p:spPr>
        <p:txBody>
          <a:bodyPr/>
          <a:lstStyle/>
          <a:p>
            <a:fld id="{E40ACE51-2A07-47A0-928F-9E7C07ADCF05}" type="slidenum">
              <a:rPr lang="en-IN" smtClean="0"/>
              <a:pPr/>
              <a:t>1</a:t>
            </a:fld>
            <a:endParaRPr lang="en-IN"/>
          </a:p>
        </p:txBody>
      </p:sp>
    </p:spTree>
    <p:extLst>
      <p:ext uri="{BB962C8B-B14F-4D97-AF65-F5344CB8AC3E}">
        <p14:creationId xmlns:p14="http://schemas.microsoft.com/office/powerpoint/2010/main" val="3756948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DESCRIPTION</a:t>
            </a:r>
          </a:p>
        </p:txBody>
      </p:sp>
      <p:sp>
        <p:nvSpPr>
          <p:cNvPr id="3" name="Content Placeholder 2"/>
          <p:cNvSpPr>
            <a:spLocks noGrp="1"/>
          </p:cNvSpPr>
          <p:nvPr>
            <p:ph idx="1"/>
          </p:nvPr>
        </p:nvSpPr>
        <p:spPr/>
        <p:txBody>
          <a:bodyPr>
            <a:normAutofit/>
          </a:bodyPr>
          <a:lstStyle/>
          <a:p>
            <a:pPr marL="434340" indent="-342900" algn="just">
              <a:lnSpc>
                <a:spcPct val="100000"/>
              </a:lnSpc>
              <a:spcAft>
                <a:spcPts val="1200"/>
              </a:spcAft>
              <a:buFont typeface="Wingdings" panose="05000000000000000000" pitchFamily="2" charset="2"/>
              <a:buChar char="Ø"/>
            </a:pPr>
            <a:r>
              <a:rPr lang="en-US" dirty="0">
                <a:solidFill>
                  <a:schemeClr val="tx1"/>
                </a:solidFill>
              </a:rPr>
              <a:t>MODULE 1 : KEYSTROKES RECORDING</a:t>
            </a:r>
          </a:p>
          <a:p>
            <a:pPr marL="434340" indent="-342900" algn="just">
              <a:lnSpc>
                <a:spcPct val="100000"/>
              </a:lnSpc>
              <a:spcAft>
                <a:spcPts val="1200"/>
              </a:spcAft>
              <a:buFont typeface="Wingdings" panose="05000000000000000000" pitchFamily="2" charset="2"/>
              <a:buChar char="Ø"/>
            </a:pPr>
            <a:r>
              <a:rPr lang="en-US" dirty="0">
                <a:solidFill>
                  <a:schemeClr val="tx1"/>
                </a:solidFill>
              </a:rPr>
              <a:t>MODULE 2 : MAIL SENDING AND </a:t>
            </a:r>
            <a:r>
              <a:rPr lang="en-US">
                <a:solidFill>
                  <a:schemeClr val="tx1"/>
                </a:solidFill>
              </a:rPr>
              <a:t>SAVING FILE</a:t>
            </a:r>
            <a:endParaRPr lang="en-US" dirty="0">
              <a:solidFill>
                <a:schemeClr val="tx1"/>
              </a:solidFill>
            </a:endParaRPr>
          </a:p>
          <a:p>
            <a:pPr marL="434340" indent="-342900" algn="just">
              <a:lnSpc>
                <a:spcPct val="100000"/>
              </a:lnSpc>
              <a:spcAft>
                <a:spcPts val="1200"/>
              </a:spcAft>
              <a:buFont typeface="Wingdings" panose="05000000000000000000" pitchFamily="2" charset="2"/>
              <a:buChar char="Ø"/>
            </a:pPr>
            <a:r>
              <a:rPr lang="en-US" dirty="0">
                <a:solidFill>
                  <a:schemeClr val="tx1"/>
                </a:solidFill>
              </a:rPr>
              <a:t>MODULE 3 : SCREENSHOT SAVING</a:t>
            </a:r>
          </a:p>
          <a:p>
            <a:pPr marL="434340" indent="-342900" algn="just">
              <a:lnSpc>
                <a:spcPct val="100000"/>
              </a:lnSpc>
              <a:spcAft>
                <a:spcPts val="1200"/>
              </a:spcAft>
              <a:buFont typeface="Wingdings" panose="05000000000000000000" pitchFamily="2" charset="2"/>
              <a:buChar char="Ø"/>
            </a:pPr>
            <a:r>
              <a:rPr lang="en-US" dirty="0">
                <a:solidFill>
                  <a:schemeClr val="tx1"/>
                </a:solidFill>
              </a:rPr>
              <a:t>MODULE 4 :ENCRYPTION AND DECRYPTION</a:t>
            </a:r>
            <a:endParaRPr lang="en-IN" dirty="0">
              <a:solidFill>
                <a:schemeClr val="tx1"/>
              </a:solidFill>
            </a:endParaRPr>
          </a:p>
        </p:txBody>
      </p:sp>
      <p:sp>
        <p:nvSpPr>
          <p:cNvPr id="6" name="Slide Number Placeholder 5"/>
          <p:cNvSpPr>
            <a:spLocks noGrp="1"/>
          </p:cNvSpPr>
          <p:nvPr>
            <p:ph type="sldNum" sz="quarter" idx="12"/>
          </p:nvPr>
        </p:nvSpPr>
        <p:spPr/>
        <p:txBody>
          <a:bodyPr/>
          <a:lstStyle/>
          <a:p>
            <a:fld id="{E40ACE51-2A07-47A0-928F-9E7C07ADCF05}" type="slidenum">
              <a:rPr lang="en-IN" smtClean="0"/>
              <a:pPr/>
              <a:t>10</a:t>
            </a:fld>
            <a:endParaRPr lang="en-IN"/>
          </a:p>
        </p:txBody>
      </p:sp>
      <p:sp>
        <p:nvSpPr>
          <p:cNvPr id="5" name="Date Placeholder 3">
            <a:extLst>
              <a:ext uri="{FF2B5EF4-FFF2-40B4-BE49-F238E27FC236}">
                <a16:creationId xmlns:a16="http://schemas.microsoft.com/office/drawing/2014/main" id="{CC74511C-ABFF-2F54-186A-9408054DCB16}"/>
              </a:ext>
            </a:extLst>
          </p:cNvPr>
          <p:cNvSpPr>
            <a:spLocks noGrp="1"/>
          </p:cNvSpPr>
          <p:nvPr>
            <p:ph type="dt" sz="half" idx="10"/>
          </p:nvPr>
        </p:nvSpPr>
        <p:spPr>
          <a:xfrm>
            <a:off x="1097280" y="6459784"/>
            <a:ext cx="2472271" cy="365125"/>
          </a:xfrm>
        </p:spPr>
        <p:txBody>
          <a:bodyPr/>
          <a:lstStyle/>
          <a:p>
            <a:fld id="{D4B7A5EC-B89D-42B8-B16D-1E2784C5E2C3}" type="datetime1">
              <a:rPr lang="en-IN" smtClean="0"/>
              <a:t>08-06-2022</a:t>
            </a:fld>
            <a:endParaRPr lang="en-IN" dirty="0"/>
          </a:p>
        </p:txBody>
      </p:sp>
      <p:sp>
        <p:nvSpPr>
          <p:cNvPr id="7" name="Footer Placeholder 4">
            <a:extLst>
              <a:ext uri="{FF2B5EF4-FFF2-40B4-BE49-F238E27FC236}">
                <a16:creationId xmlns:a16="http://schemas.microsoft.com/office/drawing/2014/main" id="{E4BC2E59-3D0C-A19C-45A2-88C67747251E}"/>
              </a:ext>
            </a:extLst>
          </p:cNvPr>
          <p:cNvSpPr>
            <a:spLocks noGrp="1"/>
          </p:cNvSpPr>
          <p:nvPr>
            <p:ph type="ftr" sz="quarter" idx="11"/>
          </p:nvPr>
        </p:nvSpPr>
        <p:spPr>
          <a:xfrm>
            <a:off x="3781941" y="6460777"/>
            <a:ext cx="4822804" cy="365125"/>
          </a:xfrm>
        </p:spPr>
        <p:txBody>
          <a:bodyPr/>
          <a:lstStyle/>
          <a:p>
            <a:r>
              <a:rPr lang="en-IN"/>
              <a:t>20AD272-MINI PROJECT </a:t>
            </a:r>
          </a:p>
        </p:txBody>
      </p:sp>
    </p:spTree>
    <p:extLst>
      <p:ext uri="{BB962C8B-B14F-4D97-AF65-F5344CB8AC3E}">
        <p14:creationId xmlns:p14="http://schemas.microsoft.com/office/powerpoint/2010/main" val="1736339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KEYSTROKES RECORDING</a:t>
            </a:r>
          </a:p>
        </p:txBody>
      </p:sp>
      <p:sp>
        <p:nvSpPr>
          <p:cNvPr id="3" name="Content Placeholder 2"/>
          <p:cNvSpPr>
            <a:spLocks noGrp="1"/>
          </p:cNvSpPr>
          <p:nvPr>
            <p:ph idx="1"/>
          </p:nvPr>
        </p:nvSpPr>
        <p:spPr>
          <a:xfrm>
            <a:off x="-1" y="1563757"/>
            <a:ext cx="12008581" cy="4305337"/>
          </a:xfrm>
        </p:spPr>
        <p:txBody>
          <a:bodyPr>
            <a:normAutofit/>
          </a:bodyPr>
          <a:lstStyle/>
          <a:p>
            <a:pPr marL="1714500" lvl="3" indent="-342900" algn="just">
              <a:lnSpc>
                <a:spcPct val="150000"/>
              </a:lnSpc>
              <a:spcBef>
                <a:spcPts val="1205"/>
              </a:spcBef>
              <a:spcAft>
                <a:spcPts val="0"/>
              </a:spcAft>
              <a:buSzPts val="1400"/>
              <a:buFont typeface="Wingdings" panose="05000000000000000000" pitchFamily="2" charset="2"/>
              <a:buChar char="Ø"/>
              <a:tabLst>
                <a:tab pos="977900" algn="l"/>
                <a:tab pos="978535" algn="l"/>
              </a:tabLst>
            </a:pPr>
            <a:r>
              <a:rPr lang="en-US" sz="1900" dirty="0">
                <a:solidFill>
                  <a:schemeClr val="tx1"/>
                </a:solidFill>
                <a:effectLst/>
                <a:ea typeface="Symbol" panose="05050102010706020507" pitchFamily="18" charset="2"/>
                <a:cs typeface="Symbol" panose="05050102010706020507" pitchFamily="18" charset="2"/>
              </a:rPr>
              <a:t>In</a:t>
            </a:r>
            <a:r>
              <a:rPr lang="en-US" sz="1900" spc="-15" dirty="0">
                <a:solidFill>
                  <a:schemeClr val="tx1"/>
                </a:solidFill>
                <a:effectLst/>
                <a:ea typeface="Symbol" panose="05050102010706020507" pitchFamily="18" charset="2"/>
                <a:cs typeface="Symbol" panose="05050102010706020507" pitchFamily="18" charset="2"/>
              </a:rPr>
              <a:t> </a:t>
            </a:r>
            <a:r>
              <a:rPr lang="en-US" sz="1900" dirty="0">
                <a:solidFill>
                  <a:schemeClr val="tx1"/>
                </a:solidFill>
                <a:effectLst/>
                <a:ea typeface="Symbol" panose="05050102010706020507" pitchFamily="18" charset="2"/>
                <a:cs typeface="Symbol" panose="05050102010706020507" pitchFamily="18" charset="2"/>
              </a:rPr>
              <a:t>this</a:t>
            </a:r>
            <a:r>
              <a:rPr lang="en-US" sz="1900" spc="-10" dirty="0">
                <a:solidFill>
                  <a:schemeClr val="tx1"/>
                </a:solidFill>
                <a:effectLst/>
                <a:ea typeface="Symbol" panose="05050102010706020507" pitchFamily="18" charset="2"/>
                <a:cs typeface="Symbol" panose="05050102010706020507" pitchFamily="18" charset="2"/>
              </a:rPr>
              <a:t> </a:t>
            </a:r>
            <a:r>
              <a:rPr lang="en-US" sz="1900" dirty="0">
                <a:solidFill>
                  <a:schemeClr val="tx1"/>
                </a:solidFill>
                <a:effectLst/>
                <a:ea typeface="Symbol" panose="05050102010706020507" pitchFamily="18" charset="2"/>
                <a:cs typeface="Symbol" panose="05050102010706020507" pitchFamily="18" charset="2"/>
              </a:rPr>
              <a:t>module,</a:t>
            </a:r>
            <a:r>
              <a:rPr lang="en-US" sz="1900" spc="-20" dirty="0">
                <a:solidFill>
                  <a:schemeClr val="tx1"/>
                </a:solidFill>
                <a:effectLst/>
                <a:ea typeface="Symbol" panose="05050102010706020507" pitchFamily="18" charset="2"/>
                <a:cs typeface="Symbol" panose="05050102010706020507" pitchFamily="18" charset="2"/>
              </a:rPr>
              <a:t> keyloggers</a:t>
            </a:r>
            <a:r>
              <a:rPr lang="en-US" sz="1900" dirty="0">
                <a:solidFill>
                  <a:schemeClr val="tx1"/>
                </a:solidFill>
                <a:effectLst/>
                <a:ea typeface="Symbol" panose="05050102010706020507" pitchFamily="18" charset="2"/>
                <a:cs typeface="Symbol" panose="05050102010706020507" pitchFamily="18" charset="2"/>
              </a:rPr>
              <a:t> will be recording the keystrokes used by third party</a:t>
            </a:r>
            <a:endParaRPr lang="en-IN" sz="1900" dirty="0">
              <a:solidFill>
                <a:schemeClr val="tx1"/>
              </a:solidFill>
              <a:effectLst/>
              <a:ea typeface="Symbol" panose="05050102010706020507" pitchFamily="18" charset="2"/>
              <a:cs typeface="Symbol" panose="05050102010706020507" pitchFamily="18" charset="2"/>
            </a:endParaRPr>
          </a:p>
          <a:p>
            <a:pPr marL="1714500" lvl="3" indent="-342900" algn="just">
              <a:lnSpc>
                <a:spcPct val="150000"/>
              </a:lnSpc>
              <a:spcBef>
                <a:spcPts val="1205"/>
              </a:spcBef>
              <a:spcAft>
                <a:spcPts val="0"/>
              </a:spcAft>
              <a:buSzPts val="1400"/>
              <a:buFont typeface="Wingdings" panose="05000000000000000000" pitchFamily="2" charset="2"/>
              <a:buChar char="Ø"/>
              <a:tabLst>
                <a:tab pos="977900" algn="l"/>
                <a:tab pos="978535" algn="l"/>
              </a:tabLst>
            </a:pPr>
            <a:r>
              <a:rPr lang="en-US" sz="1900" dirty="0">
                <a:solidFill>
                  <a:schemeClr val="tx1"/>
                </a:solidFill>
                <a:effectLst/>
                <a:ea typeface="Symbol" panose="05050102010706020507" pitchFamily="18" charset="2"/>
                <a:cs typeface="Symbol" panose="05050102010706020507" pitchFamily="18" charset="2"/>
              </a:rPr>
              <a:t>Using the module ‘keyboard’ keystrokes can be recorded. The module ‘keyboard is used to deal with the operations related to keyboard.</a:t>
            </a:r>
            <a:endParaRPr lang="en-IN" sz="1900" dirty="0">
              <a:solidFill>
                <a:schemeClr val="tx1"/>
              </a:solidFill>
              <a:effectLst/>
              <a:ea typeface="Symbol" panose="05050102010706020507" pitchFamily="18" charset="2"/>
              <a:cs typeface="Symbol" panose="05050102010706020507" pitchFamily="18" charset="2"/>
            </a:endParaRPr>
          </a:p>
          <a:p>
            <a:pPr marL="1714500" lvl="3" indent="-342900" algn="just">
              <a:lnSpc>
                <a:spcPct val="150000"/>
              </a:lnSpc>
              <a:spcBef>
                <a:spcPts val="1205"/>
              </a:spcBef>
              <a:spcAft>
                <a:spcPts val="0"/>
              </a:spcAft>
              <a:buSzPts val="1400"/>
              <a:buFont typeface="Wingdings" panose="05000000000000000000" pitchFamily="2" charset="2"/>
              <a:buChar char="Ø"/>
              <a:tabLst>
                <a:tab pos="977900" algn="l"/>
                <a:tab pos="978535" algn="l"/>
              </a:tabLst>
            </a:pPr>
            <a:r>
              <a:rPr lang="en-US" sz="1900" dirty="0">
                <a:solidFill>
                  <a:schemeClr val="tx1"/>
                </a:solidFill>
                <a:effectLst/>
                <a:ea typeface="Symbol" panose="05050102010706020507" pitchFamily="18" charset="2"/>
                <a:cs typeface="Symbol" panose="05050102010706020507" pitchFamily="18" charset="2"/>
              </a:rPr>
              <a:t>This module uses ‘Timer’ package from ‘threading’ module and ‘datetime’ package from ‘datetime’ module to record the keystrokes with date and time.</a:t>
            </a:r>
            <a:endParaRPr lang="en-IN" sz="1900" dirty="0">
              <a:solidFill>
                <a:schemeClr val="tx1"/>
              </a:solidFill>
              <a:effectLst/>
              <a:ea typeface="Symbol" panose="05050102010706020507" pitchFamily="18" charset="2"/>
              <a:cs typeface="Symbol" panose="05050102010706020507" pitchFamily="18" charset="2"/>
            </a:endParaRPr>
          </a:p>
          <a:p>
            <a:pPr indent="0" algn="just">
              <a:lnSpc>
                <a:spcPct val="100000"/>
              </a:lnSpc>
              <a:spcAft>
                <a:spcPts val="1200"/>
              </a:spcAft>
              <a:buNone/>
            </a:pPr>
            <a:endParaRPr lang="en-US" dirty="0">
              <a:solidFill>
                <a:schemeClr val="tx1"/>
              </a:solidFill>
            </a:endParaRPr>
          </a:p>
        </p:txBody>
      </p:sp>
      <p:sp>
        <p:nvSpPr>
          <p:cNvPr id="6" name="Slide Number Placeholder 5"/>
          <p:cNvSpPr>
            <a:spLocks noGrp="1"/>
          </p:cNvSpPr>
          <p:nvPr>
            <p:ph type="sldNum" sz="quarter" idx="12"/>
          </p:nvPr>
        </p:nvSpPr>
        <p:spPr/>
        <p:txBody>
          <a:bodyPr/>
          <a:lstStyle/>
          <a:p>
            <a:fld id="{E40ACE51-2A07-47A0-928F-9E7C07ADCF05}" type="slidenum">
              <a:rPr lang="en-IN" smtClean="0"/>
              <a:pPr/>
              <a:t>11</a:t>
            </a:fld>
            <a:endParaRPr lang="en-IN"/>
          </a:p>
        </p:txBody>
      </p:sp>
      <p:pic>
        <p:nvPicPr>
          <p:cNvPr id="8" name="Picture 7">
            <a:extLst>
              <a:ext uri="{FF2B5EF4-FFF2-40B4-BE49-F238E27FC236}">
                <a16:creationId xmlns:a16="http://schemas.microsoft.com/office/drawing/2014/main" id="{8E34D040-76F0-F119-B386-878FD53526FC}"/>
              </a:ext>
            </a:extLst>
          </p:cNvPr>
          <p:cNvPicPr>
            <a:picLocks noChangeAspect="1"/>
          </p:cNvPicPr>
          <p:nvPr/>
        </p:nvPicPr>
        <p:blipFill>
          <a:blip r:embed="rId2"/>
          <a:stretch>
            <a:fillRect/>
          </a:stretch>
        </p:blipFill>
        <p:spPr>
          <a:xfrm>
            <a:off x="3720549" y="4691736"/>
            <a:ext cx="4750901" cy="1177358"/>
          </a:xfrm>
          <a:prstGeom prst="rect">
            <a:avLst/>
          </a:prstGeom>
        </p:spPr>
      </p:pic>
      <p:sp>
        <p:nvSpPr>
          <p:cNvPr id="7" name="Date Placeholder 3">
            <a:extLst>
              <a:ext uri="{FF2B5EF4-FFF2-40B4-BE49-F238E27FC236}">
                <a16:creationId xmlns:a16="http://schemas.microsoft.com/office/drawing/2014/main" id="{F4210913-0E23-FE03-338A-9D5AF7639519}"/>
              </a:ext>
            </a:extLst>
          </p:cNvPr>
          <p:cNvSpPr>
            <a:spLocks noGrp="1"/>
          </p:cNvSpPr>
          <p:nvPr>
            <p:ph type="dt" sz="half" idx="10"/>
          </p:nvPr>
        </p:nvSpPr>
        <p:spPr>
          <a:xfrm>
            <a:off x="1097280" y="6459785"/>
            <a:ext cx="2472271" cy="365125"/>
          </a:xfrm>
        </p:spPr>
        <p:txBody>
          <a:bodyPr/>
          <a:lstStyle/>
          <a:p>
            <a:fld id="{D4B7A5EC-B89D-42B8-B16D-1E2784C5E2C3}" type="datetime1">
              <a:rPr lang="en-IN" smtClean="0"/>
              <a:t>08-06-2022</a:t>
            </a:fld>
            <a:endParaRPr lang="en-IN" dirty="0"/>
          </a:p>
        </p:txBody>
      </p:sp>
      <p:sp>
        <p:nvSpPr>
          <p:cNvPr id="9" name="Footer Placeholder 4">
            <a:extLst>
              <a:ext uri="{FF2B5EF4-FFF2-40B4-BE49-F238E27FC236}">
                <a16:creationId xmlns:a16="http://schemas.microsoft.com/office/drawing/2014/main" id="{6B4AB3B2-5689-E6A6-F9BB-4D4791A39455}"/>
              </a:ext>
            </a:extLst>
          </p:cNvPr>
          <p:cNvSpPr>
            <a:spLocks noGrp="1"/>
          </p:cNvSpPr>
          <p:nvPr>
            <p:ph type="ftr" sz="quarter" idx="11"/>
          </p:nvPr>
        </p:nvSpPr>
        <p:spPr>
          <a:xfrm>
            <a:off x="3846677" y="6460777"/>
            <a:ext cx="4822804" cy="365125"/>
          </a:xfrm>
        </p:spPr>
        <p:txBody>
          <a:bodyPr/>
          <a:lstStyle/>
          <a:p>
            <a:r>
              <a:rPr lang="en-IN" dirty="0"/>
              <a:t>20AD272-MINI PROJECT </a:t>
            </a:r>
          </a:p>
        </p:txBody>
      </p:sp>
    </p:spTree>
    <p:extLst>
      <p:ext uri="{BB962C8B-B14F-4D97-AF65-F5344CB8AC3E}">
        <p14:creationId xmlns:p14="http://schemas.microsoft.com/office/powerpoint/2010/main" val="319263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
            </a:r>
            <a:r>
              <a:rPr lang="en-IN" dirty="0"/>
              <a:t>AIL SENDING AND SAVING FILE</a:t>
            </a:r>
          </a:p>
        </p:txBody>
      </p:sp>
      <p:sp>
        <p:nvSpPr>
          <p:cNvPr id="3" name="Content Placeholder 2"/>
          <p:cNvSpPr>
            <a:spLocks noGrp="1"/>
          </p:cNvSpPr>
          <p:nvPr>
            <p:ph idx="1"/>
          </p:nvPr>
        </p:nvSpPr>
        <p:spPr>
          <a:xfrm>
            <a:off x="888775" y="1491632"/>
            <a:ext cx="10414450" cy="4305337"/>
          </a:xfrm>
        </p:spPr>
        <p:txBody>
          <a:bodyPr>
            <a:normAutofit/>
          </a:bodyPr>
          <a:lstStyle/>
          <a:p>
            <a:pPr marL="1200150" lvl="2" indent="-285750" algn="just">
              <a:lnSpc>
                <a:spcPct val="150000"/>
              </a:lnSpc>
              <a:spcBef>
                <a:spcPts val="810"/>
              </a:spcBef>
              <a:spcAft>
                <a:spcPts val="0"/>
              </a:spcAft>
              <a:buSzPts val="1400"/>
              <a:buFont typeface="Wingdings" panose="05000000000000000000" pitchFamily="2" charset="2"/>
              <a:buChar char="Ø"/>
              <a:tabLst>
                <a:tab pos="749300" algn="l"/>
                <a:tab pos="749935" algn="l"/>
              </a:tabLst>
            </a:pPr>
            <a:r>
              <a:rPr lang="en-US" sz="1900" dirty="0">
                <a:solidFill>
                  <a:schemeClr val="tx1"/>
                </a:solidFill>
                <a:effectLst/>
                <a:ea typeface="Symbol" panose="05050102010706020507" pitchFamily="18" charset="2"/>
                <a:cs typeface="Symbol" panose="05050102010706020507" pitchFamily="18" charset="2"/>
              </a:rPr>
              <a:t>In</a:t>
            </a:r>
            <a:r>
              <a:rPr lang="en-US" sz="1900" spc="-5" dirty="0">
                <a:solidFill>
                  <a:schemeClr val="tx1"/>
                </a:solidFill>
                <a:effectLst/>
                <a:ea typeface="Symbol" panose="05050102010706020507" pitchFamily="18" charset="2"/>
                <a:cs typeface="Symbol" panose="05050102010706020507" pitchFamily="18" charset="2"/>
              </a:rPr>
              <a:t> </a:t>
            </a:r>
            <a:r>
              <a:rPr lang="en-US" sz="1900" dirty="0">
                <a:solidFill>
                  <a:schemeClr val="tx1"/>
                </a:solidFill>
                <a:effectLst/>
                <a:ea typeface="Symbol" panose="05050102010706020507" pitchFamily="18" charset="2"/>
                <a:cs typeface="Symbol" panose="05050102010706020507" pitchFamily="18" charset="2"/>
              </a:rPr>
              <a:t>this</a:t>
            </a:r>
            <a:r>
              <a:rPr lang="en-US" sz="1900" spc="-5" dirty="0">
                <a:solidFill>
                  <a:schemeClr val="tx1"/>
                </a:solidFill>
                <a:effectLst/>
                <a:ea typeface="Symbol" panose="05050102010706020507" pitchFamily="18" charset="2"/>
                <a:cs typeface="Symbol" panose="05050102010706020507" pitchFamily="18" charset="2"/>
              </a:rPr>
              <a:t> </a:t>
            </a:r>
            <a:r>
              <a:rPr lang="en-US" sz="1900" dirty="0">
                <a:solidFill>
                  <a:schemeClr val="tx1"/>
                </a:solidFill>
                <a:effectLst/>
                <a:ea typeface="Symbol" panose="05050102010706020507" pitchFamily="18" charset="2"/>
                <a:cs typeface="Symbol" panose="05050102010706020507" pitchFamily="18" charset="2"/>
              </a:rPr>
              <a:t>module,</a:t>
            </a:r>
            <a:r>
              <a:rPr lang="en-US" sz="1900" spc="-10" dirty="0">
                <a:solidFill>
                  <a:schemeClr val="tx1"/>
                </a:solidFill>
                <a:effectLst/>
                <a:ea typeface="Symbol" panose="05050102010706020507" pitchFamily="18" charset="2"/>
                <a:cs typeface="Symbol" panose="05050102010706020507" pitchFamily="18" charset="2"/>
              </a:rPr>
              <a:t> the recorded keystrokes will be sent to the admin through the mail.</a:t>
            </a:r>
            <a:endParaRPr lang="en-IN" sz="1900" dirty="0">
              <a:solidFill>
                <a:schemeClr val="tx1"/>
              </a:solidFill>
              <a:effectLst/>
              <a:ea typeface="Symbol" panose="05050102010706020507" pitchFamily="18" charset="2"/>
              <a:cs typeface="Symbol" panose="05050102010706020507" pitchFamily="18" charset="2"/>
            </a:endParaRPr>
          </a:p>
          <a:p>
            <a:pPr marL="1200150" lvl="2" indent="-285750" algn="just">
              <a:lnSpc>
                <a:spcPct val="150000"/>
              </a:lnSpc>
              <a:spcBef>
                <a:spcPts val="810"/>
              </a:spcBef>
              <a:spcAft>
                <a:spcPts val="0"/>
              </a:spcAft>
              <a:buSzPts val="1400"/>
              <a:buFont typeface="Wingdings" panose="05000000000000000000" pitchFamily="2" charset="2"/>
              <a:buChar char="Ø"/>
              <a:tabLst>
                <a:tab pos="749300" algn="l"/>
                <a:tab pos="749935" algn="l"/>
              </a:tabLst>
            </a:pPr>
            <a:r>
              <a:rPr lang="en-US" sz="1900" spc="-10" dirty="0">
                <a:solidFill>
                  <a:schemeClr val="tx1"/>
                </a:solidFill>
                <a:effectLst/>
                <a:ea typeface="Symbol" panose="05050102010706020507" pitchFamily="18" charset="2"/>
                <a:cs typeface="Symbol" panose="05050102010706020507" pitchFamily="18" charset="2"/>
              </a:rPr>
              <a:t>This module uses ‘smtplib’ library to send the mail to the admin.</a:t>
            </a:r>
            <a:endParaRPr lang="en-IN" sz="1900" dirty="0">
              <a:solidFill>
                <a:schemeClr val="tx1"/>
              </a:solidFill>
              <a:effectLst/>
              <a:ea typeface="Symbol" panose="05050102010706020507" pitchFamily="18" charset="2"/>
              <a:cs typeface="Symbol" panose="05050102010706020507" pitchFamily="18" charset="2"/>
            </a:endParaRPr>
          </a:p>
          <a:p>
            <a:pPr marL="1200150" lvl="2" indent="-285750" algn="just">
              <a:lnSpc>
                <a:spcPct val="150000"/>
              </a:lnSpc>
              <a:spcBef>
                <a:spcPts val="810"/>
              </a:spcBef>
              <a:spcAft>
                <a:spcPts val="0"/>
              </a:spcAft>
              <a:buSzPts val="1400"/>
              <a:buFont typeface="Wingdings" panose="05000000000000000000" pitchFamily="2" charset="2"/>
              <a:buChar char="Ø"/>
              <a:tabLst>
                <a:tab pos="749300" algn="l"/>
                <a:tab pos="749935" algn="l"/>
              </a:tabLst>
            </a:pPr>
            <a:r>
              <a:rPr lang="en-US" sz="1900" spc="-10" dirty="0">
                <a:solidFill>
                  <a:schemeClr val="tx1"/>
                </a:solidFill>
                <a:effectLst/>
                <a:ea typeface="Symbol" panose="05050102010706020507" pitchFamily="18" charset="2"/>
                <a:cs typeface="Symbol" panose="05050102010706020507" pitchFamily="18" charset="2"/>
              </a:rPr>
              <a:t>This module uses temporary password to send the mail.</a:t>
            </a:r>
            <a:endParaRPr lang="en-IN" sz="1900" dirty="0">
              <a:solidFill>
                <a:schemeClr val="tx1"/>
              </a:solidFill>
              <a:effectLst/>
              <a:ea typeface="Symbol" panose="05050102010706020507" pitchFamily="18" charset="2"/>
              <a:cs typeface="Symbol" panose="05050102010706020507" pitchFamily="18" charset="2"/>
            </a:endParaRPr>
          </a:p>
          <a:p>
            <a:pPr marL="1200150" lvl="2" indent="-285750" algn="just">
              <a:lnSpc>
                <a:spcPct val="150000"/>
              </a:lnSpc>
              <a:spcBef>
                <a:spcPts val="810"/>
              </a:spcBef>
              <a:spcAft>
                <a:spcPts val="0"/>
              </a:spcAft>
              <a:buSzPts val="1400"/>
              <a:buFont typeface="Wingdings" panose="05000000000000000000" pitchFamily="2" charset="2"/>
              <a:buChar char="Ø"/>
              <a:tabLst>
                <a:tab pos="749300" algn="l"/>
                <a:tab pos="749935" algn="l"/>
              </a:tabLst>
            </a:pPr>
            <a:r>
              <a:rPr lang="en-US" sz="1900" spc="-10" dirty="0">
                <a:solidFill>
                  <a:schemeClr val="tx1"/>
                </a:solidFill>
                <a:effectLst/>
                <a:ea typeface="Symbol" panose="05050102010706020507" pitchFamily="18" charset="2"/>
                <a:cs typeface="Symbol" panose="05050102010706020507" pitchFamily="18" charset="2"/>
              </a:rPr>
              <a:t>Using the first module, the recorded keystrokes will be saved as an .txt file extension</a:t>
            </a:r>
            <a:r>
              <a:rPr lang="en-US" sz="1900" spc="-10" dirty="0">
                <a:effectLst/>
                <a:ea typeface="Symbol" panose="05050102010706020507" pitchFamily="18" charset="2"/>
                <a:cs typeface="Symbol" panose="05050102010706020507" pitchFamily="18" charset="2"/>
              </a:rPr>
              <a:t>.</a:t>
            </a:r>
            <a:endParaRPr lang="en-IN" sz="1900" dirty="0">
              <a:effectLst/>
              <a:ea typeface="Symbol" panose="05050102010706020507" pitchFamily="18" charset="2"/>
              <a:cs typeface="Symbol" panose="05050102010706020507" pitchFamily="18" charset="2"/>
            </a:endParaRPr>
          </a:p>
          <a:p>
            <a:pPr indent="0" algn="just">
              <a:lnSpc>
                <a:spcPct val="100000"/>
              </a:lnSpc>
              <a:spcAft>
                <a:spcPts val="1200"/>
              </a:spcAft>
              <a:buNone/>
            </a:pPr>
            <a:endParaRPr lang="en-IN" dirty="0">
              <a:solidFill>
                <a:schemeClr val="tx1"/>
              </a:solidFill>
            </a:endParaRPr>
          </a:p>
        </p:txBody>
      </p:sp>
      <p:sp>
        <p:nvSpPr>
          <p:cNvPr id="6" name="Slide Number Placeholder 5"/>
          <p:cNvSpPr>
            <a:spLocks noGrp="1"/>
          </p:cNvSpPr>
          <p:nvPr>
            <p:ph type="sldNum" sz="quarter" idx="12"/>
          </p:nvPr>
        </p:nvSpPr>
        <p:spPr/>
        <p:txBody>
          <a:bodyPr/>
          <a:lstStyle/>
          <a:p>
            <a:fld id="{E40ACE51-2A07-47A0-928F-9E7C07ADCF05}" type="slidenum">
              <a:rPr lang="en-IN" smtClean="0"/>
              <a:pPr/>
              <a:t>12</a:t>
            </a:fld>
            <a:endParaRPr lang="en-IN"/>
          </a:p>
        </p:txBody>
      </p:sp>
      <p:pic>
        <p:nvPicPr>
          <p:cNvPr id="7" name="Picture 6">
            <a:extLst>
              <a:ext uri="{FF2B5EF4-FFF2-40B4-BE49-F238E27FC236}">
                <a16:creationId xmlns:a16="http://schemas.microsoft.com/office/drawing/2014/main" id="{6C2036C2-8445-CE71-EE68-BFD80E5FCAD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0984" y="3644300"/>
            <a:ext cx="1955800" cy="2785745"/>
          </a:xfrm>
          <a:prstGeom prst="rect">
            <a:avLst/>
          </a:prstGeom>
          <a:noFill/>
          <a:ln>
            <a:solidFill>
              <a:schemeClr val="tx1"/>
            </a:solidFill>
          </a:ln>
        </p:spPr>
      </p:pic>
      <p:pic>
        <p:nvPicPr>
          <p:cNvPr id="9" name="Picture 8">
            <a:extLst>
              <a:ext uri="{FF2B5EF4-FFF2-40B4-BE49-F238E27FC236}">
                <a16:creationId xmlns:a16="http://schemas.microsoft.com/office/drawing/2014/main" id="{A808BC0B-DFA5-A467-A511-A31057A6F15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2119" y="3644300"/>
            <a:ext cx="1904365" cy="2806700"/>
          </a:xfrm>
          <a:prstGeom prst="rect">
            <a:avLst/>
          </a:prstGeom>
          <a:noFill/>
          <a:ln>
            <a:solidFill>
              <a:schemeClr val="tx1"/>
            </a:solidFill>
          </a:ln>
        </p:spPr>
      </p:pic>
      <p:pic>
        <p:nvPicPr>
          <p:cNvPr id="10" name="Picture 9">
            <a:extLst>
              <a:ext uri="{FF2B5EF4-FFF2-40B4-BE49-F238E27FC236}">
                <a16:creationId xmlns:a16="http://schemas.microsoft.com/office/drawing/2014/main" id="{D7731376-8774-AEE9-38B0-71C53EEC9DFE}"/>
              </a:ext>
            </a:extLst>
          </p:cNvPr>
          <p:cNvPicPr>
            <a:picLocks noChangeAspect="1"/>
          </p:cNvPicPr>
          <p:nvPr/>
        </p:nvPicPr>
        <p:blipFill>
          <a:blip r:embed="rId4"/>
          <a:stretch>
            <a:fillRect/>
          </a:stretch>
        </p:blipFill>
        <p:spPr>
          <a:xfrm>
            <a:off x="6624274" y="4048646"/>
            <a:ext cx="3910617" cy="1998008"/>
          </a:xfrm>
          <a:prstGeom prst="rect">
            <a:avLst/>
          </a:prstGeom>
          <a:ln>
            <a:solidFill>
              <a:schemeClr val="tx1"/>
            </a:solidFill>
          </a:ln>
        </p:spPr>
      </p:pic>
      <p:sp>
        <p:nvSpPr>
          <p:cNvPr id="8" name="Date Placeholder 3">
            <a:extLst>
              <a:ext uri="{FF2B5EF4-FFF2-40B4-BE49-F238E27FC236}">
                <a16:creationId xmlns:a16="http://schemas.microsoft.com/office/drawing/2014/main" id="{9FFB537D-804F-0447-4430-0CC879E2C055}"/>
              </a:ext>
            </a:extLst>
          </p:cNvPr>
          <p:cNvSpPr>
            <a:spLocks noGrp="1"/>
          </p:cNvSpPr>
          <p:nvPr>
            <p:ph type="dt" sz="half" idx="10"/>
          </p:nvPr>
        </p:nvSpPr>
        <p:spPr>
          <a:xfrm>
            <a:off x="1097280" y="6482154"/>
            <a:ext cx="2472271" cy="365125"/>
          </a:xfrm>
        </p:spPr>
        <p:txBody>
          <a:bodyPr/>
          <a:lstStyle/>
          <a:p>
            <a:fld id="{D4B7A5EC-B89D-42B8-B16D-1E2784C5E2C3}" type="datetime1">
              <a:rPr lang="en-IN" smtClean="0"/>
              <a:t>08-06-2022</a:t>
            </a:fld>
            <a:endParaRPr lang="en-IN"/>
          </a:p>
        </p:txBody>
      </p:sp>
      <p:sp>
        <p:nvSpPr>
          <p:cNvPr id="11" name="Footer Placeholder 4">
            <a:extLst>
              <a:ext uri="{FF2B5EF4-FFF2-40B4-BE49-F238E27FC236}">
                <a16:creationId xmlns:a16="http://schemas.microsoft.com/office/drawing/2014/main" id="{568A8285-E3D6-5DF8-F581-3A953103006A}"/>
              </a:ext>
            </a:extLst>
          </p:cNvPr>
          <p:cNvSpPr>
            <a:spLocks noGrp="1"/>
          </p:cNvSpPr>
          <p:nvPr>
            <p:ph type="ftr" sz="quarter" idx="11"/>
          </p:nvPr>
        </p:nvSpPr>
        <p:spPr>
          <a:xfrm>
            <a:off x="3838585" y="6496112"/>
            <a:ext cx="4822804" cy="365125"/>
          </a:xfrm>
        </p:spPr>
        <p:txBody>
          <a:bodyPr/>
          <a:lstStyle/>
          <a:p>
            <a:r>
              <a:rPr lang="en-IN"/>
              <a:t>20AD272-MINI PROJECT </a:t>
            </a:r>
          </a:p>
        </p:txBody>
      </p:sp>
    </p:spTree>
    <p:extLst>
      <p:ext uri="{BB962C8B-B14F-4D97-AF65-F5344CB8AC3E}">
        <p14:creationId xmlns:p14="http://schemas.microsoft.com/office/powerpoint/2010/main" val="24868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SCREENSHOT SAVING</a:t>
            </a:r>
          </a:p>
        </p:txBody>
      </p:sp>
      <p:sp>
        <p:nvSpPr>
          <p:cNvPr id="3" name="Content Placeholder 2"/>
          <p:cNvSpPr>
            <a:spLocks noGrp="1"/>
          </p:cNvSpPr>
          <p:nvPr>
            <p:ph idx="1"/>
          </p:nvPr>
        </p:nvSpPr>
        <p:spPr>
          <a:xfrm>
            <a:off x="997748" y="1474744"/>
            <a:ext cx="10257464" cy="4305337"/>
          </a:xfrm>
        </p:spPr>
        <p:txBody>
          <a:bodyPr>
            <a:normAutofit/>
          </a:bodyPr>
          <a:lstStyle/>
          <a:p>
            <a:pPr marL="1257300" marR="86995" lvl="2" indent="-342900" algn="just">
              <a:lnSpc>
                <a:spcPct val="145000"/>
              </a:lnSpc>
              <a:spcBef>
                <a:spcPts val="765"/>
              </a:spcBef>
              <a:spcAft>
                <a:spcPts val="0"/>
              </a:spcAft>
              <a:buSzPts val="1400"/>
              <a:buFont typeface="Wingdings" panose="05000000000000000000" pitchFamily="2" charset="2"/>
              <a:buChar char="Ø"/>
              <a:tabLst>
                <a:tab pos="520700" algn="l"/>
                <a:tab pos="521335" algn="l"/>
              </a:tabLst>
            </a:pPr>
            <a:r>
              <a:rPr lang="en-US" sz="1900" dirty="0">
                <a:solidFill>
                  <a:schemeClr val="tx1"/>
                </a:solidFill>
                <a:effectLst/>
                <a:ea typeface="Symbol" panose="05050102010706020507" pitchFamily="18" charset="2"/>
                <a:cs typeface="Symbol" panose="05050102010706020507" pitchFamily="18" charset="2"/>
              </a:rPr>
              <a:t>In this module screenshots of immediately changed pages will be taken and saved with the present date and time.</a:t>
            </a:r>
            <a:endParaRPr lang="en-IN" sz="1900" dirty="0">
              <a:solidFill>
                <a:schemeClr val="tx1"/>
              </a:solidFill>
              <a:effectLst/>
              <a:ea typeface="Symbol" panose="05050102010706020507" pitchFamily="18" charset="2"/>
              <a:cs typeface="Symbol" panose="05050102010706020507" pitchFamily="18" charset="2"/>
            </a:endParaRPr>
          </a:p>
          <a:p>
            <a:pPr marL="1257300" marR="81915" lvl="2" indent="-342900" algn="just">
              <a:lnSpc>
                <a:spcPct val="146000"/>
              </a:lnSpc>
              <a:spcBef>
                <a:spcPts val="430"/>
              </a:spcBef>
              <a:spcAft>
                <a:spcPts val="0"/>
              </a:spcAft>
              <a:buSzPts val="1400"/>
              <a:buFont typeface="Wingdings" panose="05000000000000000000" pitchFamily="2" charset="2"/>
              <a:buChar char="Ø"/>
              <a:tabLst>
                <a:tab pos="520700" algn="l"/>
                <a:tab pos="521335" algn="l"/>
              </a:tabLst>
            </a:pPr>
            <a:r>
              <a:rPr lang="en-US" sz="1900" dirty="0">
                <a:solidFill>
                  <a:schemeClr val="tx1"/>
                </a:solidFill>
                <a:effectLst/>
                <a:ea typeface="Symbol" panose="05050102010706020507" pitchFamily="18" charset="2"/>
                <a:cs typeface="Symbol" panose="05050102010706020507" pitchFamily="18" charset="2"/>
              </a:rPr>
              <a:t>This module uses ‘ImageGrab’ package from the module ‘pyscreenshot’ to take the screenshots</a:t>
            </a:r>
            <a:endParaRPr lang="en-IN" sz="1900" dirty="0">
              <a:solidFill>
                <a:schemeClr val="tx1"/>
              </a:solidFill>
              <a:effectLst/>
              <a:ea typeface="Symbol" panose="05050102010706020507" pitchFamily="18" charset="2"/>
              <a:cs typeface="Symbol" panose="05050102010706020507" pitchFamily="18" charset="2"/>
            </a:endParaRPr>
          </a:p>
          <a:p>
            <a:pPr indent="0" algn="just">
              <a:lnSpc>
                <a:spcPct val="100000"/>
              </a:lnSpc>
              <a:spcAft>
                <a:spcPts val="1200"/>
              </a:spcAft>
              <a:buNone/>
            </a:pPr>
            <a:endParaRPr lang="en-IN" dirty="0">
              <a:solidFill>
                <a:schemeClr val="tx1"/>
              </a:solidFill>
            </a:endParaRPr>
          </a:p>
        </p:txBody>
      </p:sp>
      <p:sp>
        <p:nvSpPr>
          <p:cNvPr id="6" name="Slide Number Placeholder 5"/>
          <p:cNvSpPr>
            <a:spLocks noGrp="1"/>
          </p:cNvSpPr>
          <p:nvPr>
            <p:ph type="sldNum" sz="quarter" idx="12"/>
          </p:nvPr>
        </p:nvSpPr>
        <p:spPr/>
        <p:txBody>
          <a:bodyPr/>
          <a:lstStyle/>
          <a:p>
            <a:fld id="{E40ACE51-2A07-47A0-928F-9E7C07ADCF05}" type="slidenum">
              <a:rPr lang="en-IN" smtClean="0"/>
              <a:pPr/>
              <a:t>13</a:t>
            </a:fld>
            <a:endParaRPr lang="en-IN"/>
          </a:p>
        </p:txBody>
      </p:sp>
      <p:pic>
        <p:nvPicPr>
          <p:cNvPr id="7" name="Picture 6">
            <a:extLst>
              <a:ext uri="{FF2B5EF4-FFF2-40B4-BE49-F238E27FC236}">
                <a16:creationId xmlns:a16="http://schemas.microsoft.com/office/drawing/2014/main" id="{758E09DE-1B43-A17A-264B-76583229C5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9057" y="3627412"/>
            <a:ext cx="3506015" cy="1972086"/>
          </a:xfrm>
          <a:prstGeom prst="rect">
            <a:avLst/>
          </a:prstGeom>
          <a:noFill/>
          <a:ln>
            <a:solidFill>
              <a:schemeClr val="tx1"/>
            </a:solidFill>
          </a:ln>
        </p:spPr>
      </p:pic>
      <p:pic>
        <p:nvPicPr>
          <p:cNvPr id="9" name="Picture 8">
            <a:extLst>
              <a:ext uri="{FF2B5EF4-FFF2-40B4-BE49-F238E27FC236}">
                <a16:creationId xmlns:a16="http://schemas.microsoft.com/office/drawing/2014/main" id="{C2441BC6-A470-A632-09FB-CCC00971699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6480" y="3627412"/>
            <a:ext cx="3506015" cy="1972086"/>
          </a:xfrm>
          <a:prstGeom prst="rect">
            <a:avLst/>
          </a:prstGeom>
          <a:noFill/>
          <a:ln>
            <a:solidFill>
              <a:schemeClr val="tx1"/>
            </a:solidFill>
          </a:ln>
        </p:spPr>
      </p:pic>
      <p:sp>
        <p:nvSpPr>
          <p:cNvPr id="8" name="Date Placeholder 3">
            <a:extLst>
              <a:ext uri="{FF2B5EF4-FFF2-40B4-BE49-F238E27FC236}">
                <a16:creationId xmlns:a16="http://schemas.microsoft.com/office/drawing/2014/main" id="{50276B11-CC42-7F15-C88F-7219C301C35C}"/>
              </a:ext>
            </a:extLst>
          </p:cNvPr>
          <p:cNvSpPr>
            <a:spLocks noGrp="1"/>
          </p:cNvSpPr>
          <p:nvPr>
            <p:ph type="dt" sz="half" idx="10"/>
          </p:nvPr>
        </p:nvSpPr>
        <p:spPr>
          <a:xfrm>
            <a:off x="1249680" y="6459784"/>
            <a:ext cx="2472271" cy="365125"/>
          </a:xfrm>
        </p:spPr>
        <p:txBody>
          <a:bodyPr/>
          <a:lstStyle/>
          <a:p>
            <a:fld id="{D4B7A5EC-B89D-42B8-B16D-1E2784C5E2C3}" type="datetime1">
              <a:rPr lang="en-IN" smtClean="0"/>
              <a:t>08-06-2022</a:t>
            </a:fld>
            <a:endParaRPr lang="en-IN"/>
          </a:p>
        </p:txBody>
      </p:sp>
      <p:sp>
        <p:nvSpPr>
          <p:cNvPr id="10" name="Footer Placeholder 4">
            <a:extLst>
              <a:ext uri="{FF2B5EF4-FFF2-40B4-BE49-F238E27FC236}">
                <a16:creationId xmlns:a16="http://schemas.microsoft.com/office/drawing/2014/main" id="{B97DE6A6-4FAD-7904-12B6-48CC605970EA}"/>
              </a:ext>
            </a:extLst>
          </p:cNvPr>
          <p:cNvSpPr>
            <a:spLocks noGrp="1"/>
          </p:cNvSpPr>
          <p:nvPr>
            <p:ph type="ftr" sz="quarter" idx="11"/>
          </p:nvPr>
        </p:nvSpPr>
        <p:spPr>
          <a:xfrm>
            <a:off x="3830493" y="6460777"/>
            <a:ext cx="4822804" cy="365125"/>
          </a:xfrm>
        </p:spPr>
        <p:txBody>
          <a:bodyPr/>
          <a:lstStyle/>
          <a:p>
            <a:r>
              <a:rPr lang="en-IN"/>
              <a:t>20AD272-MINI PROJECT </a:t>
            </a:r>
          </a:p>
        </p:txBody>
      </p:sp>
    </p:spTree>
    <p:extLst>
      <p:ext uri="{BB962C8B-B14F-4D97-AF65-F5344CB8AC3E}">
        <p14:creationId xmlns:p14="http://schemas.microsoft.com/office/powerpoint/2010/main" val="1137833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ENCRYPTION-DECRYPTION</a:t>
            </a:r>
          </a:p>
        </p:txBody>
      </p:sp>
      <p:sp>
        <p:nvSpPr>
          <p:cNvPr id="3" name="Content Placeholder 2"/>
          <p:cNvSpPr>
            <a:spLocks noGrp="1"/>
          </p:cNvSpPr>
          <p:nvPr>
            <p:ph idx="1"/>
          </p:nvPr>
        </p:nvSpPr>
        <p:spPr>
          <a:xfrm>
            <a:off x="315589" y="1474744"/>
            <a:ext cx="10939623" cy="4305337"/>
          </a:xfrm>
        </p:spPr>
        <p:txBody>
          <a:bodyPr>
            <a:normAutofit/>
          </a:bodyPr>
          <a:lstStyle/>
          <a:p>
            <a:pPr marL="1257300" marR="80645" lvl="2" indent="-342900" algn="just">
              <a:lnSpc>
                <a:spcPct val="150000"/>
              </a:lnSpc>
              <a:buSzPts val="1400"/>
              <a:buFont typeface="Wingdings" panose="05000000000000000000" pitchFamily="2" charset="2"/>
              <a:buChar char="Ø"/>
              <a:tabLst>
                <a:tab pos="520700" algn="l"/>
                <a:tab pos="521335" algn="l"/>
              </a:tabLst>
            </a:pPr>
            <a:r>
              <a:rPr lang="en-US" sz="1900" dirty="0">
                <a:solidFill>
                  <a:schemeClr val="tx1"/>
                </a:solidFill>
                <a:effectLst/>
                <a:ea typeface="Symbol" panose="05050102010706020507" pitchFamily="18" charset="2"/>
                <a:cs typeface="Symbol" panose="05050102010706020507" pitchFamily="18" charset="2"/>
              </a:rPr>
              <a:t>In</a:t>
            </a:r>
            <a:r>
              <a:rPr lang="en-US" sz="1900" spc="95" dirty="0">
                <a:solidFill>
                  <a:schemeClr val="tx1"/>
                </a:solidFill>
                <a:effectLst/>
                <a:ea typeface="Symbol" panose="05050102010706020507" pitchFamily="18" charset="2"/>
                <a:cs typeface="Symbol" panose="05050102010706020507" pitchFamily="18" charset="2"/>
              </a:rPr>
              <a:t> </a:t>
            </a:r>
            <a:r>
              <a:rPr lang="en-US" sz="1900" dirty="0">
                <a:solidFill>
                  <a:schemeClr val="tx1"/>
                </a:solidFill>
                <a:effectLst/>
                <a:ea typeface="Symbol" panose="05050102010706020507" pitchFamily="18" charset="2"/>
                <a:cs typeface="Symbol" panose="05050102010706020507" pitchFamily="18" charset="2"/>
              </a:rPr>
              <a:t>this module, the text files and screenshots will be encrypted.</a:t>
            </a:r>
            <a:endParaRPr lang="en-IN" sz="1900" dirty="0">
              <a:solidFill>
                <a:schemeClr val="tx1"/>
              </a:solidFill>
              <a:effectLst/>
              <a:ea typeface="Symbol" panose="05050102010706020507" pitchFamily="18" charset="2"/>
              <a:cs typeface="Symbol" panose="05050102010706020507" pitchFamily="18" charset="2"/>
            </a:endParaRPr>
          </a:p>
          <a:p>
            <a:pPr marL="1257300" lvl="2" indent="-342900" algn="just">
              <a:lnSpc>
                <a:spcPct val="150000"/>
              </a:lnSpc>
              <a:spcBef>
                <a:spcPts val="80"/>
              </a:spcBef>
              <a:buSzPts val="1400"/>
              <a:buFont typeface="Wingdings" panose="05000000000000000000" pitchFamily="2" charset="2"/>
              <a:buChar char="Ø"/>
              <a:tabLst>
                <a:tab pos="520700" algn="l"/>
                <a:tab pos="521335" algn="l"/>
              </a:tabLst>
            </a:pPr>
            <a:r>
              <a:rPr lang="en-US" sz="1900" dirty="0">
                <a:solidFill>
                  <a:schemeClr val="tx1"/>
                </a:solidFill>
                <a:effectLst/>
                <a:ea typeface="Symbol" panose="05050102010706020507" pitchFamily="18" charset="2"/>
                <a:cs typeface="Symbol" panose="05050102010706020507" pitchFamily="18" charset="2"/>
              </a:rPr>
              <a:t>This module uses ‘</a:t>
            </a:r>
            <a:r>
              <a:rPr lang="en-US" sz="1900" dirty="0" err="1">
                <a:solidFill>
                  <a:schemeClr val="tx1"/>
                </a:solidFill>
                <a:effectLst/>
                <a:ea typeface="Symbol" panose="05050102010706020507" pitchFamily="18" charset="2"/>
                <a:cs typeface="Symbol" panose="05050102010706020507" pitchFamily="18" charset="2"/>
              </a:rPr>
              <a:t>os</a:t>
            </a:r>
            <a:r>
              <a:rPr lang="en-US" sz="1900" dirty="0">
                <a:solidFill>
                  <a:schemeClr val="tx1"/>
                </a:solidFill>
                <a:effectLst/>
                <a:ea typeface="Symbol" panose="05050102010706020507" pitchFamily="18" charset="2"/>
                <a:cs typeface="Symbol" panose="05050102010706020507" pitchFamily="18" charset="2"/>
              </a:rPr>
              <a:t>’ library to get the path of the folder from the system.</a:t>
            </a:r>
            <a:endParaRPr lang="en-IN" sz="1900" dirty="0">
              <a:solidFill>
                <a:schemeClr val="tx1"/>
              </a:solidFill>
              <a:effectLst/>
              <a:ea typeface="Symbol" panose="05050102010706020507" pitchFamily="18" charset="2"/>
              <a:cs typeface="Symbol" panose="05050102010706020507" pitchFamily="18" charset="2"/>
            </a:endParaRPr>
          </a:p>
          <a:p>
            <a:pPr marL="1257300" marR="75565" lvl="2" indent="-342900" algn="just">
              <a:lnSpc>
                <a:spcPct val="150000"/>
              </a:lnSpc>
              <a:spcBef>
                <a:spcPts val="805"/>
              </a:spcBef>
              <a:spcAft>
                <a:spcPts val="65"/>
              </a:spcAft>
              <a:buSzPts val="1400"/>
              <a:buFont typeface="Wingdings" panose="05000000000000000000" pitchFamily="2" charset="2"/>
              <a:buChar char="Ø"/>
              <a:tabLst>
                <a:tab pos="520700" algn="l"/>
                <a:tab pos="521335" algn="l"/>
              </a:tabLst>
            </a:pPr>
            <a:r>
              <a:rPr lang="en-US" sz="1900" dirty="0">
                <a:solidFill>
                  <a:schemeClr val="tx1"/>
                </a:solidFill>
                <a:effectLst/>
                <a:ea typeface="Symbol" panose="05050102010706020507" pitchFamily="18" charset="2"/>
                <a:cs typeface="Symbol" panose="05050102010706020507" pitchFamily="18" charset="2"/>
              </a:rPr>
              <a:t>This module uses ‘secret’ library to create the random elements to generate the password.</a:t>
            </a:r>
            <a:endParaRPr lang="en-IN" sz="1900" dirty="0">
              <a:solidFill>
                <a:schemeClr val="tx1"/>
              </a:solidFill>
              <a:effectLst/>
              <a:ea typeface="Symbol" panose="05050102010706020507" pitchFamily="18" charset="2"/>
              <a:cs typeface="Symbol" panose="05050102010706020507" pitchFamily="18" charset="2"/>
            </a:endParaRPr>
          </a:p>
          <a:p>
            <a:pPr marL="1257300" marR="80010" lvl="2" indent="-342900" algn="just">
              <a:lnSpc>
                <a:spcPct val="150000"/>
              </a:lnSpc>
              <a:spcBef>
                <a:spcPts val="660"/>
              </a:spcBef>
              <a:spcAft>
                <a:spcPts val="0"/>
              </a:spcAft>
              <a:buSzPts val="1400"/>
              <a:buFont typeface="Wingdings" panose="05000000000000000000" pitchFamily="2" charset="2"/>
              <a:buChar char="Ø"/>
              <a:tabLst>
                <a:tab pos="520700" algn="l"/>
                <a:tab pos="521335" algn="l"/>
              </a:tabLst>
            </a:pPr>
            <a:r>
              <a:rPr lang="en-US" sz="1900" dirty="0">
                <a:solidFill>
                  <a:schemeClr val="tx1"/>
                </a:solidFill>
                <a:effectLst/>
                <a:ea typeface="Symbol" panose="05050102010706020507" pitchFamily="18" charset="2"/>
                <a:cs typeface="Symbol" panose="05050102010706020507" pitchFamily="18" charset="2"/>
              </a:rPr>
              <a:t>This</a:t>
            </a:r>
            <a:r>
              <a:rPr lang="en-US" sz="1900" spc="20" dirty="0">
                <a:solidFill>
                  <a:schemeClr val="tx1"/>
                </a:solidFill>
                <a:effectLst/>
                <a:ea typeface="Symbol" panose="05050102010706020507" pitchFamily="18" charset="2"/>
                <a:cs typeface="Symbol" panose="05050102010706020507" pitchFamily="18" charset="2"/>
              </a:rPr>
              <a:t> </a:t>
            </a:r>
            <a:r>
              <a:rPr lang="en-US" sz="1900" dirty="0">
                <a:solidFill>
                  <a:schemeClr val="tx1"/>
                </a:solidFill>
                <a:effectLst/>
                <a:ea typeface="Symbol" panose="05050102010706020507" pitchFamily="18" charset="2"/>
                <a:cs typeface="Symbol" panose="05050102010706020507" pitchFamily="18" charset="2"/>
              </a:rPr>
              <a:t>module uses ‘</a:t>
            </a:r>
            <a:r>
              <a:rPr lang="en-US" sz="1900" dirty="0" err="1">
                <a:solidFill>
                  <a:schemeClr val="tx1"/>
                </a:solidFill>
                <a:effectLst/>
                <a:ea typeface="Symbol" panose="05050102010706020507" pitchFamily="18" charset="2"/>
                <a:cs typeface="Symbol" panose="05050102010706020507" pitchFamily="18" charset="2"/>
              </a:rPr>
              <a:t>shutil</a:t>
            </a:r>
            <a:r>
              <a:rPr lang="en-US" sz="1900" dirty="0">
                <a:solidFill>
                  <a:schemeClr val="tx1"/>
                </a:solidFill>
                <a:effectLst/>
                <a:ea typeface="Symbol" panose="05050102010706020507" pitchFamily="18" charset="2"/>
                <a:cs typeface="Symbol" panose="05050102010706020507" pitchFamily="18" charset="2"/>
              </a:rPr>
              <a:t>’ library to deal with the operations related to the file.</a:t>
            </a:r>
            <a:endParaRPr lang="en-IN" sz="1900" dirty="0">
              <a:solidFill>
                <a:schemeClr val="tx1"/>
              </a:solidFill>
              <a:effectLst/>
              <a:ea typeface="Symbol" panose="05050102010706020507" pitchFamily="18" charset="2"/>
              <a:cs typeface="Symbol" panose="05050102010706020507" pitchFamily="18" charset="2"/>
            </a:endParaRPr>
          </a:p>
          <a:p>
            <a:pPr indent="0" algn="just">
              <a:lnSpc>
                <a:spcPct val="100000"/>
              </a:lnSpc>
              <a:spcAft>
                <a:spcPts val="1200"/>
              </a:spcAft>
              <a:buNone/>
            </a:pPr>
            <a:endParaRPr lang="en-IN" dirty="0">
              <a:solidFill>
                <a:schemeClr val="tx1"/>
              </a:solidFill>
            </a:endParaRPr>
          </a:p>
        </p:txBody>
      </p:sp>
      <p:pic>
        <p:nvPicPr>
          <p:cNvPr id="8" name="Picture 7">
            <a:extLst>
              <a:ext uri="{FF2B5EF4-FFF2-40B4-BE49-F238E27FC236}">
                <a16:creationId xmlns:a16="http://schemas.microsoft.com/office/drawing/2014/main" id="{2353EBBD-351F-A57E-EE7B-6C8030464D1B}"/>
              </a:ext>
            </a:extLst>
          </p:cNvPr>
          <p:cNvPicPr>
            <a:picLocks noChangeAspect="1"/>
          </p:cNvPicPr>
          <p:nvPr/>
        </p:nvPicPr>
        <p:blipFill>
          <a:blip r:embed="rId2"/>
          <a:stretch>
            <a:fillRect/>
          </a:stretch>
        </p:blipFill>
        <p:spPr>
          <a:xfrm>
            <a:off x="2032717" y="3627411"/>
            <a:ext cx="3752683" cy="1972087"/>
          </a:xfrm>
          <a:prstGeom prst="rect">
            <a:avLst/>
          </a:prstGeom>
          <a:ln>
            <a:solidFill>
              <a:schemeClr val="tx1"/>
            </a:solidFill>
          </a:ln>
        </p:spPr>
      </p:pic>
      <p:pic>
        <p:nvPicPr>
          <p:cNvPr id="10" name="Picture 9">
            <a:extLst>
              <a:ext uri="{FF2B5EF4-FFF2-40B4-BE49-F238E27FC236}">
                <a16:creationId xmlns:a16="http://schemas.microsoft.com/office/drawing/2014/main" id="{18E51EC3-0794-DA4D-8978-C73A60280AB6}"/>
              </a:ext>
            </a:extLst>
          </p:cNvPr>
          <p:cNvPicPr>
            <a:picLocks noChangeAspect="1"/>
          </p:cNvPicPr>
          <p:nvPr/>
        </p:nvPicPr>
        <p:blipFill>
          <a:blip r:embed="rId3"/>
          <a:stretch>
            <a:fillRect/>
          </a:stretch>
        </p:blipFill>
        <p:spPr>
          <a:xfrm>
            <a:off x="6096000" y="3627410"/>
            <a:ext cx="3757206" cy="1972088"/>
          </a:xfrm>
          <a:prstGeom prst="rect">
            <a:avLst/>
          </a:prstGeom>
          <a:ln>
            <a:solidFill>
              <a:schemeClr val="tx1"/>
            </a:solidFill>
          </a:ln>
        </p:spPr>
      </p:pic>
      <p:sp>
        <p:nvSpPr>
          <p:cNvPr id="7" name="Date Placeholder 3">
            <a:extLst>
              <a:ext uri="{FF2B5EF4-FFF2-40B4-BE49-F238E27FC236}">
                <a16:creationId xmlns:a16="http://schemas.microsoft.com/office/drawing/2014/main" id="{253A6998-822A-8EAB-44AC-69E52C521829}"/>
              </a:ext>
            </a:extLst>
          </p:cNvPr>
          <p:cNvSpPr>
            <a:spLocks noGrp="1"/>
          </p:cNvSpPr>
          <p:nvPr>
            <p:ph type="dt" sz="half" idx="10"/>
          </p:nvPr>
        </p:nvSpPr>
        <p:spPr>
          <a:xfrm>
            <a:off x="1097280" y="6492874"/>
            <a:ext cx="2472271" cy="365125"/>
          </a:xfrm>
        </p:spPr>
        <p:txBody>
          <a:bodyPr/>
          <a:lstStyle/>
          <a:p>
            <a:fld id="{D4B7A5EC-B89D-42B8-B16D-1E2784C5E2C3}" type="datetime1">
              <a:rPr lang="en-IN" smtClean="0"/>
              <a:t>08-06-2022</a:t>
            </a:fld>
            <a:endParaRPr lang="en-IN" dirty="0"/>
          </a:p>
        </p:txBody>
      </p:sp>
      <p:sp>
        <p:nvSpPr>
          <p:cNvPr id="9" name="Footer Placeholder 4">
            <a:extLst>
              <a:ext uri="{FF2B5EF4-FFF2-40B4-BE49-F238E27FC236}">
                <a16:creationId xmlns:a16="http://schemas.microsoft.com/office/drawing/2014/main" id="{CDFCCF69-AC9A-08E4-E4B2-64DA8B82EB38}"/>
              </a:ext>
            </a:extLst>
          </p:cNvPr>
          <p:cNvSpPr>
            <a:spLocks noGrp="1"/>
          </p:cNvSpPr>
          <p:nvPr>
            <p:ph type="ftr" sz="quarter" idx="11"/>
          </p:nvPr>
        </p:nvSpPr>
        <p:spPr>
          <a:xfrm>
            <a:off x="3721951" y="6492875"/>
            <a:ext cx="4822804" cy="365125"/>
          </a:xfrm>
        </p:spPr>
        <p:txBody>
          <a:bodyPr/>
          <a:lstStyle/>
          <a:p>
            <a:r>
              <a:rPr lang="en-IN"/>
              <a:t>20AD272-MINI PROJECT </a:t>
            </a:r>
          </a:p>
        </p:txBody>
      </p:sp>
      <p:sp>
        <p:nvSpPr>
          <p:cNvPr id="11" name="Slide Number Placeholder 5">
            <a:extLst>
              <a:ext uri="{FF2B5EF4-FFF2-40B4-BE49-F238E27FC236}">
                <a16:creationId xmlns:a16="http://schemas.microsoft.com/office/drawing/2014/main" id="{0D9544FE-F617-57AF-65F7-10DB3AD0FCF8}"/>
              </a:ext>
            </a:extLst>
          </p:cNvPr>
          <p:cNvSpPr txBox="1">
            <a:spLocks/>
          </p:cNvSpPr>
          <p:nvPr/>
        </p:nvSpPr>
        <p:spPr>
          <a:xfrm>
            <a:off x="10044766" y="6492875"/>
            <a:ext cx="1312025"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40ACE51-2A07-47A0-928F-9E7C07ADCF05}" type="slidenum">
              <a:rPr lang="en-IN" smtClean="0"/>
              <a:pPr/>
              <a:t>14</a:t>
            </a:fld>
            <a:endParaRPr lang="en-IN" dirty="0"/>
          </a:p>
        </p:txBody>
      </p:sp>
    </p:spTree>
    <p:extLst>
      <p:ext uri="{BB962C8B-B14F-4D97-AF65-F5344CB8AC3E}">
        <p14:creationId xmlns:p14="http://schemas.microsoft.com/office/powerpoint/2010/main" val="2216386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REQUIREMENTS</a:t>
            </a:r>
          </a:p>
        </p:txBody>
      </p:sp>
      <p:sp>
        <p:nvSpPr>
          <p:cNvPr id="3" name="Content Placeholder 2"/>
          <p:cNvSpPr>
            <a:spLocks noGrp="1"/>
          </p:cNvSpPr>
          <p:nvPr>
            <p:ph idx="1"/>
          </p:nvPr>
        </p:nvSpPr>
        <p:spPr/>
        <p:txBody>
          <a:bodyPr>
            <a:normAutofit/>
          </a:bodyPr>
          <a:lstStyle/>
          <a:p>
            <a:pPr marL="434340" indent="-342900" algn="just">
              <a:lnSpc>
                <a:spcPct val="100000"/>
              </a:lnSpc>
              <a:spcAft>
                <a:spcPts val="1200"/>
              </a:spcAft>
              <a:buFont typeface="Wingdings" panose="05000000000000000000" pitchFamily="2" charset="2"/>
              <a:buChar char="Ø"/>
            </a:pPr>
            <a:r>
              <a:rPr lang="en-IN" dirty="0">
                <a:solidFill>
                  <a:schemeClr val="tx1"/>
                </a:solidFill>
              </a:rPr>
              <a:t>PYTHON 3.8.0</a:t>
            </a:r>
          </a:p>
          <a:p>
            <a:pPr marL="434340" indent="-342900" algn="just">
              <a:lnSpc>
                <a:spcPct val="100000"/>
              </a:lnSpc>
              <a:spcAft>
                <a:spcPts val="1200"/>
              </a:spcAft>
              <a:buFont typeface="Wingdings" panose="05000000000000000000" pitchFamily="2" charset="2"/>
              <a:buChar char="Ø"/>
            </a:pPr>
            <a:r>
              <a:rPr lang="en-IN" dirty="0">
                <a:solidFill>
                  <a:schemeClr val="tx1"/>
                </a:solidFill>
              </a:rPr>
              <a:t>JUPYTER NOTEBOOK</a:t>
            </a:r>
          </a:p>
          <a:p>
            <a:pPr indent="0" algn="just">
              <a:lnSpc>
                <a:spcPct val="100000"/>
              </a:lnSpc>
              <a:spcAft>
                <a:spcPts val="1200"/>
              </a:spcAft>
              <a:buNone/>
            </a:pPr>
            <a:endParaRPr lang="en-IN" dirty="0">
              <a:solidFill>
                <a:schemeClr val="tx1"/>
              </a:solidFill>
            </a:endParaRPr>
          </a:p>
          <a:p>
            <a:pPr indent="0" algn="just">
              <a:lnSpc>
                <a:spcPct val="100000"/>
              </a:lnSpc>
              <a:spcAft>
                <a:spcPts val="1200"/>
              </a:spcAft>
              <a:buNone/>
            </a:pPr>
            <a:endParaRPr lang="en-US" dirty="0">
              <a:solidFill>
                <a:schemeClr val="tx1"/>
              </a:solidFill>
            </a:endParaRPr>
          </a:p>
        </p:txBody>
      </p:sp>
      <p:sp>
        <p:nvSpPr>
          <p:cNvPr id="6" name="Slide Number Placeholder 5"/>
          <p:cNvSpPr>
            <a:spLocks noGrp="1"/>
          </p:cNvSpPr>
          <p:nvPr>
            <p:ph type="sldNum" sz="quarter" idx="12"/>
          </p:nvPr>
        </p:nvSpPr>
        <p:spPr/>
        <p:txBody>
          <a:bodyPr/>
          <a:lstStyle/>
          <a:p>
            <a:fld id="{E40ACE51-2A07-47A0-928F-9E7C07ADCF05}" type="slidenum">
              <a:rPr lang="en-IN" smtClean="0"/>
              <a:pPr/>
              <a:t>15</a:t>
            </a:fld>
            <a:endParaRPr lang="en-IN"/>
          </a:p>
        </p:txBody>
      </p:sp>
      <p:sp>
        <p:nvSpPr>
          <p:cNvPr id="9" name="Date Placeholder 3">
            <a:extLst>
              <a:ext uri="{FF2B5EF4-FFF2-40B4-BE49-F238E27FC236}">
                <a16:creationId xmlns:a16="http://schemas.microsoft.com/office/drawing/2014/main" id="{120FFA50-FEA1-9352-3238-F5F13702A1FB}"/>
              </a:ext>
            </a:extLst>
          </p:cNvPr>
          <p:cNvSpPr>
            <a:spLocks noGrp="1"/>
          </p:cNvSpPr>
          <p:nvPr>
            <p:ph type="dt" sz="half" idx="10"/>
          </p:nvPr>
        </p:nvSpPr>
        <p:spPr>
          <a:xfrm>
            <a:off x="1097280" y="6459784"/>
            <a:ext cx="2472271" cy="365125"/>
          </a:xfrm>
        </p:spPr>
        <p:txBody>
          <a:bodyPr/>
          <a:lstStyle/>
          <a:p>
            <a:fld id="{D4B7A5EC-B89D-42B8-B16D-1E2784C5E2C3}" type="datetime1">
              <a:rPr lang="en-IN" smtClean="0"/>
              <a:t>08-06-2022</a:t>
            </a:fld>
            <a:endParaRPr lang="en-IN" dirty="0"/>
          </a:p>
        </p:txBody>
      </p:sp>
      <p:sp>
        <p:nvSpPr>
          <p:cNvPr id="10" name="Footer Placeholder 4">
            <a:extLst>
              <a:ext uri="{FF2B5EF4-FFF2-40B4-BE49-F238E27FC236}">
                <a16:creationId xmlns:a16="http://schemas.microsoft.com/office/drawing/2014/main" id="{3E18582B-2842-9FF0-44C0-AC7A2D16768F}"/>
              </a:ext>
            </a:extLst>
          </p:cNvPr>
          <p:cNvSpPr>
            <a:spLocks noGrp="1"/>
          </p:cNvSpPr>
          <p:nvPr>
            <p:ph type="ftr" sz="quarter" idx="11"/>
          </p:nvPr>
        </p:nvSpPr>
        <p:spPr>
          <a:xfrm>
            <a:off x="3838585" y="6485774"/>
            <a:ext cx="4822804" cy="365125"/>
          </a:xfrm>
        </p:spPr>
        <p:txBody>
          <a:bodyPr/>
          <a:lstStyle/>
          <a:p>
            <a:r>
              <a:rPr lang="en-IN"/>
              <a:t>20AD272-MINI PROJECT </a:t>
            </a:r>
          </a:p>
        </p:txBody>
      </p:sp>
    </p:spTree>
    <p:extLst>
      <p:ext uri="{BB962C8B-B14F-4D97-AF65-F5344CB8AC3E}">
        <p14:creationId xmlns:p14="http://schemas.microsoft.com/office/powerpoint/2010/main" val="182068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10AE-E41C-33E9-7B53-DE93EF05C41B}"/>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DA9C106D-CA7F-3633-55F1-49E6ADB9C0F6}"/>
              </a:ext>
            </a:extLst>
          </p:cNvPr>
          <p:cNvSpPr>
            <a:spLocks noGrp="1"/>
          </p:cNvSpPr>
          <p:nvPr>
            <p:ph idx="1"/>
          </p:nvPr>
        </p:nvSpPr>
        <p:spPr/>
        <p:txBody>
          <a:bodyPr/>
          <a:lstStyle/>
          <a:p>
            <a:pPr algn="just">
              <a:lnSpc>
                <a:spcPct val="150000"/>
              </a:lnSpc>
              <a:buFont typeface="Wingdings" panose="05000000000000000000" pitchFamily="2" charset="2"/>
              <a:buChar char="Ø"/>
            </a:pPr>
            <a:r>
              <a:rPr lang="en-US" sz="1900" dirty="0">
                <a:solidFill>
                  <a:schemeClr val="tx1"/>
                </a:solidFill>
                <a:effectLst/>
                <a:latin typeface="Times New Roman" panose="02020603050405020304" pitchFamily="18" charset="0"/>
                <a:ea typeface="Times New Roman" panose="02020603050405020304" pitchFamily="18" charset="0"/>
              </a:rPr>
              <a:t>Keyloggers are implemented to record keystrokes performed by the third user. This project saves the recorded keystrokes as a hidden file or send to admin’s email ID. </a:t>
            </a:r>
          </a:p>
          <a:p>
            <a:pPr algn="just">
              <a:lnSpc>
                <a:spcPct val="150000"/>
              </a:lnSpc>
              <a:buFont typeface="Wingdings" panose="05000000000000000000" pitchFamily="2" charset="2"/>
              <a:buChar char="Ø"/>
            </a:pPr>
            <a:r>
              <a:rPr lang="en-US" sz="1900" dirty="0">
                <a:solidFill>
                  <a:schemeClr val="tx1"/>
                </a:solidFill>
                <a:effectLst/>
                <a:latin typeface="Times New Roman" panose="02020603050405020304" pitchFamily="18" charset="0"/>
                <a:ea typeface="Times New Roman" panose="02020603050405020304" pitchFamily="18" charset="0"/>
              </a:rPr>
              <a:t>This project takes the screenshots of the immediately changed pages according to the given schedule of time. Each and every text files, screenshot and related program files will be encrypted with the password. </a:t>
            </a:r>
            <a:endParaRPr lang="en-IN" sz="19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Ø"/>
            </a:pPr>
            <a:r>
              <a:rPr lang="en-US" sz="1900" dirty="0">
                <a:solidFill>
                  <a:schemeClr val="tx1"/>
                </a:solidFill>
                <a:effectLst/>
                <a:latin typeface="Times New Roman" panose="02020603050405020304" pitchFamily="18" charset="0"/>
                <a:ea typeface="Times New Roman" panose="02020603050405020304" pitchFamily="18" charset="0"/>
              </a:rPr>
              <a:t>User can either choose file method to save the keystrokes as text file or mail to send the recorded keystrokes to the admin’s email-ID.</a:t>
            </a:r>
            <a:endParaRPr lang="en-IN" sz="19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1C34488A-C580-A2B0-142F-A951F7F82DA9}"/>
              </a:ext>
            </a:extLst>
          </p:cNvPr>
          <p:cNvSpPr>
            <a:spLocks noGrp="1"/>
          </p:cNvSpPr>
          <p:nvPr>
            <p:ph type="dt" sz="half" idx="10"/>
          </p:nvPr>
        </p:nvSpPr>
        <p:spPr/>
        <p:txBody>
          <a:bodyPr/>
          <a:lstStyle/>
          <a:p>
            <a:fld id="{D4B7A5EC-B89D-42B8-B16D-1E2784C5E2C3}" type="datetime1">
              <a:rPr lang="en-IN" smtClean="0"/>
              <a:t>08-06-2022</a:t>
            </a:fld>
            <a:endParaRPr lang="en-IN"/>
          </a:p>
        </p:txBody>
      </p:sp>
      <p:sp>
        <p:nvSpPr>
          <p:cNvPr id="5" name="Footer Placeholder 4">
            <a:extLst>
              <a:ext uri="{FF2B5EF4-FFF2-40B4-BE49-F238E27FC236}">
                <a16:creationId xmlns:a16="http://schemas.microsoft.com/office/drawing/2014/main" id="{C733CE78-B39C-A139-6617-318587A46FF4}"/>
              </a:ext>
            </a:extLst>
          </p:cNvPr>
          <p:cNvSpPr>
            <a:spLocks noGrp="1"/>
          </p:cNvSpPr>
          <p:nvPr>
            <p:ph type="ftr" sz="quarter" idx="11"/>
          </p:nvPr>
        </p:nvSpPr>
        <p:spPr/>
        <p:txBody>
          <a:bodyPr/>
          <a:lstStyle/>
          <a:p>
            <a:r>
              <a:rPr lang="en-IN"/>
              <a:t>20AD272-MINI PROJECT </a:t>
            </a:r>
          </a:p>
        </p:txBody>
      </p:sp>
      <p:sp>
        <p:nvSpPr>
          <p:cNvPr id="6" name="Slide Number Placeholder 5">
            <a:extLst>
              <a:ext uri="{FF2B5EF4-FFF2-40B4-BE49-F238E27FC236}">
                <a16:creationId xmlns:a16="http://schemas.microsoft.com/office/drawing/2014/main" id="{03FC1DF7-DDBB-A7B8-C37E-573A2D4843AC}"/>
              </a:ext>
            </a:extLst>
          </p:cNvPr>
          <p:cNvSpPr>
            <a:spLocks noGrp="1"/>
          </p:cNvSpPr>
          <p:nvPr>
            <p:ph type="sldNum" sz="quarter" idx="12"/>
          </p:nvPr>
        </p:nvSpPr>
        <p:spPr/>
        <p:txBody>
          <a:bodyPr/>
          <a:lstStyle/>
          <a:p>
            <a:fld id="{E40ACE51-2A07-47A0-928F-9E7C07ADCF05}" type="slidenum">
              <a:rPr lang="en-IN" smtClean="0"/>
              <a:pPr/>
              <a:t>16</a:t>
            </a:fld>
            <a:endParaRPr lang="en-IN"/>
          </a:p>
        </p:txBody>
      </p:sp>
    </p:spTree>
    <p:extLst>
      <p:ext uri="{BB962C8B-B14F-4D97-AF65-F5344CB8AC3E}">
        <p14:creationId xmlns:p14="http://schemas.microsoft.com/office/powerpoint/2010/main" val="1223716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F0B95-10D7-17BA-1AE8-CE4301A8CB4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DE4F395-8A4A-75DC-E32B-B0F3BD5C2465}"/>
              </a:ext>
            </a:extLst>
          </p:cNvPr>
          <p:cNvSpPr>
            <a:spLocks noGrp="1"/>
          </p:cNvSpPr>
          <p:nvPr>
            <p:ph idx="1"/>
          </p:nvPr>
        </p:nvSpPr>
        <p:spPr>
          <a:xfrm>
            <a:off x="1097280" y="1563757"/>
            <a:ext cx="10058400" cy="2965910"/>
          </a:xfrm>
        </p:spPr>
        <p:txBody>
          <a:bodyPr>
            <a:normAutofit/>
          </a:bodyPr>
          <a:lstStyle/>
          <a:p>
            <a:pPr algn="just">
              <a:lnSpc>
                <a:spcPct val="150000"/>
              </a:lnSpc>
              <a:buFont typeface="Wingdings" panose="05000000000000000000" pitchFamily="2" charset="2"/>
              <a:buChar char="Ø"/>
            </a:pPr>
            <a:r>
              <a:rPr lang="en-IN" sz="1900" dirty="0"/>
              <a:t>Keyloggers can be used in personal computer for monitoring the system, when the third person uses.</a:t>
            </a:r>
          </a:p>
          <a:p>
            <a:pPr algn="just">
              <a:lnSpc>
                <a:spcPct val="150000"/>
              </a:lnSpc>
              <a:buFont typeface="Wingdings" panose="05000000000000000000" pitchFamily="2" charset="2"/>
              <a:buChar char="Ø"/>
            </a:pPr>
            <a:r>
              <a:rPr lang="en-IN" sz="1900" dirty="0"/>
              <a:t>This keyloggers records keystrokes and send mail to the admin.</a:t>
            </a:r>
          </a:p>
          <a:p>
            <a:pPr algn="just">
              <a:lnSpc>
                <a:spcPct val="150000"/>
              </a:lnSpc>
              <a:buFont typeface="Wingdings" panose="05000000000000000000" pitchFamily="2" charset="2"/>
              <a:buChar char="Ø"/>
            </a:pPr>
            <a:r>
              <a:rPr lang="en-IN" sz="1900" dirty="0"/>
              <a:t>It can also save the keystrokes as a hidden text file.</a:t>
            </a:r>
          </a:p>
          <a:p>
            <a:pPr algn="just">
              <a:lnSpc>
                <a:spcPct val="150000"/>
              </a:lnSpc>
              <a:buFont typeface="Wingdings" panose="05000000000000000000" pitchFamily="2" charset="2"/>
              <a:buChar char="Ø"/>
            </a:pPr>
            <a:r>
              <a:rPr lang="en-IN" sz="1900" dirty="0"/>
              <a:t> This keyloggers takes screenshots for every one minute.</a:t>
            </a:r>
          </a:p>
          <a:p>
            <a:pPr>
              <a:buFont typeface="Wingdings" panose="05000000000000000000" pitchFamily="2" charset="2"/>
              <a:buChar char="Ø"/>
            </a:pPr>
            <a:endParaRPr lang="en-IN" dirty="0"/>
          </a:p>
        </p:txBody>
      </p:sp>
      <p:sp>
        <p:nvSpPr>
          <p:cNvPr id="4" name="Date Placeholder 3">
            <a:extLst>
              <a:ext uri="{FF2B5EF4-FFF2-40B4-BE49-F238E27FC236}">
                <a16:creationId xmlns:a16="http://schemas.microsoft.com/office/drawing/2014/main" id="{C6908C2D-56F9-1E06-30C2-4DED31123BF0}"/>
              </a:ext>
            </a:extLst>
          </p:cNvPr>
          <p:cNvSpPr>
            <a:spLocks noGrp="1"/>
          </p:cNvSpPr>
          <p:nvPr>
            <p:ph type="dt" sz="half" idx="10"/>
          </p:nvPr>
        </p:nvSpPr>
        <p:spPr/>
        <p:txBody>
          <a:bodyPr/>
          <a:lstStyle/>
          <a:p>
            <a:fld id="{D4B7A5EC-B89D-42B8-B16D-1E2784C5E2C3}" type="datetime1">
              <a:rPr lang="en-IN" smtClean="0"/>
              <a:t>08-06-2022</a:t>
            </a:fld>
            <a:endParaRPr lang="en-IN"/>
          </a:p>
        </p:txBody>
      </p:sp>
      <p:sp>
        <p:nvSpPr>
          <p:cNvPr id="5" name="Footer Placeholder 4">
            <a:extLst>
              <a:ext uri="{FF2B5EF4-FFF2-40B4-BE49-F238E27FC236}">
                <a16:creationId xmlns:a16="http://schemas.microsoft.com/office/drawing/2014/main" id="{26137F20-22DA-7E12-2224-04A9E8141E50}"/>
              </a:ext>
            </a:extLst>
          </p:cNvPr>
          <p:cNvSpPr>
            <a:spLocks noGrp="1"/>
          </p:cNvSpPr>
          <p:nvPr>
            <p:ph type="ftr" sz="quarter" idx="11"/>
          </p:nvPr>
        </p:nvSpPr>
        <p:spPr/>
        <p:txBody>
          <a:bodyPr/>
          <a:lstStyle/>
          <a:p>
            <a:r>
              <a:rPr lang="en-IN"/>
              <a:t>20AD272-MINI PROJECT </a:t>
            </a:r>
          </a:p>
        </p:txBody>
      </p:sp>
      <p:sp>
        <p:nvSpPr>
          <p:cNvPr id="6" name="Slide Number Placeholder 5">
            <a:extLst>
              <a:ext uri="{FF2B5EF4-FFF2-40B4-BE49-F238E27FC236}">
                <a16:creationId xmlns:a16="http://schemas.microsoft.com/office/drawing/2014/main" id="{17905231-D459-CB63-E31B-F10DD0011354}"/>
              </a:ext>
            </a:extLst>
          </p:cNvPr>
          <p:cNvSpPr>
            <a:spLocks noGrp="1"/>
          </p:cNvSpPr>
          <p:nvPr>
            <p:ph type="sldNum" sz="quarter" idx="12"/>
          </p:nvPr>
        </p:nvSpPr>
        <p:spPr/>
        <p:txBody>
          <a:bodyPr/>
          <a:lstStyle/>
          <a:p>
            <a:fld id="{E40ACE51-2A07-47A0-928F-9E7C07ADCF05}" type="slidenum">
              <a:rPr lang="en-IN" smtClean="0"/>
              <a:pPr/>
              <a:t>17</a:t>
            </a:fld>
            <a:endParaRPr lang="en-IN"/>
          </a:p>
        </p:txBody>
      </p:sp>
    </p:spTree>
    <p:extLst>
      <p:ext uri="{BB962C8B-B14F-4D97-AF65-F5344CB8AC3E}">
        <p14:creationId xmlns:p14="http://schemas.microsoft.com/office/powerpoint/2010/main" val="2916570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51F4-1594-18AD-C6C9-3951837B2C97}"/>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43A6F151-0BCC-AA91-8C11-26CD44ED4782}"/>
              </a:ext>
            </a:extLst>
          </p:cNvPr>
          <p:cNvSpPr>
            <a:spLocks noGrp="1"/>
          </p:cNvSpPr>
          <p:nvPr>
            <p:ph idx="1"/>
          </p:nvPr>
        </p:nvSpPr>
        <p:spPr>
          <a:xfrm>
            <a:off x="887651" y="2232376"/>
            <a:ext cx="10416697" cy="2393248"/>
          </a:xfrm>
        </p:spPr>
        <p:txBody>
          <a:bodyPr>
            <a:normAutofit/>
          </a:bodyPr>
          <a:lstStyle/>
          <a:p>
            <a:pPr marL="804863" marR="22860" lvl="3" indent="-342900" algn="just">
              <a:lnSpc>
                <a:spcPct val="145000"/>
              </a:lnSpc>
              <a:spcBef>
                <a:spcPts val="1195"/>
              </a:spcBef>
              <a:spcAft>
                <a:spcPts val="0"/>
              </a:spcAft>
              <a:buSzPts val="1400"/>
              <a:buFont typeface="Wingdings" panose="05000000000000000000" pitchFamily="2" charset="2"/>
              <a:buChar char="Ø"/>
              <a:tabLst>
                <a:tab pos="520700" algn="l"/>
                <a:tab pos="520700" algn="l"/>
                <a:tab pos="9059863" algn="l"/>
              </a:tabLst>
            </a:pPr>
            <a:r>
              <a:rPr lang="en-US" sz="19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In future, each and every person can check the activities of the third person when they misuse the system. Parents can check the activities of the children while performing in the system.</a:t>
            </a:r>
            <a:endParaRPr lang="en-IN" sz="19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804863" marR="22860" lvl="3" indent="-342900" algn="just">
              <a:lnSpc>
                <a:spcPct val="145000"/>
              </a:lnSpc>
              <a:spcBef>
                <a:spcPts val="75"/>
              </a:spcBef>
              <a:spcAft>
                <a:spcPts val="0"/>
              </a:spcAft>
              <a:buSzPts val="1400"/>
              <a:buFont typeface="Wingdings" panose="05000000000000000000" pitchFamily="2" charset="2"/>
              <a:buChar char="Ø"/>
              <a:tabLst>
                <a:tab pos="520700" algn="l"/>
                <a:tab pos="521335" algn="l"/>
              </a:tabLst>
            </a:pPr>
            <a:r>
              <a:rPr lang="en-US" sz="19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In future keyloggers will be used by each and every company to check the activities of the employees performed in the system during work hours.</a:t>
            </a:r>
            <a:endParaRPr lang="en-IN" sz="19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endParaRPr lang="en-IN" dirty="0"/>
          </a:p>
        </p:txBody>
      </p:sp>
      <p:sp>
        <p:nvSpPr>
          <p:cNvPr id="4" name="Date Placeholder 3">
            <a:extLst>
              <a:ext uri="{FF2B5EF4-FFF2-40B4-BE49-F238E27FC236}">
                <a16:creationId xmlns:a16="http://schemas.microsoft.com/office/drawing/2014/main" id="{80A98A85-EDE0-6BB5-29A0-98CECD4F26F7}"/>
              </a:ext>
            </a:extLst>
          </p:cNvPr>
          <p:cNvSpPr>
            <a:spLocks noGrp="1"/>
          </p:cNvSpPr>
          <p:nvPr>
            <p:ph type="dt" sz="half" idx="10"/>
          </p:nvPr>
        </p:nvSpPr>
        <p:spPr>
          <a:xfrm>
            <a:off x="1097280" y="6468252"/>
            <a:ext cx="2472271" cy="365125"/>
          </a:xfrm>
        </p:spPr>
        <p:txBody>
          <a:bodyPr/>
          <a:lstStyle/>
          <a:p>
            <a:fld id="{D4B7A5EC-B89D-42B8-B16D-1E2784C5E2C3}" type="datetime1">
              <a:rPr lang="en-IN" smtClean="0"/>
              <a:t>08-06-2022</a:t>
            </a:fld>
            <a:endParaRPr lang="en-IN"/>
          </a:p>
        </p:txBody>
      </p:sp>
      <p:sp>
        <p:nvSpPr>
          <p:cNvPr id="5" name="Footer Placeholder 4">
            <a:extLst>
              <a:ext uri="{FF2B5EF4-FFF2-40B4-BE49-F238E27FC236}">
                <a16:creationId xmlns:a16="http://schemas.microsoft.com/office/drawing/2014/main" id="{C050B238-B900-AD8E-7F7E-8D2149C58198}"/>
              </a:ext>
            </a:extLst>
          </p:cNvPr>
          <p:cNvSpPr>
            <a:spLocks noGrp="1"/>
          </p:cNvSpPr>
          <p:nvPr>
            <p:ph type="ftr" sz="quarter" idx="11"/>
          </p:nvPr>
        </p:nvSpPr>
        <p:spPr/>
        <p:txBody>
          <a:bodyPr/>
          <a:lstStyle/>
          <a:p>
            <a:r>
              <a:rPr lang="en-IN"/>
              <a:t>20AD272-MINI PROJECT </a:t>
            </a:r>
          </a:p>
        </p:txBody>
      </p:sp>
      <p:sp>
        <p:nvSpPr>
          <p:cNvPr id="6" name="Slide Number Placeholder 5">
            <a:extLst>
              <a:ext uri="{FF2B5EF4-FFF2-40B4-BE49-F238E27FC236}">
                <a16:creationId xmlns:a16="http://schemas.microsoft.com/office/drawing/2014/main" id="{80FA588D-F34F-CCE1-3356-B825832D7097}"/>
              </a:ext>
            </a:extLst>
          </p:cNvPr>
          <p:cNvSpPr>
            <a:spLocks noGrp="1"/>
          </p:cNvSpPr>
          <p:nvPr>
            <p:ph type="sldNum" sz="quarter" idx="12"/>
          </p:nvPr>
        </p:nvSpPr>
        <p:spPr/>
        <p:txBody>
          <a:bodyPr/>
          <a:lstStyle/>
          <a:p>
            <a:fld id="{E40ACE51-2A07-47A0-928F-9E7C07ADCF05}" type="slidenum">
              <a:rPr lang="en-IN" smtClean="0"/>
              <a:pPr/>
              <a:t>18</a:t>
            </a:fld>
            <a:endParaRPr lang="en-IN"/>
          </a:p>
        </p:txBody>
      </p:sp>
    </p:spTree>
    <p:extLst>
      <p:ext uri="{BB962C8B-B14F-4D97-AF65-F5344CB8AC3E}">
        <p14:creationId xmlns:p14="http://schemas.microsoft.com/office/powerpoint/2010/main" val="2970048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89A2-7640-4796-A089-7F1925AE7A14}"/>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92543AC2-038B-440C-9E36-903936951B5F}"/>
              </a:ext>
            </a:extLst>
          </p:cNvPr>
          <p:cNvSpPr>
            <a:spLocks noGrp="1"/>
          </p:cNvSpPr>
          <p:nvPr>
            <p:ph idx="1"/>
          </p:nvPr>
        </p:nvSpPr>
        <p:spPr/>
        <p:txBody>
          <a:bodyPr>
            <a:normAutofit fontScale="92500" lnSpcReduction="10000"/>
          </a:bodyPr>
          <a:lstStyle/>
          <a:p>
            <a:pPr marL="742950" marR="76200" lvl="1" indent="-285750" algn="just">
              <a:lnSpc>
                <a:spcPct val="150000"/>
              </a:lnSpc>
              <a:spcAft>
                <a:spcPts val="0"/>
              </a:spcAft>
              <a:buSzPts val="1400"/>
              <a:buFont typeface="+mj-lt"/>
              <a:buAutoNum type="arabicPeriod"/>
              <a:tabLst>
                <a:tab pos="697865" algn="l"/>
              </a:tabLst>
            </a:pPr>
            <a:r>
              <a:rPr lang="en-US" sz="1900" dirty="0" err="1">
                <a:solidFill>
                  <a:schemeClr val="tx1"/>
                </a:solidFill>
                <a:effectLst/>
                <a:ea typeface="Times New Roman" panose="02020603050405020304" pitchFamily="18" charset="0"/>
              </a:rPr>
              <a:t>Anitha</a:t>
            </a:r>
            <a:r>
              <a:rPr lang="en-US" sz="1900" dirty="0">
                <a:solidFill>
                  <a:schemeClr val="tx1"/>
                </a:solidFill>
                <a:effectLst/>
                <a:ea typeface="Times New Roman" panose="02020603050405020304" pitchFamily="18" charset="0"/>
              </a:rPr>
              <a:t>, S.S.A. 2011 “Detecting keylogger based on visitor’s analysis with periodic behavior”, PSG College of Technology, Coimbatore, India.</a:t>
            </a:r>
          </a:p>
          <a:p>
            <a:pPr marL="742950" marR="76200" lvl="1" indent="-285750" algn="just">
              <a:lnSpc>
                <a:spcPct val="150000"/>
              </a:lnSpc>
              <a:spcAft>
                <a:spcPts val="0"/>
              </a:spcAft>
              <a:buSzPts val="1400"/>
              <a:buFont typeface="+mj-lt"/>
              <a:buAutoNum type="arabicPeriod"/>
              <a:tabLst>
                <a:tab pos="697865" algn="l"/>
              </a:tabLst>
            </a:pPr>
            <a:r>
              <a:rPr lang="en-US" sz="1900" dirty="0">
                <a:solidFill>
                  <a:schemeClr val="tx1"/>
                </a:solidFill>
                <a:effectLst/>
                <a:ea typeface="Times New Roman" panose="02020603050405020304" pitchFamily="18" charset="0"/>
              </a:rPr>
              <a:t>Le, C. Y. D., Smart T, and Wang H., 2008, “Detecting Kernel Level Keyloggers Through Dynamic Taint Analysis,”  University of William &amp; Mary.</a:t>
            </a:r>
            <a:endParaRPr lang="en-IN" sz="1900" dirty="0">
              <a:solidFill>
                <a:schemeClr val="tx1"/>
              </a:solidFill>
              <a:effectLst/>
              <a:ea typeface="Times New Roman" panose="02020603050405020304" pitchFamily="18" charset="0"/>
            </a:endParaRPr>
          </a:p>
          <a:p>
            <a:pPr marL="742950" marR="76200" lvl="1" indent="-285750" algn="just">
              <a:lnSpc>
                <a:spcPct val="150000"/>
              </a:lnSpc>
              <a:spcAft>
                <a:spcPts val="0"/>
              </a:spcAft>
              <a:buSzPts val="1400"/>
              <a:buFont typeface="+mj-lt"/>
              <a:buAutoNum type="arabicPeriod"/>
              <a:tabLst>
                <a:tab pos="697865" algn="l"/>
              </a:tabLst>
            </a:pPr>
            <a:r>
              <a:rPr lang="en-US" sz="1900" dirty="0" err="1">
                <a:solidFill>
                  <a:schemeClr val="tx1"/>
                </a:solidFill>
                <a:effectLst/>
                <a:ea typeface="Times New Roman" panose="02020603050405020304" pitchFamily="18" charset="0"/>
              </a:rPr>
              <a:t>Martignoni</a:t>
            </a:r>
            <a:r>
              <a:rPr lang="en-US" sz="1900" dirty="0">
                <a:solidFill>
                  <a:schemeClr val="tx1"/>
                </a:solidFill>
                <a:effectLst/>
                <a:ea typeface="Times New Roman" panose="02020603050405020304" pitchFamily="18" charset="0"/>
              </a:rPr>
              <a:t> E. S. L., </a:t>
            </a:r>
            <a:r>
              <a:rPr lang="en-US" sz="1900" dirty="0" err="1">
                <a:solidFill>
                  <a:schemeClr val="tx1"/>
                </a:solidFill>
                <a:effectLst/>
                <a:ea typeface="Times New Roman" panose="02020603050405020304" pitchFamily="18" charset="0"/>
              </a:rPr>
              <a:t>Fredrikson</a:t>
            </a:r>
            <a:r>
              <a:rPr lang="en-US" sz="1900" dirty="0">
                <a:solidFill>
                  <a:schemeClr val="tx1"/>
                </a:solidFill>
                <a:effectLst/>
                <a:ea typeface="Times New Roman" panose="02020603050405020304" pitchFamily="18" charset="0"/>
              </a:rPr>
              <a:t> M, Jha S, and Mitchell J. C., 2008 “A layered Structure for detecting malicious behaviors”. Heidelberg.</a:t>
            </a:r>
            <a:endParaRPr lang="en-IN" sz="1900" dirty="0">
              <a:solidFill>
                <a:schemeClr val="tx1"/>
              </a:solidFill>
              <a:effectLst/>
              <a:ea typeface="Times New Roman" panose="02020603050405020304" pitchFamily="18" charset="0"/>
            </a:endParaRPr>
          </a:p>
          <a:p>
            <a:pPr marL="742950" marR="76200" lvl="1" indent="-285750" algn="just">
              <a:lnSpc>
                <a:spcPct val="150000"/>
              </a:lnSpc>
              <a:spcAft>
                <a:spcPts val="0"/>
              </a:spcAft>
              <a:buSzPts val="1400"/>
              <a:buFont typeface="+mj-lt"/>
              <a:buAutoNum type="arabicPeriod"/>
              <a:tabLst>
                <a:tab pos="697865" algn="l"/>
              </a:tabLst>
            </a:pPr>
            <a:r>
              <a:rPr lang="en-US" sz="1900" dirty="0">
                <a:solidFill>
                  <a:schemeClr val="tx1"/>
                </a:solidFill>
                <a:effectLst/>
                <a:ea typeface="Times New Roman" panose="02020603050405020304" pitchFamily="18" charset="0"/>
              </a:rPr>
              <a:t>Rajendra, C.A.. “Keylogger in Cybersecurity education”. </a:t>
            </a:r>
            <a:r>
              <a:rPr lang="en-US" sz="1900" dirty="0" err="1">
                <a:solidFill>
                  <a:schemeClr val="tx1"/>
                </a:solidFill>
                <a:effectLst/>
                <a:ea typeface="Times New Roman" panose="02020603050405020304" pitchFamily="18" charset="0"/>
              </a:rPr>
              <a:t>Rechester</a:t>
            </a:r>
            <a:r>
              <a:rPr lang="en-US" sz="1900" dirty="0">
                <a:solidFill>
                  <a:schemeClr val="tx1"/>
                </a:solidFill>
                <a:effectLst/>
                <a:ea typeface="Times New Roman" panose="02020603050405020304" pitchFamily="18" charset="0"/>
              </a:rPr>
              <a:t> Institute of technology, </a:t>
            </a:r>
            <a:r>
              <a:rPr lang="en-US" sz="1900" dirty="0" err="1">
                <a:solidFill>
                  <a:schemeClr val="tx1"/>
                </a:solidFill>
                <a:effectLst/>
                <a:ea typeface="Times New Roman" panose="02020603050405020304" pitchFamily="18" charset="0"/>
              </a:rPr>
              <a:t>Rechester</a:t>
            </a:r>
            <a:r>
              <a:rPr lang="en-US" sz="1900" dirty="0">
                <a:solidFill>
                  <a:schemeClr val="tx1"/>
                </a:solidFill>
                <a:effectLst/>
                <a:ea typeface="Times New Roman" panose="02020603050405020304" pitchFamily="18" charset="0"/>
              </a:rPr>
              <a:t>, the big apple, United States of America</a:t>
            </a:r>
            <a:endParaRPr lang="en-IN" sz="1900" dirty="0">
              <a:solidFill>
                <a:schemeClr val="tx1"/>
              </a:solidFill>
              <a:effectLst/>
              <a:ea typeface="Times New Roman" panose="02020603050405020304" pitchFamily="18" charset="0"/>
            </a:endParaRPr>
          </a:p>
          <a:p>
            <a:pPr marL="742950" marR="76200" lvl="1" indent="-285750" algn="just">
              <a:lnSpc>
                <a:spcPct val="150000"/>
              </a:lnSpc>
              <a:spcAft>
                <a:spcPts val="0"/>
              </a:spcAft>
              <a:buSzPts val="1400"/>
              <a:buFont typeface="+mj-lt"/>
              <a:buAutoNum type="arabicPeriod"/>
              <a:tabLst>
                <a:tab pos="697865" algn="l"/>
              </a:tabLst>
            </a:pPr>
            <a:r>
              <a:rPr lang="en-US" sz="1900" dirty="0" err="1">
                <a:solidFill>
                  <a:schemeClr val="tx1"/>
                </a:solidFill>
                <a:effectLst/>
                <a:ea typeface="Times New Roman" panose="02020603050405020304" pitchFamily="18" charset="0"/>
              </a:rPr>
              <a:t>Sagiroglu</a:t>
            </a:r>
            <a:r>
              <a:rPr lang="en-US" sz="1900" dirty="0">
                <a:solidFill>
                  <a:schemeClr val="tx1"/>
                </a:solidFill>
                <a:effectLst/>
                <a:ea typeface="Times New Roman" panose="02020603050405020304" pitchFamily="18" charset="0"/>
              </a:rPr>
              <a:t>, S. and </a:t>
            </a:r>
            <a:r>
              <a:rPr lang="en-IN" sz="1900" dirty="0" err="1">
                <a:solidFill>
                  <a:schemeClr val="tx1"/>
                </a:solidFill>
                <a:effectLst/>
                <a:ea typeface="Times New Roman" panose="02020603050405020304" pitchFamily="18" charset="0"/>
              </a:rPr>
              <a:t>Canbek</a:t>
            </a:r>
            <a:r>
              <a:rPr lang="en-IN" sz="1900" dirty="0">
                <a:solidFill>
                  <a:schemeClr val="tx1"/>
                </a:solidFill>
                <a:effectLst/>
                <a:ea typeface="Times New Roman" panose="02020603050405020304" pitchFamily="18" charset="0"/>
              </a:rPr>
              <a:t>, G., 2009, “Keyloggers” IEEE Technology and Society Mag, Vol. 28, No. 3, pp. 10-17.</a:t>
            </a:r>
          </a:p>
          <a:p>
            <a:endParaRPr lang="en-US" dirty="0">
              <a:solidFill>
                <a:schemeClr val="tx1"/>
              </a:solidFill>
            </a:endParaRPr>
          </a:p>
          <a:p>
            <a:endParaRPr lang="en-US" dirty="0">
              <a:solidFill>
                <a:schemeClr val="tx1"/>
              </a:solidFill>
            </a:endParaRPr>
          </a:p>
          <a:p>
            <a:pPr marL="0" indent="0">
              <a:buNone/>
            </a:pPr>
            <a:endParaRPr lang="en-US" dirty="0">
              <a:solidFill>
                <a:schemeClr val="tx1"/>
              </a:solidFill>
            </a:endParaRPr>
          </a:p>
          <a:p>
            <a:endParaRPr lang="en-US" dirty="0">
              <a:solidFill>
                <a:schemeClr val="tx1"/>
              </a:solidFill>
            </a:endParaRPr>
          </a:p>
        </p:txBody>
      </p:sp>
      <p:sp>
        <p:nvSpPr>
          <p:cNvPr id="6" name="Slide Number Placeholder 5">
            <a:extLst>
              <a:ext uri="{FF2B5EF4-FFF2-40B4-BE49-F238E27FC236}">
                <a16:creationId xmlns:a16="http://schemas.microsoft.com/office/drawing/2014/main" id="{37AA138A-9C51-4C0D-93A7-79578D47BE45}"/>
              </a:ext>
            </a:extLst>
          </p:cNvPr>
          <p:cNvSpPr>
            <a:spLocks noGrp="1"/>
          </p:cNvSpPr>
          <p:nvPr>
            <p:ph type="sldNum" sz="quarter" idx="12"/>
          </p:nvPr>
        </p:nvSpPr>
        <p:spPr/>
        <p:txBody>
          <a:bodyPr/>
          <a:lstStyle/>
          <a:p>
            <a:fld id="{E40ACE51-2A07-47A0-928F-9E7C07ADCF05}" type="slidenum">
              <a:rPr lang="en-IN" smtClean="0"/>
              <a:pPr/>
              <a:t>19</a:t>
            </a:fld>
            <a:endParaRPr lang="en-IN"/>
          </a:p>
        </p:txBody>
      </p:sp>
      <p:sp>
        <p:nvSpPr>
          <p:cNvPr id="5" name="Date Placeholder 3">
            <a:extLst>
              <a:ext uri="{FF2B5EF4-FFF2-40B4-BE49-F238E27FC236}">
                <a16:creationId xmlns:a16="http://schemas.microsoft.com/office/drawing/2014/main" id="{07896663-F0CD-FEC8-ADEE-512659C75A9A}"/>
              </a:ext>
            </a:extLst>
          </p:cNvPr>
          <p:cNvSpPr>
            <a:spLocks noGrp="1"/>
          </p:cNvSpPr>
          <p:nvPr>
            <p:ph type="dt" sz="half" idx="10"/>
          </p:nvPr>
        </p:nvSpPr>
        <p:spPr>
          <a:xfrm>
            <a:off x="1097280" y="6468252"/>
            <a:ext cx="2472271" cy="365125"/>
          </a:xfrm>
        </p:spPr>
        <p:txBody>
          <a:bodyPr/>
          <a:lstStyle/>
          <a:p>
            <a:fld id="{D4B7A5EC-B89D-42B8-B16D-1E2784C5E2C3}" type="datetime1">
              <a:rPr lang="en-IN" smtClean="0"/>
              <a:t>08-06-2022</a:t>
            </a:fld>
            <a:endParaRPr lang="en-IN"/>
          </a:p>
        </p:txBody>
      </p:sp>
      <p:sp>
        <p:nvSpPr>
          <p:cNvPr id="7" name="Footer Placeholder 4">
            <a:extLst>
              <a:ext uri="{FF2B5EF4-FFF2-40B4-BE49-F238E27FC236}">
                <a16:creationId xmlns:a16="http://schemas.microsoft.com/office/drawing/2014/main" id="{56CB1460-2802-D230-21C0-D16630BB9EB0}"/>
              </a:ext>
            </a:extLst>
          </p:cNvPr>
          <p:cNvSpPr>
            <a:spLocks noGrp="1"/>
          </p:cNvSpPr>
          <p:nvPr>
            <p:ph type="ftr" sz="quarter" idx="11"/>
          </p:nvPr>
        </p:nvSpPr>
        <p:spPr>
          <a:xfrm>
            <a:off x="3686185" y="6459785"/>
            <a:ext cx="4822804" cy="365125"/>
          </a:xfrm>
        </p:spPr>
        <p:txBody>
          <a:bodyPr/>
          <a:lstStyle/>
          <a:p>
            <a:r>
              <a:rPr lang="en-IN"/>
              <a:t>20AD272-MINI PROJECT </a:t>
            </a:r>
          </a:p>
        </p:txBody>
      </p:sp>
    </p:spTree>
    <p:extLst>
      <p:ext uri="{BB962C8B-B14F-4D97-AF65-F5344CB8AC3E}">
        <p14:creationId xmlns:p14="http://schemas.microsoft.com/office/powerpoint/2010/main" val="155473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80312-CC18-5C1E-8B1B-E47D803C02A9}"/>
              </a:ext>
            </a:extLst>
          </p:cNvPr>
          <p:cNvSpPr>
            <a:spLocks noGrp="1"/>
          </p:cNvSpPr>
          <p:nvPr>
            <p:ph type="title"/>
          </p:nvPr>
        </p:nvSpPr>
        <p:spPr/>
        <p:txBody>
          <a:bodyPr>
            <a:normAutofit/>
          </a:bodyPr>
          <a:lstStyle/>
          <a:p>
            <a:pPr algn="ctr"/>
            <a:r>
              <a:rPr lang="en-IN" sz="4000" dirty="0"/>
              <a:t>AGENDA</a:t>
            </a:r>
          </a:p>
        </p:txBody>
      </p:sp>
      <p:sp>
        <p:nvSpPr>
          <p:cNvPr id="3" name="Content Placeholder 2">
            <a:extLst>
              <a:ext uri="{FF2B5EF4-FFF2-40B4-BE49-F238E27FC236}">
                <a16:creationId xmlns:a16="http://schemas.microsoft.com/office/drawing/2014/main" id="{01D2A569-12AA-EC86-D796-D3E8BF95F4CF}"/>
              </a:ext>
            </a:extLst>
          </p:cNvPr>
          <p:cNvSpPr>
            <a:spLocks noGrp="1"/>
          </p:cNvSpPr>
          <p:nvPr>
            <p:ph idx="1"/>
          </p:nvPr>
        </p:nvSpPr>
        <p:spPr>
          <a:xfrm>
            <a:off x="1097280" y="1424539"/>
            <a:ext cx="10058400" cy="4928135"/>
          </a:xfrm>
        </p:spPr>
        <p:txBody>
          <a:bodyPr>
            <a:normAutofit fontScale="92500" lnSpcReduction="20000"/>
          </a:bodyPr>
          <a:lstStyle/>
          <a:p>
            <a:pPr>
              <a:buFont typeface="Wingdings" panose="05000000000000000000" pitchFamily="2" charset="2"/>
              <a:buChar char="Ø"/>
            </a:pPr>
            <a:r>
              <a:rPr lang="en-IN" sz="2400" dirty="0">
                <a:solidFill>
                  <a:schemeClr val="tx1"/>
                </a:solidFill>
                <a:latin typeface="+mj-lt"/>
              </a:rPr>
              <a:t>ABSTRACT</a:t>
            </a:r>
          </a:p>
          <a:p>
            <a:pPr>
              <a:buFont typeface="Wingdings" panose="05000000000000000000" pitchFamily="2" charset="2"/>
              <a:buChar char="Ø"/>
            </a:pPr>
            <a:r>
              <a:rPr lang="en-IN" sz="2400" dirty="0">
                <a:solidFill>
                  <a:schemeClr val="tx1"/>
                </a:solidFill>
                <a:latin typeface="+mj-lt"/>
              </a:rPr>
              <a:t>INTRODUCTION</a:t>
            </a:r>
          </a:p>
          <a:p>
            <a:pPr>
              <a:buFont typeface="Wingdings" panose="05000000000000000000" pitchFamily="2" charset="2"/>
              <a:buChar char="Ø"/>
            </a:pPr>
            <a:r>
              <a:rPr lang="en-IN" sz="2400" dirty="0">
                <a:solidFill>
                  <a:schemeClr val="tx1"/>
                </a:solidFill>
                <a:latin typeface="+mj-lt"/>
              </a:rPr>
              <a:t>LITERATURE REVIEW</a:t>
            </a:r>
          </a:p>
          <a:p>
            <a:pPr>
              <a:buFont typeface="Wingdings" panose="05000000000000000000" pitchFamily="2" charset="2"/>
              <a:buChar char="Ø"/>
            </a:pPr>
            <a:r>
              <a:rPr lang="en-IN" sz="2400" dirty="0">
                <a:solidFill>
                  <a:schemeClr val="tx1"/>
                </a:solidFill>
                <a:latin typeface="+mj-lt"/>
              </a:rPr>
              <a:t>PROBLEM DEFINITION</a:t>
            </a:r>
          </a:p>
          <a:p>
            <a:pPr>
              <a:buFont typeface="Wingdings" panose="05000000000000000000" pitchFamily="2" charset="2"/>
              <a:buChar char="Ø"/>
            </a:pPr>
            <a:r>
              <a:rPr lang="en-IN" sz="2400" dirty="0">
                <a:solidFill>
                  <a:schemeClr val="tx1"/>
                </a:solidFill>
                <a:latin typeface="+mj-lt"/>
              </a:rPr>
              <a:t> OBJECTIVES</a:t>
            </a:r>
          </a:p>
          <a:p>
            <a:pPr>
              <a:buFont typeface="Wingdings" panose="05000000000000000000" pitchFamily="2" charset="2"/>
              <a:buChar char="Ø"/>
            </a:pPr>
            <a:r>
              <a:rPr lang="en-IN" sz="2400">
                <a:solidFill>
                  <a:schemeClr val="tx1"/>
                </a:solidFill>
                <a:latin typeface="+mj-lt"/>
              </a:rPr>
              <a:t> BLOCK DIAGRAM</a:t>
            </a:r>
            <a:endParaRPr lang="en-IN" sz="2400" dirty="0">
              <a:solidFill>
                <a:schemeClr val="tx1"/>
              </a:solidFill>
              <a:latin typeface="+mj-lt"/>
            </a:endParaRPr>
          </a:p>
          <a:p>
            <a:pPr>
              <a:buFont typeface="Wingdings" panose="05000000000000000000" pitchFamily="2" charset="2"/>
              <a:buChar char="Ø"/>
            </a:pPr>
            <a:r>
              <a:rPr lang="en-IN" sz="2400" dirty="0">
                <a:solidFill>
                  <a:schemeClr val="tx1"/>
                </a:solidFill>
                <a:latin typeface="+mj-lt"/>
              </a:rPr>
              <a:t>MODULE DESCRIPTION</a:t>
            </a:r>
          </a:p>
          <a:p>
            <a:pPr>
              <a:buFont typeface="Wingdings" panose="05000000000000000000" pitchFamily="2" charset="2"/>
              <a:buChar char="Ø"/>
            </a:pPr>
            <a:r>
              <a:rPr lang="en-IN" sz="2400" dirty="0">
                <a:solidFill>
                  <a:schemeClr val="tx1"/>
                </a:solidFill>
                <a:latin typeface="+mj-lt"/>
              </a:rPr>
              <a:t>SOFTWARE REQUIREMENTS</a:t>
            </a:r>
          </a:p>
          <a:p>
            <a:pPr>
              <a:buFont typeface="Wingdings" panose="05000000000000000000" pitchFamily="2" charset="2"/>
              <a:buChar char="Ø"/>
            </a:pPr>
            <a:r>
              <a:rPr lang="en-IN" sz="2400" dirty="0">
                <a:solidFill>
                  <a:schemeClr val="tx1"/>
                </a:solidFill>
                <a:latin typeface="+mj-lt"/>
              </a:rPr>
              <a:t> RESULT</a:t>
            </a:r>
          </a:p>
          <a:p>
            <a:pPr>
              <a:buFont typeface="Wingdings" panose="05000000000000000000" pitchFamily="2" charset="2"/>
              <a:buChar char="Ø"/>
            </a:pPr>
            <a:r>
              <a:rPr lang="en-IN" sz="2400" dirty="0">
                <a:solidFill>
                  <a:schemeClr val="tx1"/>
                </a:solidFill>
                <a:latin typeface="+mj-lt"/>
              </a:rPr>
              <a:t>CONCLUSION</a:t>
            </a:r>
          </a:p>
          <a:p>
            <a:pPr>
              <a:buFont typeface="Wingdings" panose="05000000000000000000" pitchFamily="2" charset="2"/>
              <a:buChar char="Ø"/>
            </a:pPr>
            <a:r>
              <a:rPr lang="en-IN" sz="2400" dirty="0">
                <a:solidFill>
                  <a:schemeClr val="tx1"/>
                </a:solidFill>
                <a:latin typeface="+mj-lt"/>
              </a:rPr>
              <a:t>FUTURE SCOPE</a:t>
            </a:r>
          </a:p>
          <a:p>
            <a:pPr>
              <a:buFont typeface="Wingdings" panose="05000000000000000000" pitchFamily="2" charset="2"/>
              <a:buChar char="Ø"/>
            </a:pPr>
            <a:r>
              <a:rPr lang="en-IN" sz="2400" dirty="0">
                <a:solidFill>
                  <a:schemeClr val="tx1"/>
                </a:solidFill>
                <a:latin typeface="+mj-lt"/>
              </a:rPr>
              <a:t>REFERENCES</a:t>
            </a:r>
          </a:p>
          <a:p>
            <a:pPr>
              <a:buFont typeface="Arial" panose="020B0604020202020204" pitchFamily="34" charset="0"/>
              <a:buChar char="•"/>
            </a:pPr>
            <a:endParaRPr lang="en-IN" sz="2400" dirty="0">
              <a:solidFill>
                <a:schemeClr val="tx1"/>
              </a:solidFill>
              <a:latin typeface="+mj-lt"/>
            </a:endParaRPr>
          </a:p>
        </p:txBody>
      </p:sp>
      <p:sp>
        <p:nvSpPr>
          <p:cNvPr id="4" name="Date Placeholder 3">
            <a:extLst>
              <a:ext uri="{FF2B5EF4-FFF2-40B4-BE49-F238E27FC236}">
                <a16:creationId xmlns:a16="http://schemas.microsoft.com/office/drawing/2014/main" id="{0BC5C6D4-0B77-3D31-FE7A-AF9CE16EDBC7}"/>
              </a:ext>
            </a:extLst>
          </p:cNvPr>
          <p:cNvSpPr>
            <a:spLocks noGrp="1"/>
          </p:cNvSpPr>
          <p:nvPr>
            <p:ph type="dt" sz="half" idx="10"/>
          </p:nvPr>
        </p:nvSpPr>
        <p:spPr/>
        <p:txBody>
          <a:bodyPr/>
          <a:lstStyle/>
          <a:p>
            <a:fld id="{AEA0CD88-7969-4576-9770-70E6270B2D7A}" type="datetime1">
              <a:rPr lang="en-IN" smtClean="0">
                <a:latin typeface="+mj-lt"/>
              </a:rPr>
              <a:t>08-06-2022</a:t>
            </a:fld>
            <a:endParaRPr lang="en-IN">
              <a:latin typeface="+mj-lt"/>
            </a:endParaRPr>
          </a:p>
        </p:txBody>
      </p:sp>
      <p:sp>
        <p:nvSpPr>
          <p:cNvPr id="5" name="Footer Placeholder 4">
            <a:extLst>
              <a:ext uri="{FF2B5EF4-FFF2-40B4-BE49-F238E27FC236}">
                <a16:creationId xmlns:a16="http://schemas.microsoft.com/office/drawing/2014/main" id="{9C1C62D3-D166-82C0-F1B6-780DF6075B92}"/>
              </a:ext>
            </a:extLst>
          </p:cNvPr>
          <p:cNvSpPr>
            <a:spLocks noGrp="1"/>
          </p:cNvSpPr>
          <p:nvPr>
            <p:ph type="ftr" sz="quarter" idx="11"/>
          </p:nvPr>
        </p:nvSpPr>
        <p:spPr/>
        <p:txBody>
          <a:bodyPr/>
          <a:lstStyle/>
          <a:p>
            <a:r>
              <a:rPr lang="en-IN">
                <a:latin typeface="+mj-lt"/>
              </a:rPr>
              <a:t>20AD272-MINI PROJECT </a:t>
            </a:r>
            <a:endParaRPr lang="en-IN" dirty="0">
              <a:latin typeface="+mj-lt"/>
            </a:endParaRPr>
          </a:p>
        </p:txBody>
      </p:sp>
      <p:sp>
        <p:nvSpPr>
          <p:cNvPr id="6" name="Slide Number Placeholder 5">
            <a:extLst>
              <a:ext uri="{FF2B5EF4-FFF2-40B4-BE49-F238E27FC236}">
                <a16:creationId xmlns:a16="http://schemas.microsoft.com/office/drawing/2014/main" id="{4DC3A1AB-FC48-E0C3-DCF0-964787837FD4}"/>
              </a:ext>
            </a:extLst>
          </p:cNvPr>
          <p:cNvSpPr>
            <a:spLocks noGrp="1"/>
          </p:cNvSpPr>
          <p:nvPr>
            <p:ph type="sldNum" sz="quarter" idx="12"/>
          </p:nvPr>
        </p:nvSpPr>
        <p:spPr/>
        <p:txBody>
          <a:bodyPr/>
          <a:lstStyle/>
          <a:p>
            <a:fld id="{E40ACE51-2A07-47A0-928F-9E7C07ADCF05}" type="slidenum">
              <a:rPr lang="en-IN" smtClean="0">
                <a:latin typeface="+mj-lt"/>
              </a:rPr>
              <a:pPr/>
              <a:t>2</a:t>
            </a:fld>
            <a:endParaRPr lang="en-IN">
              <a:latin typeface="+mj-lt"/>
            </a:endParaRPr>
          </a:p>
        </p:txBody>
      </p:sp>
    </p:spTree>
    <p:extLst>
      <p:ext uri="{BB962C8B-B14F-4D97-AF65-F5344CB8AC3E}">
        <p14:creationId xmlns:p14="http://schemas.microsoft.com/office/powerpoint/2010/main" val="2376295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p>
        </p:txBody>
      </p:sp>
      <p:sp>
        <p:nvSpPr>
          <p:cNvPr id="3" name="Content Placeholder 2"/>
          <p:cNvSpPr>
            <a:spLocks noGrp="1"/>
          </p:cNvSpPr>
          <p:nvPr>
            <p:ph idx="1"/>
          </p:nvPr>
        </p:nvSpPr>
        <p:spPr>
          <a:xfrm>
            <a:off x="1097280" y="2155575"/>
            <a:ext cx="10058400" cy="2546849"/>
          </a:xfrm>
        </p:spPr>
        <p:txBody>
          <a:bodyPr>
            <a:normAutofit/>
          </a:bodyPr>
          <a:lstStyle/>
          <a:p>
            <a:pPr marL="434340" indent="-342900" algn="just">
              <a:lnSpc>
                <a:spcPct val="100000"/>
              </a:lnSpc>
              <a:spcAft>
                <a:spcPts val="1200"/>
              </a:spcAft>
              <a:buFont typeface="Wingdings" panose="05000000000000000000" pitchFamily="2" charset="2"/>
              <a:buChar char="Ø"/>
            </a:pPr>
            <a:r>
              <a:rPr lang="en-US" sz="1900" dirty="0">
                <a:solidFill>
                  <a:schemeClr val="tx1"/>
                </a:solidFill>
                <a:ea typeface="Times New Roman" panose="02020603050405020304" pitchFamily="18" charset="0"/>
              </a:rPr>
              <a:t>K</a:t>
            </a:r>
            <a:r>
              <a:rPr lang="en-US" sz="1900" dirty="0">
                <a:solidFill>
                  <a:schemeClr val="tx1"/>
                </a:solidFill>
                <a:effectLst/>
                <a:ea typeface="Times New Roman" panose="02020603050405020304" pitchFamily="18" charset="0"/>
              </a:rPr>
              <a:t>eylogger software can be used to retrieve statistics while working record is broken because of numerous reasons like loss of strength and many others. </a:t>
            </a:r>
          </a:p>
          <a:p>
            <a:pPr marL="434340" indent="-342900" algn="just">
              <a:lnSpc>
                <a:spcPct val="100000"/>
              </a:lnSpc>
              <a:spcAft>
                <a:spcPts val="1200"/>
              </a:spcAft>
              <a:buFont typeface="Wingdings" panose="05000000000000000000" pitchFamily="2" charset="2"/>
              <a:buChar char="Ø"/>
            </a:pPr>
            <a:r>
              <a:rPr lang="en-US" sz="1900" dirty="0">
                <a:solidFill>
                  <a:schemeClr val="tx1"/>
                </a:solidFill>
                <a:ea typeface="Times New Roman" panose="02020603050405020304" pitchFamily="18" charset="0"/>
              </a:rPr>
              <a:t>U</a:t>
            </a:r>
            <a:r>
              <a:rPr lang="en-US" sz="1900" dirty="0">
                <a:solidFill>
                  <a:schemeClr val="tx1"/>
                </a:solidFill>
                <a:effectLst/>
                <a:ea typeface="Times New Roman" panose="02020603050405020304" pitchFamily="18" charset="0"/>
              </a:rPr>
              <a:t>se of this application is that customers can recollect forgotten email or URL. </a:t>
            </a:r>
          </a:p>
          <a:p>
            <a:pPr marL="434340" indent="-342900" algn="just">
              <a:lnSpc>
                <a:spcPct val="100000"/>
              </a:lnSpc>
              <a:spcAft>
                <a:spcPts val="1200"/>
              </a:spcAft>
              <a:buFont typeface="Wingdings" panose="05000000000000000000" pitchFamily="2" charset="2"/>
              <a:buChar char="Ø"/>
            </a:pPr>
            <a:r>
              <a:rPr lang="en-US" sz="1900" dirty="0">
                <a:solidFill>
                  <a:schemeClr val="tx1"/>
                </a:solidFill>
                <a:effectLst/>
                <a:ea typeface="Times New Roman" panose="02020603050405020304" pitchFamily="18" charset="0"/>
              </a:rPr>
              <a:t>On this keylogger task, whenever the consumer sorts something via the keyboard, the keystrokes are captured and mailed to the mail identity of admin without the understanding of the person in the time set.</a:t>
            </a:r>
            <a:endParaRPr lang="en-IN" sz="1900" dirty="0">
              <a:solidFill>
                <a:schemeClr val="tx1"/>
              </a:solidFill>
              <a:effectLst/>
              <a:ea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E40ACE51-2A07-47A0-928F-9E7C07ADCF05}" type="slidenum">
              <a:rPr lang="en-IN" smtClean="0"/>
              <a:pPr/>
              <a:t>3</a:t>
            </a:fld>
            <a:endParaRPr lang="en-IN"/>
          </a:p>
        </p:txBody>
      </p:sp>
      <p:sp>
        <p:nvSpPr>
          <p:cNvPr id="5" name="Date Placeholder 3">
            <a:extLst>
              <a:ext uri="{FF2B5EF4-FFF2-40B4-BE49-F238E27FC236}">
                <a16:creationId xmlns:a16="http://schemas.microsoft.com/office/drawing/2014/main" id="{62A34A1A-C260-EB4A-4668-BA8DF5D7B1F1}"/>
              </a:ext>
            </a:extLst>
          </p:cNvPr>
          <p:cNvSpPr>
            <a:spLocks noGrp="1"/>
          </p:cNvSpPr>
          <p:nvPr>
            <p:ph type="dt" sz="half" idx="10"/>
          </p:nvPr>
        </p:nvSpPr>
        <p:spPr>
          <a:xfrm>
            <a:off x="1097280" y="6445940"/>
            <a:ext cx="2472271" cy="365125"/>
          </a:xfrm>
        </p:spPr>
        <p:txBody>
          <a:bodyPr/>
          <a:lstStyle/>
          <a:p>
            <a:fld id="{D4B7A5EC-B89D-42B8-B16D-1E2784C5E2C3}" type="datetime1">
              <a:rPr lang="en-IN" smtClean="0"/>
              <a:t>08-06-2022</a:t>
            </a:fld>
            <a:endParaRPr lang="en-IN"/>
          </a:p>
        </p:txBody>
      </p:sp>
      <p:sp>
        <p:nvSpPr>
          <p:cNvPr id="7" name="Footer Placeholder 4">
            <a:extLst>
              <a:ext uri="{FF2B5EF4-FFF2-40B4-BE49-F238E27FC236}">
                <a16:creationId xmlns:a16="http://schemas.microsoft.com/office/drawing/2014/main" id="{AB1CAC69-0321-B07B-9A14-D22C172DFDB5}"/>
              </a:ext>
            </a:extLst>
          </p:cNvPr>
          <p:cNvSpPr>
            <a:spLocks noGrp="1"/>
          </p:cNvSpPr>
          <p:nvPr>
            <p:ph type="ftr" sz="quarter" idx="11"/>
          </p:nvPr>
        </p:nvSpPr>
        <p:spPr>
          <a:xfrm>
            <a:off x="3765109" y="6459784"/>
            <a:ext cx="4822804" cy="365125"/>
          </a:xfrm>
        </p:spPr>
        <p:txBody>
          <a:bodyPr/>
          <a:lstStyle/>
          <a:p>
            <a:r>
              <a:rPr lang="en-IN" dirty="0"/>
              <a:t>20AD272-MINI PROJECT </a:t>
            </a:r>
          </a:p>
        </p:txBody>
      </p:sp>
    </p:spTree>
    <p:extLst>
      <p:ext uri="{BB962C8B-B14F-4D97-AF65-F5344CB8AC3E}">
        <p14:creationId xmlns:p14="http://schemas.microsoft.com/office/powerpoint/2010/main" val="3821889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INTRODUCTION</a:t>
            </a:r>
          </a:p>
        </p:txBody>
      </p:sp>
      <p:sp>
        <p:nvSpPr>
          <p:cNvPr id="3" name="Content Placeholder 2"/>
          <p:cNvSpPr>
            <a:spLocks noGrp="1"/>
          </p:cNvSpPr>
          <p:nvPr>
            <p:ph idx="1"/>
          </p:nvPr>
        </p:nvSpPr>
        <p:spPr>
          <a:xfrm>
            <a:off x="850084" y="361888"/>
            <a:ext cx="10244636" cy="3214848"/>
          </a:xfrm>
        </p:spPr>
        <p:txBody>
          <a:bodyPr>
            <a:normAutofit/>
          </a:bodyPr>
          <a:lstStyle/>
          <a:p>
            <a:pPr marL="434340" indent="-342900" algn="just">
              <a:lnSpc>
                <a:spcPct val="100000"/>
              </a:lnSpc>
              <a:spcAft>
                <a:spcPts val="1200"/>
              </a:spcAft>
              <a:buFont typeface="Wingdings" panose="05000000000000000000" pitchFamily="2" charset="2"/>
              <a:buChar char="Ø"/>
            </a:pPr>
            <a:endParaRPr lang="en-US" sz="2100" dirty="0">
              <a:solidFill>
                <a:schemeClr val="tx1"/>
              </a:solidFill>
              <a:effectLst/>
              <a:ea typeface="Times New Roman" panose="02020603050405020304" pitchFamily="18" charset="0"/>
            </a:endParaRPr>
          </a:p>
          <a:p>
            <a:pPr marL="434340" indent="-342900" algn="just">
              <a:lnSpc>
                <a:spcPct val="100000"/>
              </a:lnSpc>
              <a:spcAft>
                <a:spcPts val="1200"/>
              </a:spcAft>
              <a:buFont typeface="Wingdings" panose="05000000000000000000" pitchFamily="2" charset="2"/>
              <a:buChar char="Ø"/>
            </a:pPr>
            <a:endParaRPr lang="en-US" sz="2100" dirty="0">
              <a:solidFill>
                <a:schemeClr val="tx1"/>
              </a:solidFill>
              <a:ea typeface="Times New Roman" panose="02020603050405020304" pitchFamily="18" charset="0"/>
            </a:endParaRPr>
          </a:p>
          <a:p>
            <a:pPr marL="434340" indent="-342900" algn="just">
              <a:lnSpc>
                <a:spcPct val="100000"/>
              </a:lnSpc>
              <a:spcAft>
                <a:spcPts val="1200"/>
              </a:spcAft>
              <a:buFont typeface="Wingdings" panose="05000000000000000000" pitchFamily="2" charset="2"/>
              <a:buChar char="Ø"/>
            </a:pPr>
            <a:r>
              <a:rPr lang="en-US" sz="1900" dirty="0">
                <a:solidFill>
                  <a:schemeClr val="tx1"/>
                </a:solidFill>
                <a:effectLst/>
                <a:ea typeface="Times New Roman" panose="02020603050405020304" pitchFamily="18" charset="0"/>
              </a:rPr>
              <a:t>Keyloggers are particularly effective in monitoring ongoing crimes that is a surveillance utility used to track the users which log keystrokes, makes use of log documents to retrieve records, capture a record of all typed keys.</a:t>
            </a:r>
          </a:p>
          <a:p>
            <a:pPr marL="434340" indent="-342900" algn="just">
              <a:lnSpc>
                <a:spcPct val="100000"/>
              </a:lnSpc>
              <a:spcAft>
                <a:spcPts val="1200"/>
              </a:spcAft>
              <a:buFont typeface="Wingdings" panose="05000000000000000000" pitchFamily="2" charset="2"/>
              <a:buChar char="Ø"/>
            </a:pPr>
            <a:r>
              <a:rPr lang="en-US" sz="1900" dirty="0">
                <a:solidFill>
                  <a:schemeClr val="tx1"/>
                </a:solidFill>
                <a:effectLst/>
                <a:ea typeface="Times New Roman" panose="02020603050405020304" pitchFamily="18" charset="0"/>
              </a:rPr>
              <a:t>The accrued records are saved on the machine as a hidden report or emailed to the Admin or the forensic analyst.</a:t>
            </a:r>
            <a:endParaRPr lang="en-IN" sz="1900" dirty="0">
              <a:solidFill>
                <a:schemeClr val="tx1"/>
              </a:solidFill>
              <a:effectLst/>
              <a:ea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E40ACE51-2A07-47A0-928F-9E7C07ADCF05}" type="slidenum">
              <a:rPr lang="en-IN" smtClean="0"/>
              <a:pPr/>
              <a:t>4</a:t>
            </a:fld>
            <a:endParaRPr lang="en-IN"/>
          </a:p>
        </p:txBody>
      </p:sp>
      <p:sp>
        <p:nvSpPr>
          <p:cNvPr id="5" name="Date Placeholder 3">
            <a:extLst>
              <a:ext uri="{FF2B5EF4-FFF2-40B4-BE49-F238E27FC236}">
                <a16:creationId xmlns:a16="http://schemas.microsoft.com/office/drawing/2014/main" id="{DD1CCE4F-8FA1-4628-2B1B-A28FA5DCD5E9}"/>
              </a:ext>
            </a:extLst>
          </p:cNvPr>
          <p:cNvSpPr>
            <a:spLocks noGrp="1"/>
          </p:cNvSpPr>
          <p:nvPr>
            <p:ph type="dt" sz="half" idx="10"/>
          </p:nvPr>
        </p:nvSpPr>
        <p:spPr>
          <a:xfrm>
            <a:off x="1097280" y="6458570"/>
            <a:ext cx="2472271" cy="365125"/>
          </a:xfrm>
        </p:spPr>
        <p:txBody>
          <a:bodyPr/>
          <a:lstStyle/>
          <a:p>
            <a:fld id="{D4B7A5EC-B89D-42B8-B16D-1E2784C5E2C3}" type="datetime1">
              <a:rPr lang="en-IN" smtClean="0"/>
              <a:t>08-06-2022</a:t>
            </a:fld>
            <a:endParaRPr lang="en-IN" dirty="0"/>
          </a:p>
        </p:txBody>
      </p:sp>
      <p:sp>
        <p:nvSpPr>
          <p:cNvPr id="7" name="Footer Placeholder 4">
            <a:extLst>
              <a:ext uri="{FF2B5EF4-FFF2-40B4-BE49-F238E27FC236}">
                <a16:creationId xmlns:a16="http://schemas.microsoft.com/office/drawing/2014/main" id="{2ED02996-39EF-E42A-AAC2-43DBA196168A}"/>
              </a:ext>
            </a:extLst>
          </p:cNvPr>
          <p:cNvSpPr>
            <a:spLocks noGrp="1"/>
          </p:cNvSpPr>
          <p:nvPr>
            <p:ph type="ftr" sz="quarter" idx="11"/>
          </p:nvPr>
        </p:nvSpPr>
        <p:spPr>
          <a:xfrm>
            <a:off x="3715078" y="6458571"/>
            <a:ext cx="4822804" cy="365125"/>
          </a:xfrm>
        </p:spPr>
        <p:txBody>
          <a:bodyPr/>
          <a:lstStyle/>
          <a:p>
            <a:r>
              <a:rPr lang="en-IN" dirty="0"/>
              <a:t>20AD272-MINI PROJECT </a:t>
            </a:r>
          </a:p>
        </p:txBody>
      </p:sp>
    </p:spTree>
    <p:extLst>
      <p:ext uri="{BB962C8B-B14F-4D97-AF65-F5344CB8AC3E}">
        <p14:creationId xmlns:p14="http://schemas.microsoft.com/office/powerpoint/2010/main" val="392237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390818"/>
            <a:ext cx="10058400" cy="991646"/>
          </a:xfrm>
        </p:spPr>
        <p:txBody>
          <a:bodyPr>
            <a:normAutofit/>
          </a:bodyPr>
          <a:lstStyle/>
          <a:p>
            <a:r>
              <a:rPr lang="en-IN" dirty="0"/>
              <a:t>LITERATURE REVIEW</a:t>
            </a:r>
          </a:p>
        </p:txBody>
      </p:sp>
      <p:sp>
        <p:nvSpPr>
          <p:cNvPr id="6" name="Slide Number Placeholder 5"/>
          <p:cNvSpPr>
            <a:spLocks noGrp="1"/>
          </p:cNvSpPr>
          <p:nvPr>
            <p:ph type="sldNum" sz="quarter" idx="12"/>
          </p:nvPr>
        </p:nvSpPr>
        <p:spPr/>
        <p:txBody>
          <a:bodyPr/>
          <a:lstStyle/>
          <a:p>
            <a:fld id="{E40ACE51-2A07-47A0-928F-9E7C07ADCF05}" type="slidenum">
              <a:rPr lang="en-IN" smtClean="0"/>
              <a:pPr/>
              <a:t>5</a:t>
            </a:fld>
            <a:endParaRPr lang="en-IN"/>
          </a:p>
        </p:txBody>
      </p:sp>
      <p:graphicFrame>
        <p:nvGraphicFramePr>
          <p:cNvPr id="12" name="Table 12">
            <a:extLst>
              <a:ext uri="{FF2B5EF4-FFF2-40B4-BE49-F238E27FC236}">
                <a16:creationId xmlns:a16="http://schemas.microsoft.com/office/drawing/2014/main" id="{2487A42C-BD1D-44D5-8ECC-EC3C77F845C1}"/>
              </a:ext>
            </a:extLst>
          </p:cNvPr>
          <p:cNvGraphicFramePr>
            <a:graphicFrameLocks noGrp="1"/>
          </p:cNvGraphicFramePr>
          <p:nvPr>
            <p:ph idx="1"/>
          </p:nvPr>
        </p:nvGraphicFramePr>
        <p:xfrm>
          <a:off x="132170" y="1437085"/>
          <a:ext cx="11927660" cy="5212080"/>
        </p:xfrm>
        <a:graphic>
          <a:graphicData uri="http://schemas.openxmlformats.org/drawingml/2006/table">
            <a:tbl>
              <a:tblPr firstRow="1" bandRow="1">
                <a:tableStyleId>{5C22544A-7EE6-4342-B048-85BDC9FD1C3A}</a:tableStyleId>
              </a:tblPr>
              <a:tblGrid>
                <a:gridCol w="3065622">
                  <a:extLst>
                    <a:ext uri="{9D8B030D-6E8A-4147-A177-3AD203B41FA5}">
                      <a16:colId xmlns:a16="http://schemas.microsoft.com/office/drawing/2014/main" val="1990298869"/>
                    </a:ext>
                  </a:extLst>
                </a:gridCol>
                <a:gridCol w="3264441">
                  <a:extLst>
                    <a:ext uri="{9D8B030D-6E8A-4147-A177-3AD203B41FA5}">
                      <a16:colId xmlns:a16="http://schemas.microsoft.com/office/drawing/2014/main" val="2706562689"/>
                    </a:ext>
                  </a:extLst>
                </a:gridCol>
                <a:gridCol w="1556473">
                  <a:extLst>
                    <a:ext uri="{9D8B030D-6E8A-4147-A177-3AD203B41FA5}">
                      <a16:colId xmlns:a16="http://schemas.microsoft.com/office/drawing/2014/main" val="2452587364"/>
                    </a:ext>
                  </a:extLst>
                </a:gridCol>
                <a:gridCol w="4041124">
                  <a:extLst>
                    <a:ext uri="{9D8B030D-6E8A-4147-A177-3AD203B41FA5}">
                      <a16:colId xmlns:a16="http://schemas.microsoft.com/office/drawing/2014/main" val="4253132423"/>
                    </a:ext>
                  </a:extLst>
                </a:gridCol>
              </a:tblGrid>
              <a:tr h="572038">
                <a:tc>
                  <a:txBody>
                    <a:bodyPr/>
                    <a:lstStyle/>
                    <a:p>
                      <a:r>
                        <a:rPr lang="en-US" dirty="0"/>
                        <a:t>Title </a:t>
                      </a:r>
                    </a:p>
                  </a:txBody>
                  <a:tcPr/>
                </a:tc>
                <a:tc>
                  <a:txBody>
                    <a:bodyPr/>
                    <a:lstStyle/>
                    <a:p>
                      <a:r>
                        <a:rPr lang="en-US" dirty="0"/>
                        <a:t>Author</a:t>
                      </a:r>
                    </a:p>
                  </a:txBody>
                  <a:tcPr/>
                </a:tc>
                <a:tc>
                  <a:txBody>
                    <a:bodyPr/>
                    <a:lstStyle/>
                    <a:p>
                      <a:r>
                        <a:rPr lang="en-US" dirty="0"/>
                        <a:t>Year of Publication</a:t>
                      </a:r>
                    </a:p>
                  </a:txBody>
                  <a:tcPr/>
                </a:tc>
                <a:tc>
                  <a:txBody>
                    <a:bodyPr/>
                    <a:lstStyle/>
                    <a:p>
                      <a:r>
                        <a:rPr lang="en-US" dirty="0"/>
                        <a:t>Description</a:t>
                      </a:r>
                    </a:p>
                  </a:txBody>
                  <a:tcPr/>
                </a:tc>
                <a:extLst>
                  <a:ext uri="{0D108BD9-81ED-4DB2-BD59-A6C34878D82A}">
                    <a16:rowId xmlns:a16="http://schemas.microsoft.com/office/drawing/2014/main" val="1512421564"/>
                  </a:ext>
                </a:extLst>
              </a:tr>
              <a:tr h="2288154">
                <a:tc>
                  <a:txBody>
                    <a:bodyPr/>
                    <a:lstStyle/>
                    <a:p>
                      <a:pPr lvl="1"/>
                      <a:r>
                        <a:rPr lang="en-US" sz="1800" b="0" kern="1200" dirty="0">
                          <a:solidFill>
                            <a:schemeClr val="dk1"/>
                          </a:solidFill>
                          <a:effectLst/>
                          <a:latin typeface="+mn-lt"/>
                          <a:ea typeface="+mn-ea"/>
                          <a:cs typeface="+mn-cs"/>
                        </a:rPr>
                        <a:t>Keyloggers in Cybersecurity Education Christopher Wood </a:t>
                      </a:r>
                      <a:endParaRPr lang="en-IN" sz="1800" b="0" kern="1200" dirty="0">
                        <a:solidFill>
                          <a:schemeClr val="dk1"/>
                        </a:solidFill>
                        <a:effectLst/>
                        <a:latin typeface="+mn-lt"/>
                        <a:ea typeface="+mn-ea"/>
                        <a:cs typeface="+mn-cs"/>
                      </a:endParaRPr>
                    </a:p>
                    <a:p>
                      <a:endParaRPr lang="en-IN" sz="1800" kern="1200" dirty="0">
                        <a:solidFill>
                          <a:schemeClr val="dk1"/>
                        </a:solidFill>
                        <a:effectLst/>
                        <a:latin typeface="+mn-lt"/>
                        <a:ea typeface="+mn-ea"/>
                        <a:cs typeface="+mn-cs"/>
                      </a:endParaRPr>
                    </a:p>
                    <a:p>
                      <a:r>
                        <a:rPr lang="en-US" u="sng" dirty="0">
                          <a:solidFill>
                            <a:srgbClr val="0070C0"/>
                          </a:solidFill>
                        </a:rPr>
                        <a:t>https://citeseerx.ist.psu.edu/viewdoc/download?doi=10.1.1.600.5731&amp;rep=rep1&amp;type=pdf</a:t>
                      </a:r>
                    </a:p>
                  </a:txBody>
                  <a:tcPr/>
                </a:tc>
                <a:tc>
                  <a:txBody>
                    <a:bodyPr/>
                    <a:lstStyle/>
                    <a:p>
                      <a:r>
                        <a:rPr lang="en-US" dirty="0"/>
                        <a:t>Christopher A. Wood and Rajendra K. Raj</a:t>
                      </a:r>
                    </a:p>
                  </a:txBody>
                  <a:tcPr/>
                </a:tc>
                <a:tc>
                  <a:txBody>
                    <a:bodyPr/>
                    <a:lstStyle/>
                    <a:p>
                      <a:pPr algn="ctr"/>
                      <a:r>
                        <a:rPr lang="en-US" dirty="0"/>
                        <a:t>2010</a:t>
                      </a:r>
                    </a:p>
                  </a:txBody>
                  <a:tcPr/>
                </a:tc>
                <a:tc>
                  <a:txBody>
                    <a:bodyPr/>
                    <a:lstStyle/>
                    <a:p>
                      <a:r>
                        <a:rPr lang="en-US" dirty="0"/>
                        <a:t>This paper provides an overview of keylogger programs, discusses keylogger design, implementation, and usage, and presents effective approaches to detect and prevent keylogging attacks. </a:t>
                      </a:r>
                    </a:p>
                  </a:txBody>
                  <a:tcPr/>
                </a:tc>
                <a:extLst>
                  <a:ext uri="{0D108BD9-81ED-4DB2-BD59-A6C34878D82A}">
                    <a16:rowId xmlns:a16="http://schemas.microsoft.com/office/drawing/2014/main" val="702095004"/>
                  </a:ext>
                </a:extLst>
              </a:tr>
              <a:tr h="1797835">
                <a:tc>
                  <a:txBody>
                    <a:bodyPr/>
                    <a:lstStyle/>
                    <a:p>
                      <a:r>
                        <a:rPr lang="en-US" dirty="0"/>
                        <a:t>Keyloggers for windows using Python</a:t>
                      </a:r>
                    </a:p>
                    <a:p>
                      <a:endParaRPr lang="en-US" dirty="0"/>
                    </a:p>
                    <a:p>
                      <a:r>
                        <a:rPr lang="en-US" u="sng" dirty="0">
                          <a:solidFill>
                            <a:srgbClr val="0070C0"/>
                          </a:solidFill>
                        </a:rPr>
                        <a:t>https://www.scribd.com/document/489823348/Keylogger-for-Windows-using-Python</a:t>
                      </a:r>
                    </a:p>
                  </a:txBody>
                  <a:tcPr/>
                </a:tc>
                <a:tc>
                  <a:txBody>
                    <a:bodyPr/>
                    <a:lstStyle/>
                    <a:p>
                      <a:r>
                        <a:rPr lang="en-US" dirty="0"/>
                        <a:t>Santripti Bhujel, Mrs. N. Priya</a:t>
                      </a:r>
                    </a:p>
                  </a:txBody>
                  <a:tcPr/>
                </a:tc>
                <a:tc>
                  <a:txBody>
                    <a:bodyPr/>
                    <a:lstStyle/>
                    <a:p>
                      <a:pPr algn="ctr"/>
                      <a:r>
                        <a:rPr lang="en-US" dirty="0"/>
                        <a:t>2020</a:t>
                      </a:r>
                    </a:p>
                  </a:txBody>
                  <a:tcPr/>
                </a:tc>
                <a:tc>
                  <a:txBody>
                    <a:bodyPr/>
                    <a:lstStyle/>
                    <a:p>
                      <a:r>
                        <a:rPr lang="en-US" dirty="0"/>
                        <a:t>This paper completely deals with keyloggers with python used in windows. This thesis tells how to monitor the keystrokes using python.</a:t>
                      </a:r>
                    </a:p>
                  </a:txBody>
                  <a:tcPr/>
                </a:tc>
                <a:extLst>
                  <a:ext uri="{0D108BD9-81ED-4DB2-BD59-A6C34878D82A}">
                    <a16:rowId xmlns:a16="http://schemas.microsoft.com/office/drawing/2014/main" val="1150053377"/>
                  </a:ext>
                </a:extLst>
              </a:tr>
            </a:tbl>
          </a:graphicData>
        </a:graphic>
      </p:graphicFrame>
    </p:spTree>
    <p:extLst>
      <p:ext uri="{BB962C8B-B14F-4D97-AF65-F5344CB8AC3E}">
        <p14:creationId xmlns:p14="http://schemas.microsoft.com/office/powerpoint/2010/main" val="149347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390818"/>
            <a:ext cx="10058400" cy="991646"/>
          </a:xfrm>
        </p:spPr>
        <p:txBody>
          <a:bodyPr>
            <a:normAutofit/>
          </a:bodyPr>
          <a:lstStyle/>
          <a:p>
            <a:r>
              <a:rPr lang="en-IN" dirty="0"/>
              <a:t>LITERATURE REVIEW</a:t>
            </a:r>
          </a:p>
        </p:txBody>
      </p:sp>
      <p:sp>
        <p:nvSpPr>
          <p:cNvPr id="6" name="Slide Number Placeholder 5"/>
          <p:cNvSpPr>
            <a:spLocks noGrp="1"/>
          </p:cNvSpPr>
          <p:nvPr>
            <p:ph type="sldNum" sz="quarter" idx="12"/>
          </p:nvPr>
        </p:nvSpPr>
        <p:spPr/>
        <p:txBody>
          <a:bodyPr/>
          <a:lstStyle/>
          <a:p>
            <a:fld id="{E40ACE51-2A07-47A0-928F-9E7C07ADCF05}" type="slidenum">
              <a:rPr lang="en-IN" smtClean="0"/>
              <a:pPr/>
              <a:t>6</a:t>
            </a:fld>
            <a:endParaRPr lang="en-IN"/>
          </a:p>
        </p:txBody>
      </p:sp>
      <p:graphicFrame>
        <p:nvGraphicFramePr>
          <p:cNvPr id="12" name="Table 12">
            <a:extLst>
              <a:ext uri="{FF2B5EF4-FFF2-40B4-BE49-F238E27FC236}">
                <a16:creationId xmlns:a16="http://schemas.microsoft.com/office/drawing/2014/main" id="{2487A42C-BD1D-44D5-8ECC-EC3C77F845C1}"/>
              </a:ext>
            </a:extLst>
          </p:cNvPr>
          <p:cNvGraphicFramePr>
            <a:graphicFrameLocks noGrp="1"/>
          </p:cNvGraphicFramePr>
          <p:nvPr>
            <p:ph idx="1"/>
          </p:nvPr>
        </p:nvGraphicFramePr>
        <p:xfrm>
          <a:off x="493614" y="1535392"/>
          <a:ext cx="10560571" cy="5302378"/>
        </p:xfrm>
        <a:graphic>
          <a:graphicData uri="http://schemas.openxmlformats.org/drawingml/2006/table">
            <a:tbl>
              <a:tblPr firstRow="1" bandRow="1">
                <a:tableStyleId>{5C22544A-7EE6-4342-B048-85BDC9FD1C3A}</a:tableStyleId>
              </a:tblPr>
              <a:tblGrid>
                <a:gridCol w="3295011">
                  <a:extLst>
                    <a:ext uri="{9D8B030D-6E8A-4147-A177-3AD203B41FA5}">
                      <a16:colId xmlns:a16="http://schemas.microsoft.com/office/drawing/2014/main" val="1990298869"/>
                    </a:ext>
                  </a:extLst>
                </a:gridCol>
                <a:gridCol w="3025203">
                  <a:extLst>
                    <a:ext uri="{9D8B030D-6E8A-4147-A177-3AD203B41FA5}">
                      <a16:colId xmlns:a16="http://schemas.microsoft.com/office/drawing/2014/main" val="2706562689"/>
                    </a:ext>
                  </a:extLst>
                </a:gridCol>
                <a:gridCol w="1433527">
                  <a:extLst>
                    <a:ext uri="{9D8B030D-6E8A-4147-A177-3AD203B41FA5}">
                      <a16:colId xmlns:a16="http://schemas.microsoft.com/office/drawing/2014/main" val="2452587364"/>
                    </a:ext>
                  </a:extLst>
                </a:gridCol>
                <a:gridCol w="2806830">
                  <a:extLst>
                    <a:ext uri="{9D8B030D-6E8A-4147-A177-3AD203B41FA5}">
                      <a16:colId xmlns:a16="http://schemas.microsoft.com/office/drawing/2014/main" val="4253132423"/>
                    </a:ext>
                  </a:extLst>
                </a:gridCol>
              </a:tblGrid>
              <a:tr h="730378">
                <a:tc>
                  <a:txBody>
                    <a:bodyPr/>
                    <a:lstStyle/>
                    <a:p>
                      <a:r>
                        <a:rPr lang="en-US" dirty="0"/>
                        <a:t>Title </a:t>
                      </a:r>
                    </a:p>
                  </a:txBody>
                  <a:tcPr/>
                </a:tc>
                <a:tc>
                  <a:txBody>
                    <a:bodyPr/>
                    <a:lstStyle/>
                    <a:p>
                      <a:r>
                        <a:rPr lang="en-US" dirty="0"/>
                        <a:t>Author</a:t>
                      </a:r>
                    </a:p>
                  </a:txBody>
                  <a:tcPr/>
                </a:tc>
                <a:tc>
                  <a:txBody>
                    <a:bodyPr/>
                    <a:lstStyle/>
                    <a:p>
                      <a:r>
                        <a:rPr lang="en-US" dirty="0"/>
                        <a:t>Year of Publication</a:t>
                      </a:r>
                    </a:p>
                  </a:txBody>
                  <a:tcPr/>
                </a:tc>
                <a:tc>
                  <a:txBody>
                    <a:bodyPr/>
                    <a:lstStyle/>
                    <a:p>
                      <a:r>
                        <a:rPr lang="en-US" dirty="0"/>
                        <a:t>Description</a:t>
                      </a:r>
                    </a:p>
                  </a:txBody>
                  <a:tcPr/>
                </a:tc>
                <a:extLst>
                  <a:ext uri="{0D108BD9-81ED-4DB2-BD59-A6C34878D82A}">
                    <a16:rowId xmlns:a16="http://schemas.microsoft.com/office/drawing/2014/main" val="1512421564"/>
                  </a:ext>
                </a:extLst>
              </a:tr>
              <a:tr h="1812815">
                <a:tc>
                  <a:txBody>
                    <a:bodyPr/>
                    <a:lstStyle/>
                    <a:p>
                      <a:pPr lvl="1"/>
                      <a:r>
                        <a:rPr lang="en-US" sz="1800" b="0" kern="1200" dirty="0">
                          <a:solidFill>
                            <a:schemeClr val="dk1"/>
                          </a:solidFill>
                          <a:effectLst/>
                          <a:latin typeface="+mn-lt"/>
                          <a:ea typeface="+mn-ea"/>
                          <a:cs typeface="+mn-cs"/>
                        </a:rPr>
                        <a:t>Developing Software Primarily Based Key logger and a technique to protect from Unknown Key loggers </a:t>
                      </a:r>
                      <a:endParaRPr lang="en-IN" sz="2000" b="0" kern="1200" dirty="0">
                        <a:solidFill>
                          <a:schemeClr val="dk1"/>
                        </a:solidFill>
                        <a:effectLst/>
                        <a:latin typeface="+mn-lt"/>
                        <a:ea typeface="+mn-ea"/>
                        <a:cs typeface="+mn-cs"/>
                      </a:endParaRPr>
                    </a:p>
                    <a:p>
                      <a:endParaRPr lang="en-US" dirty="0"/>
                    </a:p>
                    <a:p>
                      <a:r>
                        <a:rPr lang="en-US" u="sng" dirty="0">
                          <a:solidFill>
                            <a:srgbClr val="0070C0"/>
                          </a:solidFill>
                        </a:rPr>
                        <a:t>https://www.ijisme.org/wp-content/uploads/papers/v3i7/G0881063715.pdf</a:t>
                      </a:r>
                    </a:p>
                  </a:txBody>
                  <a:tcPr/>
                </a:tc>
                <a:tc>
                  <a:txBody>
                    <a:bodyPr/>
                    <a:lstStyle/>
                    <a:p>
                      <a:r>
                        <a:rPr lang="en-IN" sz="1800" kern="1200" dirty="0">
                          <a:solidFill>
                            <a:schemeClr val="dk1"/>
                          </a:solidFill>
                          <a:effectLst/>
                          <a:latin typeface="+mn-lt"/>
                          <a:ea typeface="+mn-ea"/>
                          <a:cs typeface="+mn-cs"/>
                        </a:rPr>
                        <a:t>Sivarajeshwaran S</a:t>
                      </a:r>
                    </a:p>
                    <a:p>
                      <a:r>
                        <a:rPr lang="en-IN" sz="1800" kern="1200" dirty="0">
                          <a:solidFill>
                            <a:schemeClr val="dk1"/>
                          </a:solidFill>
                          <a:effectLst/>
                          <a:latin typeface="+mn-lt"/>
                          <a:ea typeface="+mn-ea"/>
                          <a:cs typeface="+mn-cs"/>
                        </a:rPr>
                        <a:t>Ramya G</a:t>
                      </a:r>
                    </a:p>
                    <a:p>
                      <a:r>
                        <a:rPr lang="en-IN" sz="1800" kern="1200" dirty="0">
                          <a:solidFill>
                            <a:schemeClr val="dk1"/>
                          </a:solidFill>
                          <a:effectLst/>
                          <a:latin typeface="+mn-lt"/>
                          <a:ea typeface="+mn-ea"/>
                          <a:cs typeface="+mn-cs"/>
                        </a:rPr>
                        <a:t>Priya G</a:t>
                      </a:r>
                      <a:endParaRPr lang="en-US" dirty="0"/>
                    </a:p>
                  </a:txBody>
                  <a:tcPr/>
                </a:tc>
                <a:tc>
                  <a:txBody>
                    <a:bodyPr/>
                    <a:lstStyle/>
                    <a:p>
                      <a:pPr algn="ctr"/>
                      <a:r>
                        <a:rPr lang="en-US" dirty="0"/>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paper completely deals with the software based keyloggers and keylogging . This paper tells how to prevent the keylogger virus from recording keystrokes.</a:t>
                      </a:r>
                    </a:p>
                  </a:txBody>
                  <a:tcPr/>
                </a:tc>
                <a:extLst>
                  <a:ext uri="{0D108BD9-81ED-4DB2-BD59-A6C34878D82A}">
                    <a16:rowId xmlns:a16="http://schemas.microsoft.com/office/drawing/2014/main" val="702095004"/>
                  </a:ext>
                </a:extLst>
              </a:tr>
              <a:tr h="1990702">
                <a:tc>
                  <a:txBody>
                    <a:bodyPr/>
                    <a:lstStyle/>
                    <a:p>
                      <a:r>
                        <a:rPr lang="en-US" sz="1800" kern="1200" dirty="0">
                          <a:solidFill>
                            <a:schemeClr val="dk1"/>
                          </a:solidFill>
                          <a:effectLst/>
                          <a:latin typeface="+mn-lt"/>
                          <a:ea typeface="+mn-ea"/>
                          <a:cs typeface="+mn-cs"/>
                        </a:rPr>
                        <a:t>A Layered Architecture For Detection Malicious </a:t>
                      </a:r>
                      <a:r>
                        <a:rPr lang="en-US" sz="1800" kern="1200" dirty="0" err="1">
                          <a:solidFill>
                            <a:schemeClr val="dk1"/>
                          </a:solidFill>
                          <a:effectLst/>
                          <a:latin typeface="+mn-lt"/>
                          <a:ea typeface="+mn-ea"/>
                          <a:cs typeface="+mn-cs"/>
                        </a:rPr>
                        <a:t>Behaviours</a:t>
                      </a:r>
                      <a:endParaRPr lang="en-US" sz="1800" kern="1200" dirty="0">
                        <a:solidFill>
                          <a:schemeClr val="dk1"/>
                        </a:solidFill>
                        <a:effectLst/>
                        <a:latin typeface="+mn-lt"/>
                        <a:ea typeface="+mn-ea"/>
                        <a:cs typeface="+mn-cs"/>
                      </a:endParaRPr>
                    </a:p>
                    <a:p>
                      <a:endParaRPr lang="en-US" sz="1800" kern="1200" dirty="0">
                        <a:solidFill>
                          <a:schemeClr val="dk1"/>
                        </a:solidFill>
                        <a:effectLst/>
                        <a:latin typeface="+mn-lt"/>
                        <a:ea typeface="+mn-ea"/>
                        <a:cs typeface="+mn-cs"/>
                      </a:endParaRPr>
                    </a:p>
                    <a:p>
                      <a:r>
                        <a:rPr lang="en-US" sz="1800" u="sng" kern="1200" dirty="0">
                          <a:solidFill>
                            <a:srgbClr val="0070C0"/>
                          </a:solidFill>
                          <a:effectLst/>
                          <a:latin typeface="+mn-lt"/>
                          <a:ea typeface="+mn-ea"/>
                          <a:cs typeface="+mn-cs"/>
                        </a:rPr>
                        <a:t>http://theory.stanford.edu/people/jcm/papers/raid_2008.pdf</a:t>
                      </a:r>
                    </a:p>
                  </a:txBody>
                  <a:tcPr/>
                </a:tc>
                <a:tc>
                  <a:txBody>
                    <a:bodyPr/>
                    <a:lstStyle/>
                    <a:p>
                      <a:r>
                        <a:rPr lang="en-IN" dirty="0"/>
                        <a:t>Lorenzo Martignoni, Elizabeth Stinson, Matt Fredrikson, Somesh Jha</a:t>
                      </a:r>
                      <a:endParaRPr lang="en-US" dirty="0"/>
                    </a:p>
                  </a:txBody>
                  <a:tcPr/>
                </a:tc>
                <a:tc>
                  <a:txBody>
                    <a:bodyPr/>
                    <a:lstStyle/>
                    <a:p>
                      <a:pPr algn="ctr"/>
                      <a:r>
                        <a:rPr lang="en-US" dirty="0"/>
                        <a:t>2008</a:t>
                      </a:r>
                    </a:p>
                  </a:txBody>
                  <a:tcPr/>
                </a:tc>
                <a:tc>
                  <a:txBody>
                    <a:bodyPr/>
                    <a:lstStyle/>
                    <a:p>
                      <a:r>
                        <a:rPr lang="en-US" dirty="0"/>
                        <a:t>This paper tells about malicious tools such as keyloggers, proxying, data leaking.</a:t>
                      </a:r>
                    </a:p>
                  </a:txBody>
                  <a:tcPr/>
                </a:tc>
                <a:extLst>
                  <a:ext uri="{0D108BD9-81ED-4DB2-BD59-A6C34878D82A}">
                    <a16:rowId xmlns:a16="http://schemas.microsoft.com/office/drawing/2014/main" val="1150053377"/>
                  </a:ext>
                </a:extLst>
              </a:tr>
            </a:tbl>
          </a:graphicData>
        </a:graphic>
      </p:graphicFrame>
    </p:spTree>
    <p:extLst>
      <p:ext uri="{BB962C8B-B14F-4D97-AF65-F5344CB8AC3E}">
        <p14:creationId xmlns:p14="http://schemas.microsoft.com/office/powerpoint/2010/main" val="49807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6D513-B072-3959-FFBB-ABF4A488D362}"/>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A9584D94-31DD-DB3F-6607-29405CB7FD78}"/>
              </a:ext>
            </a:extLst>
          </p:cNvPr>
          <p:cNvSpPr>
            <a:spLocks noGrp="1"/>
          </p:cNvSpPr>
          <p:nvPr>
            <p:ph idx="1"/>
          </p:nvPr>
        </p:nvSpPr>
        <p:spPr>
          <a:xfrm>
            <a:off x="1097280" y="1563758"/>
            <a:ext cx="10058400" cy="2508710"/>
          </a:xfrm>
        </p:spPr>
        <p:txBody>
          <a:bodyPr/>
          <a:lstStyle/>
          <a:p>
            <a:pPr marL="563563" marR="22860" lvl="2" indent="-342900" algn="just">
              <a:lnSpc>
                <a:spcPct val="145000"/>
              </a:lnSpc>
              <a:spcBef>
                <a:spcPts val="825"/>
              </a:spcBef>
              <a:spcAft>
                <a:spcPts val="0"/>
              </a:spcAft>
              <a:buSzPts val="1400"/>
              <a:buFont typeface="Wingdings" panose="05000000000000000000" pitchFamily="2" charset="2"/>
              <a:buChar char="Ø"/>
              <a:tabLst>
                <a:tab pos="749300" algn="l"/>
                <a:tab pos="749935" algn="l"/>
              </a:tabLst>
            </a:pPr>
            <a:r>
              <a:rPr lang="en-US" sz="19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Generally, when the system is used by the third party, user will misuse the system and cause damages, to avoid this kind of problem, keyloggers will be used to record keystrokes, screenshots and saving as a hidden file or sending mail to the admin.</a:t>
            </a:r>
            <a:endParaRPr lang="en-IN" sz="19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563563" marR="22860" lvl="2" indent="-342900" algn="just">
              <a:lnSpc>
                <a:spcPct val="145000"/>
              </a:lnSpc>
              <a:spcBef>
                <a:spcPts val="825"/>
              </a:spcBef>
              <a:spcAft>
                <a:spcPts val="0"/>
              </a:spcAft>
              <a:buSzPts val="1400"/>
              <a:buFont typeface="Wingdings" panose="05000000000000000000" pitchFamily="2" charset="2"/>
              <a:buChar char="Ø"/>
              <a:tabLst>
                <a:tab pos="749300" algn="l"/>
                <a:tab pos="749935" algn="l"/>
              </a:tabLst>
            </a:pPr>
            <a:r>
              <a:rPr lang="en-US" sz="19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This process uses short time to record the keystrokes and taking screenshots of the immediately changed pages.</a:t>
            </a:r>
            <a:endParaRPr lang="en-IN" sz="19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endParaRPr lang="en-IN" dirty="0"/>
          </a:p>
        </p:txBody>
      </p:sp>
      <p:sp>
        <p:nvSpPr>
          <p:cNvPr id="4" name="Date Placeholder 3">
            <a:extLst>
              <a:ext uri="{FF2B5EF4-FFF2-40B4-BE49-F238E27FC236}">
                <a16:creationId xmlns:a16="http://schemas.microsoft.com/office/drawing/2014/main" id="{5F6B180B-6A1B-F648-CDD2-7A14FEEB5F86}"/>
              </a:ext>
            </a:extLst>
          </p:cNvPr>
          <p:cNvSpPr>
            <a:spLocks noGrp="1"/>
          </p:cNvSpPr>
          <p:nvPr>
            <p:ph type="dt" sz="half" idx="10"/>
          </p:nvPr>
        </p:nvSpPr>
        <p:spPr/>
        <p:txBody>
          <a:bodyPr/>
          <a:lstStyle/>
          <a:p>
            <a:fld id="{D4B7A5EC-B89D-42B8-B16D-1E2784C5E2C3}" type="datetime1">
              <a:rPr lang="en-IN" smtClean="0"/>
              <a:t>08-06-2022</a:t>
            </a:fld>
            <a:endParaRPr lang="en-IN"/>
          </a:p>
        </p:txBody>
      </p:sp>
      <p:sp>
        <p:nvSpPr>
          <p:cNvPr id="5" name="Footer Placeholder 4">
            <a:extLst>
              <a:ext uri="{FF2B5EF4-FFF2-40B4-BE49-F238E27FC236}">
                <a16:creationId xmlns:a16="http://schemas.microsoft.com/office/drawing/2014/main" id="{72F3D875-0DB3-4AE7-6CF0-C73B1ABBB779}"/>
              </a:ext>
            </a:extLst>
          </p:cNvPr>
          <p:cNvSpPr>
            <a:spLocks noGrp="1"/>
          </p:cNvSpPr>
          <p:nvPr>
            <p:ph type="ftr" sz="quarter" idx="11"/>
          </p:nvPr>
        </p:nvSpPr>
        <p:spPr/>
        <p:txBody>
          <a:bodyPr/>
          <a:lstStyle/>
          <a:p>
            <a:r>
              <a:rPr lang="en-IN"/>
              <a:t>20AD272-MINI PROJECT </a:t>
            </a:r>
          </a:p>
        </p:txBody>
      </p:sp>
      <p:sp>
        <p:nvSpPr>
          <p:cNvPr id="6" name="Slide Number Placeholder 5">
            <a:extLst>
              <a:ext uri="{FF2B5EF4-FFF2-40B4-BE49-F238E27FC236}">
                <a16:creationId xmlns:a16="http://schemas.microsoft.com/office/drawing/2014/main" id="{980EB30B-AF14-4ABD-C18F-62A841B3A7C9}"/>
              </a:ext>
            </a:extLst>
          </p:cNvPr>
          <p:cNvSpPr>
            <a:spLocks noGrp="1"/>
          </p:cNvSpPr>
          <p:nvPr>
            <p:ph type="sldNum" sz="quarter" idx="12"/>
          </p:nvPr>
        </p:nvSpPr>
        <p:spPr/>
        <p:txBody>
          <a:bodyPr/>
          <a:lstStyle/>
          <a:p>
            <a:fld id="{E40ACE51-2A07-47A0-928F-9E7C07ADCF05}" type="slidenum">
              <a:rPr lang="en-IN" smtClean="0"/>
              <a:pPr/>
              <a:t>7</a:t>
            </a:fld>
            <a:endParaRPr lang="en-IN"/>
          </a:p>
        </p:txBody>
      </p:sp>
    </p:spTree>
    <p:extLst>
      <p:ext uri="{BB962C8B-B14F-4D97-AF65-F5344CB8AC3E}">
        <p14:creationId xmlns:p14="http://schemas.microsoft.com/office/powerpoint/2010/main" val="185454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a:t>
            </a:r>
          </a:p>
        </p:txBody>
      </p:sp>
      <p:sp>
        <p:nvSpPr>
          <p:cNvPr id="3" name="Content Placeholder 2"/>
          <p:cNvSpPr>
            <a:spLocks noGrp="1"/>
          </p:cNvSpPr>
          <p:nvPr>
            <p:ph idx="1"/>
          </p:nvPr>
        </p:nvSpPr>
        <p:spPr/>
        <p:txBody>
          <a:bodyPr/>
          <a:lstStyle/>
          <a:p>
            <a:pPr marL="914400" lvl="2" indent="0">
              <a:buSzPts val="1400"/>
              <a:buNone/>
              <a:tabLst>
                <a:tab pos="749300" algn="l"/>
                <a:tab pos="749935" algn="l"/>
              </a:tabLst>
            </a:pPr>
            <a:endParaRPr lang="en-US" sz="1900" dirty="0">
              <a:ea typeface="Symbol" panose="05050102010706020507" pitchFamily="18" charset="2"/>
              <a:cs typeface="Symbol" panose="05050102010706020507" pitchFamily="18" charset="2"/>
            </a:endParaRPr>
          </a:p>
          <a:p>
            <a:pPr marL="1257300" lvl="2" indent="-342900">
              <a:lnSpc>
                <a:spcPct val="200000"/>
              </a:lnSpc>
              <a:buSzPts val="1400"/>
              <a:buFont typeface="Wingdings" panose="05000000000000000000" pitchFamily="2" charset="2"/>
              <a:buChar char="Ø"/>
              <a:tabLst>
                <a:tab pos="749300" algn="l"/>
                <a:tab pos="749935" algn="l"/>
              </a:tabLst>
            </a:pPr>
            <a:r>
              <a:rPr lang="en-US" sz="1900" dirty="0">
                <a:effectLst/>
                <a:ea typeface="Symbol" panose="05050102010706020507" pitchFamily="18" charset="2"/>
                <a:cs typeface="Symbol" panose="05050102010706020507" pitchFamily="18" charset="2"/>
              </a:rPr>
              <a:t>Records the keystrokes.</a:t>
            </a:r>
            <a:endParaRPr lang="en-IN" sz="1900" dirty="0">
              <a:effectLst/>
              <a:ea typeface="Times New Roman" panose="02020603050405020304" pitchFamily="18" charset="0"/>
            </a:endParaRPr>
          </a:p>
          <a:p>
            <a:pPr marL="1257300" lvl="2" indent="-342900">
              <a:lnSpc>
                <a:spcPct val="200000"/>
              </a:lnSpc>
              <a:spcBef>
                <a:spcPts val="5"/>
              </a:spcBef>
              <a:buSzPts val="1400"/>
              <a:buFont typeface="Wingdings" panose="05000000000000000000" pitchFamily="2" charset="2"/>
              <a:buChar char="Ø"/>
              <a:tabLst>
                <a:tab pos="749300" algn="l"/>
                <a:tab pos="749935" algn="l"/>
              </a:tabLst>
            </a:pPr>
            <a:r>
              <a:rPr lang="en-US" sz="1900" dirty="0">
                <a:effectLst/>
                <a:ea typeface="Symbol" panose="05050102010706020507" pitchFamily="18" charset="2"/>
                <a:cs typeface="Symbol" panose="05050102010706020507" pitchFamily="18" charset="2"/>
              </a:rPr>
              <a:t>Recorded keystrokes will be send to the admin’s mail.</a:t>
            </a:r>
            <a:endParaRPr lang="en-IN" sz="1900" dirty="0">
              <a:effectLst/>
              <a:ea typeface="Times New Roman" panose="02020603050405020304" pitchFamily="18" charset="0"/>
            </a:endParaRPr>
          </a:p>
          <a:p>
            <a:pPr marL="1257300" marR="620395" lvl="2" indent="-342900">
              <a:lnSpc>
                <a:spcPct val="200000"/>
              </a:lnSpc>
              <a:buSzPts val="1400"/>
              <a:buFont typeface="Wingdings" panose="05000000000000000000" pitchFamily="2" charset="2"/>
              <a:buChar char="Ø"/>
              <a:tabLst>
                <a:tab pos="749300" algn="l"/>
                <a:tab pos="749935" algn="l"/>
              </a:tabLst>
            </a:pPr>
            <a:r>
              <a:rPr lang="en-US" sz="1900" dirty="0">
                <a:effectLst/>
                <a:ea typeface="Symbol" panose="05050102010706020507" pitchFamily="18" charset="2"/>
                <a:cs typeface="Symbol" panose="05050102010706020507" pitchFamily="18" charset="2"/>
              </a:rPr>
              <a:t>Recorded keystroke will be saved as a hidden file.</a:t>
            </a:r>
          </a:p>
          <a:p>
            <a:pPr marL="1257300" marR="620395" lvl="2" indent="-342900">
              <a:lnSpc>
                <a:spcPct val="200000"/>
              </a:lnSpc>
              <a:buSzPts val="1400"/>
              <a:buFont typeface="Wingdings" panose="05000000000000000000" pitchFamily="2" charset="2"/>
              <a:buChar char="Ø"/>
              <a:tabLst>
                <a:tab pos="749300" algn="l"/>
                <a:tab pos="749935" algn="l"/>
              </a:tabLst>
            </a:pPr>
            <a:r>
              <a:rPr lang="en-US" sz="1900" dirty="0">
                <a:effectLst/>
                <a:ea typeface="Symbol" panose="05050102010706020507" pitchFamily="18" charset="2"/>
                <a:cs typeface="Symbol" panose="05050102010706020507" pitchFamily="18" charset="2"/>
              </a:rPr>
              <a:t>Takes screenshots of the immediately changed pages.</a:t>
            </a:r>
            <a:r>
              <a:rPr lang="en-US" sz="1900" dirty="0">
                <a:effectLst/>
                <a:ea typeface="Times New Roman" panose="02020603050405020304" pitchFamily="18" charset="0"/>
              </a:rPr>
              <a:t> </a:t>
            </a:r>
            <a:endParaRPr lang="en-US" sz="1900" dirty="0">
              <a:effectLst/>
              <a:ea typeface="Symbol" panose="05050102010706020507" pitchFamily="18" charset="2"/>
              <a:cs typeface="Symbol" panose="05050102010706020507" pitchFamily="18" charset="2"/>
            </a:endParaRPr>
          </a:p>
          <a:p>
            <a:pPr marL="1257300" lvl="2" indent="-342900">
              <a:lnSpc>
                <a:spcPct val="200000"/>
              </a:lnSpc>
              <a:buSzPts val="1400"/>
              <a:buFont typeface="Wingdings" panose="05000000000000000000" pitchFamily="2" charset="2"/>
              <a:buChar char="Ø"/>
              <a:tabLst>
                <a:tab pos="749300" algn="l"/>
                <a:tab pos="749935" algn="l"/>
              </a:tabLst>
            </a:pPr>
            <a:r>
              <a:rPr lang="en-US" sz="1900" dirty="0">
                <a:effectLst/>
                <a:ea typeface="Symbol" panose="05050102010706020507" pitchFamily="18" charset="2"/>
                <a:cs typeface="Symbol" panose="05050102010706020507" pitchFamily="18" charset="2"/>
              </a:rPr>
              <a:t>Each and every recorded file will be encrypted.</a:t>
            </a:r>
            <a:endParaRPr lang="en-IN" sz="1900" dirty="0">
              <a:effectLst/>
              <a:ea typeface="Symbol" panose="05050102010706020507" pitchFamily="18" charset="2"/>
              <a:cs typeface="Symbol" panose="05050102010706020507" pitchFamily="18" charset="2"/>
            </a:endParaRPr>
          </a:p>
          <a:p>
            <a:pPr indent="0" algn="just">
              <a:lnSpc>
                <a:spcPct val="100000"/>
              </a:lnSpc>
              <a:spcAft>
                <a:spcPts val="1200"/>
              </a:spcAft>
              <a:buNone/>
            </a:pPr>
            <a:endParaRPr lang="en-US" dirty="0">
              <a:solidFill>
                <a:schemeClr val="tx1"/>
              </a:solidFill>
            </a:endParaRPr>
          </a:p>
        </p:txBody>
      </p:sp>
      <p:sp>
        <p:nvSpPr>
          <p:cNvPr id="6" name="Slide Number Placeholder 5"/>
          <p:cNvSpPr>
            <a:spLocks noGrp="1"/>
          </p:cNvSpPr>
          <p:nvPr>
            <p:ph type="sldNum" sz="quarter" idx="12"/>
          </p:nvPr>
        </p:nvSpPr>
        <p:spPr/>
        <p:txBody>
          <a:bodyPr/>
          <a:lstStyle/>
          <a:p>
            <a:fld id="{E40ACE51-2A07-47A0-928F-9E7C07ADCF05}" type="slidenum">
              <a:rPr lang="en-IN" smtClean="0"/>
              <a:pPr/>
              <a:t>8</a:t>
            </a:fld>
            <a:endParaRPr lang="en-IN"/>
          </a:p>
        </p:txBody>
      </p:sp>
      <p:sp>
        <p:nvSpPr>
          <p:cNvPr id="5" name="Date Placeholder 3">
            <a:extLst>
              <a:ext uri="{FF2B5EF4-FFF2-40B4-BE49-F238E27FC236}">
                <a16:creationId xmlns:a16="http://schemas.microsoft.com/office/drawing/2014/main" id="{2879D480-6FD6-84D5-DAA5-8BE45D90DC90}"/>
              </a:ext>
            </a:extLst>
          </p:cNvPr>
          <p:cNvSpPr>
            <a:spLocks noGrp="1"/>
          </p:cNvSpPr>
          <p:nvPr>
            <p:ph type="dt" sz="half" idx="10"/>
          </p:nvPr>
        </p:nvSpPr>
        <p:spPr>
          <a:xfrm>
            <a:off x="1097280" y="6459783"/>
            <a:ext cx="2472271" cy="365125"/>
          </a:xfrm>
        </p:spPr>
        <p:txBody>
          <a:bodyPr/>
          <a:lstStyle/>
          <a:p>
            <a:fld id="{D4B7A5EC-B89D-42B8-B16D-1E2784C5E2C3}" type="datetime1">
              <a:rPr lang="en-IN" smtClean="0"/>
              <a:t>08-06-2022</a:t>
            </a:fld>
            <a:endParaRPr lang="en-IN"/>
          </a:p>
        </p:txBody>
      </p:sp>
      <p:sp>
        <p:nvSpPr>
          <p:cNvPr id="7" name="Footer Placeholder 4">
            <a:extLst>
              <a:ext uri="{FF2B5EF4-FFF2-40B4-BE49-F238E27FC236}">
                <a16:creationId xmlns:a16="http://schemas.microsoft.com/office/drawing/2014/main" id="{BB42371F-4EE1-0C24-59B1-C3DC3893ABFE}"/>
              </a:ext>
            </a:extLst>
          </p:cNvPr>
          <p:cNvSpPr>
            <a:spLocks noGrp="1"/>
          </p:cNvSpPr>
          <p:nvPr>
            <p:ph type="ftr" sz="quarter" idx="11"/>
          </p:nvPr>
        </p:nvSpPr>
        <p:spPr>
          <a:xfrm>
            <a:off x="3721951" y="6459784"/>
            <a:ext cx="4822804" cy="365125"/>
          </a:xfrm>
        </p:spPr>
        <p:txBody>
          <a:bodyPr/>
          <a:lstStyle/>
          <a:p>
            <a:r>
              <a:rPr lang="en-IN" dirty="0"/>
              <a:t>20AD272-MINI PROJECT </a:t>
            </a:r>
          </a:p>
        </p:txBody>
      </p:sp>
    </p:spTree>
    <p:extLst>
      <p:ext uri="{BB962C8B-B14F-4D97-AF65-F5344CB8AC3E}">
        <p14:creationId xmlns:p14="http://schemas.microsoft.com/office/powerpoint/2010/main" val="236960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720F-0102-43AF-A64A-1522C5E115F3}"/>
              </a:ext>
            </a:extLst>
          </p:cNvPr>
          <p:cNvSpPr>
            <a:spLocks noGrp="1"/>
          </p:cNvSpPr>
          <p:nvPr>
            <p:ph type="title"/>
          </p:nvPr>
        </p:nvSpPr>
        <p:spPr>
          <a:xfrm>
            <a:off x="1097280" y="626783"/>
            <a:ext cx="10058400" cy="716009"/>
          </a:xfrm>
        </p:spPr>
        <p:txBody>
          <a:bodyPr>
            <a:normAutofit/>
          </a:bodyPr>
          <a:lstStyle/>
          <a:p>
            <a:r>
              <a:rPr lang="en-US" dirty="0"/>
              <a:t>BLOCK DIAGRAM</a:t>
            </a:r>
          </a:p>
        </p:txBody>
      </p:sp>
      <p:sp>
        <p:nvSpPr>
          <p:cNvPr id="5" name="Footer Placeholder 4">
            <a:extLst>
              <a:ext uri="{FF2B5EF4-FFF2-40B4-BE49-F238E27FC236}">
                <a16:creationId xmlns:a16="http://schemas.microsoft.com/office/drawing/2014/main" id="{F2FB4DD1-98E8-48B8-935E-8F8AA5737A3C}"/>
              </a:ext>
            </a:extLst>
          </p:cNvPr>
          <p:cNvSpPr>
            <a:spLocks noGrp="1"/>
          </p:cNvSpPr>
          <p:nvPr>
            <p:ph type="ftr" sz="quarter" idx="11"/>
          </p:nvPr>
        </p:nvSpPr>
        <p:spPr/>
        <p:txBody>
          <a:bodyPr/>
          <a:lstStyle/>
          <a:p>
            <a:endParaRPr lang="en-IN" dirty="0"/>
          </a:p>
          <a:p>
            <a:endParaRPr lang="en-IN" dirty="0"/>
          </a:p>
        </p:txBody>
      </p:sp>
      <p:sp>
        <p:nvSpPr>
          <p:cNvPr id="6" name="Slide Number Placeholder 5">
            <a:extLst>
              <a:ext uri="{FF2B5EF4-FFF2-40B4-BE49-F238E27FC236}">
                <a16:creationId xmlns:a16="http://schemas.microsoft.com/office/drawing/2014/main" id="{919789D0-2BB1-4A93-9467-F4889B671264}"/>
              </a:ext>
            </a:extLst>
          </p:cNvPr>
          <p:cNvSpPr>
            <a:spLocks noGrp="1"/>
          </p:cNvSpPr>
          <p:nvPr>
            <p:ph type="sldNum" sz="quarter" idx="12"/>
          </p:nvPr>
        </p:nvSpPr>
        <p:spPr/>
        <p:txBody>
          <a:bodyPr/>
          <a:lstStyle/>
          <a:p>
            <a:fld id="{E40ACE51-2A07-47A0-928F-9E7C07ADCF05}" type="slidenum">
              <a:rPr lang="en-IN" smtClean="0"/>
              <a:pPr/>
              <a:t>9</a:t>
            </a:fld>
            <a:endParaRPr lang="en-IN"/>
          </a:p>
        </p:txBody>
      </p:sp>
      <p:graphicFrame>
        <p:nvGraphicFramePr>
          <p:cNvPr id="20" name="Diagram 19">
            <a:extLst>
              <a:ext uri="{FF2B5EF4-FFF2-40B4-BE49-F238E27FC236}">
                <a16:creationId xmlns:a16="http://schemas.microsoft.com/office/drawing/2014/main" id="{307B4DB6-DD83-5EEE-D1C1-650333B49B19}"/>
              </a:ext>
            </a:extLst>
          </p:cNvPr>
          <p:cNvGraphicFramePr/>
          <p:nvPr/>
        </p:nvGraphicFramePr>
        <p:xfrm>
          <a:off x="1035782" y="1545579"/>
          <a:ext cx="9904650" cy="4337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3">
            <a:extLst>
              <a:ext uri="{FF2B5EF4-FFF2-40B4-BE49-F238E27FC236}">
                <a16:creationId xmlns:a16="http://schemas.microsoft.com/office/drawing/2014/main" id="{A1007308-6063-85E1-BB78-8F51559BF154}"/>
              </a:ext>
            </a:extLst>
          </p:cNvPr>
          <p:cNvSpPr txBox="1">
            <a:spLocks/>
          </p:cNvSpPr>
          <p:nvPr/>
        </p:nvSpPr>
        <p:spPr>
          <a:xfrm>
            <a:off x="1035782" y="6459784"/>
            <a:ext cx="2472271"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B7A5EC-B89D-42B8-B16D-1E2784C5E2C3}" type="datetime1">
              <a:rPr lang="en-IN" smtClean="0"/>
              <a:pPr/>
              <a:t>08-06-2022</a:t>
            </a:fld>
            <a:endParaRPr lang="en-IN" dirty="0"/>
          </a:p>
        </p:txBody>
      </p:sp>
      <p:sp>
        <p:nvSpPr>
          <p:cNvPr id="8" name="Footer Placeholder 4">
            <a:extLst>
              <a:ext uri="{FF2B5EF4-FFF2-40B4-BE49-F238E27FC236}">
                <a16:creationId xmlns:a16="http://schemas.microsoft.com/office/drawing/2014/main" id="{1E968233-7CA4-ADDF-CDEF-648EF4A9CFA6}"/>
              </a:ext>
            </a:extLst>
          </p:cNvPr>
          <p:cNvSpPr txBox="1">
            <a:spLocks/>
          </p:cNvSpPr>
          <p:nvPr/>
        </p:nvSpPr>
        <p:spPr>
          <a:xfrm>
            <a:off x="3838585" y="6462982"/>
            <a:ext cx="4822804"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20AD272-MINI PROJECT </a:t>
            </a:r>
          </a:p>
        </p:txBody>
      </p:sp>
    </p:spTree>
    <p:extLst>
      <p:ext uri="{BB962C8B-B14F-4D97-AF65-F5344CB8AC3E}">
        <p14:creationId xmlns:p14="http://schemas.microsoft.com/office/powerpoint/2010/main" val="3735309216"/>
      </p:ext>
    </p:extLst>
  </p:cSld>
  <p:clrMapOvr>
    <a:masterClrMapping/>
  </p:clrMapOvr>
</p:sld>
</file>

<file path=ppt/theme/theme1.xml><?xml version="1.0" encoding="utf-8"?>
<a:theme xmlns:a="http://schemas.openxmlformats.org/drawingml/2006/main" name="Retrospec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ustom 3">
      <a:majorFont>
        <a:latin typeface="Maiandra GD"/>
        <a:ea typeface=""/>
        <a:cs typeface=""/>
      </a:majorFont>
      <a:minorFont>
        <a:latin typeface="Book Antiqua"/>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3333</TotalTime>
  <Words>1359</Words>
  <Application>Microsoft Office PowerPoint</Application>
  <PresentationFormat>Widescreen</PresentationFormat>
  <Paragraphs>189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 Antiqua</vt:lpstr>
      <vt:lpstr>Calibri</vt:lpstr>
      <vt:lpstr>Maiandra GD</vt:lpstr>
      <vt:lpstr>Times New Roman</vt:lpstr>
      <vt:lpstr>Wingdings</vt:lpstr>
      <vt:lpstr>Retrospect</vt:lpstr>
      <vt:lpstr>PowerPoint Presentation</vt:lpstr>
      <vt:lpstr>AGENDA</vt:lpstr>
      <vt:lpstr>ABSTRACT</vt:lpstr>
      <vt:lpstr>INTRODUCTION</vt:lpstr>
      <vt:lpstr>LITERATURE REVIEW</vt:lpstr>
      <vt:lpstr>LITERATURE REVIEW</vt:lpstr>
      <vt:lpstr>PROBLEM DEFINITION</vt:lpstr>
      <vt:lpstr>OBJECTIVES</vt:lpstr>
      <vt:lpstr>BLOCK DIAGRAM</vt:lpstr>
      <vt:lpstr>MODULE DESCRIPTION</vt:lpstr>
      <vt:lpstr>KEYSTROKES RECORDING</vt:lpstr>
      <vt:lpstr>MAIL SENDING AND SAVING FILE</vt:lpstr>
      <vt:lpstr>SCREENSHOT SAVING</vt:lpstr>
      <vt:lpstr>ENCRYPTION-DECRYPTION</vt:lpstr>
      <vt:lpstr>SOFTWARE REQUIREMENTS</vt:lpstr>
      <vt:lpstr>RESULTS</vt:lpstr>
      <vt:lpstr>CONCLUSION</vt:lpstr>
      <vt:lpstr>FUTURE SCOPE</vt:lpstr>
      <vt:lpstr>REFERENCES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 Mohankumar</dc:creator>
  <cp:lastModifiedBy>p</cp:lastModifiedBy>
  <cp:revision>255</cp:revision>
  <dcterms:created xsi:type="dcterms:W3CDTF">2020-06-27T07:33:21Z</dcterms:created>
  <dcterms:modified xsi:type="dcterms:W3CDTF">2022-06-08T15:39:05Z</dcterms:modified>
</cp:coreProperties>
</file>