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46875"/>
            <a:ext cx="9144000" cy="516425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vivo 1804</dc:creator>
  <dcterms:created xsi:type="dcterms:W3CDTF">2015-05-11T22:30:45Z</dcterms:created>
  <dcterms:modified xsi:type="dcterms:W3CDTF">2023-10-31T13:49:43Z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6d49dc2421db47449c82d175a3894f47</vt:lpwstr>
  </property>
</Properties>
</file>