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1" r:id="rId9"/>
    <p:sldId id="262" r:id="rId10"/>
  </p:sldIdLst>
  <p:sldSz cx="9144000" cy="5143500" type="screen16x9"/>
  <p:notesSz cx="9144000" cy="51435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PVLNNE+ArialMT"/>
      <p:regular r:id="rId15"/>
    </p:embeddedFont>
    <p:embeddedFont>
      <p:font typeface="CFRUAJ+EBGaramond-Medium"/>
      <p:regular r:id="rId16"/>
    </p:embeddedFont>
    <p:embeddedFont>
      <p:font typeface="KQGMTU+Arial-BoldMT"/>
      <p:regular r:id="rId17"/>
    </p:embeddedFont>
    <p:embeddedFont>
      <p:font typeface="ILIIOR+EBGaramond-Bold"/>
      <p:regular r:id="rId18"/>
    </p:embeddedFont>
    <p:embeddedFont>
      <p:font typeface="BTMONA+EBGaramond-Regular"/>
      <p:regular r:id="rId19"/>
    </p:embeddedFont>
    <p:embeddedFont>
      <p:font typeface="RMKPBC+PublicSans-BoldItalic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4076444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FOOD ORDERING SYSTEM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SRS –TASK 1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4194414" cy="28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50" b="1" spc="-10" dirty="0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FOOD ORDERING SYSTEM</a:t>
            </a:r>
            <a:endParaRPr sz="1850" b="1" spc="-10" dirty="0">
              <a:solidFill>
                <a:srgbClr val="C88C3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20" y="1142990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034" y="1142990"/>
            <a:ext cx="407196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Online food ordering system is a digital platform or software that allows customer to browse menus, place order and makes payments for food from restaurants or eateries.</a:t>
            </a: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</a:t>
            </a:r>
            <a:endParaRPr sz="14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158" y="2428874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32" y="27860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BARANI  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00232" y="32146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JEEVITHA  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00232" y="357188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KEERTHIGA  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71670" y="392907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NITHYA  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43306" y="278606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1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57620" y="31432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7620" y="35718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7620" y="39290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816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Summaryꢀofꢀyourꢀtask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785800"/>
            <a:ext cx="82153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1.Registration</a:t>
            </a:r>
          </a:p>
          <a:p>
            <a:r>
              <a:rPr lang="en-GB" sz="1600" dirty="0" smtClean="0"/>
              <a:t>2.Login</a:t>
            </a:r>
          </a:p>
          <a:p>
            <a:r>
              <a:rPr lang="en-GB" sz="1600" dirty="0" smtClean="0"/>
              <a:t>3.Display the menu</a:t>
            </a:r>
          </a:p>
          <a:p>
            <a:r>
              <a:rPr lang="en-GB" sz="1600" dirty="0" smtClean="0"/>
              <a:t>4.Modify menu</a:t>
            </a:r>
          </a:p>
          <a:p>
            <a:r>
              <a:rPr lang="en-GB" sz="1600" dirty="0" smtClean="0"/>
              <a:t>5.Select food items</a:t>
            </a:r>
          </a:p>
          <a:p>
            <a:r>
              <a:rPr lang="en-GB" sz="1600" dirty="0" smtClean="0"/>
              <a:t>6.Change the order</a:t>
            </a:r>
          </a:p>
          <a:p>
            <a:r>
              <a:rPr lang="en-GB" sz="1600" dirty="0" smtClean="0"/>
              <a:t>7.Review the order before submitting</a:t>
            </a:r>
          </a:p>
          <a:p>
            <a:r>
              <a:rPr lang="en-GB" sz="1600" dirty="0" smtClean="0"/>
              <a:t>8.Payment</a:t>
            </a:r>
            <a:r>
              <a:rPr lang="en-US" sz="1600" dirty="0" smtClean="0"/>
              <a:t> &amp; Provide delivery</a:t>
            </a:r>
            <a:endParaRPr lang="en-GB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2910" y="3429006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A food ordering system is an online platform that allows customers to browse menus, select dishes and place order from restaurants. It Typically involves features like menu display , order customization and delivery or pickup options. These system have become increasingly popular , especially with the growth of food delivery services, offering convenience and a wide range of food choices to customers.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8"/>
            <a:ext cx="8286808" cy="3539430"/>
          </a:xfrm>
        </p:spPr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ordering system is a digital platform or software that allows customers to browse menus, place orders, and make payments for food from restaurants or eateries.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systems have become increasingly popular, offering convenience and a wide range of options for customers. They typically include features such as menu customization for making it easier for both customers and restaurants to manage food orders.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500048"/>
            <a:ext cx="7699640" cy="619069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ABSTRACT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714494"/>
            <a:ext cx="8143932" cy="203217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a</a:t>
            </a:r>
            <a:r>
              <a:rPr kumimoji="0" lang="en-IN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modern solution that revolutionizes the way customers interact with restaurants and food establishments.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This food ordering process, reducing wait times and errors, ultimately improving the overall dining experience.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It includes the key components such as User-friendly interface, Extensive Menu Selection, Secure online payments and the Customer support.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7158" y="214296"/>
            <a:ext cx="8143932" cy="85725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SOFTWARE REQUIREMENTS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6492" y="1059582"/>
            <a:ext cx="8887508" cy="723702"/>
          </a:xfrm>
          <a:prstGeom prst="rect">
            <a:avLst/>
          </a:prstGeom>
        </p:spPr>
        <p:txBody>
          <a:bodyPr wrap="square" lIns="0" tIns="0" rIns="0" bIns="0">
            <a:normAutofit fontScale="2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WEB DEVELOPMENT FRAMEWORK :     HTML, CSS,  </a:t>
            </a:r>
            <a:r>
              <a:rPr kumimoji="0" lang="en-IN" sz="7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Javascript</a:t>
            </a:r>
            <a:endParaRPr kumimoji="0" lang="en-IN" sz="7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TEXT EDITOR                                          :     Visual Studio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BACK</a:t>
            </a:r>
            <a:r>
              <a:rPr lang="en-IN" sz="7200" kern="0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-END</a:t>
            </a: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:</a:t>
            </a:r>
            <a:r>
              <a:rPr kumimoji="0" lang="en-IN" sz="7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IN" sz="72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MySQL</a:t>
            </a:r>
            <a:endParaRPr kumimoji="0" lang="en-IN" sz="72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7200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128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>
              <a:defRPr/>
            </a:pPr>
            <a:endParaRPr lang="en-IN" b="1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 disk : 160 GB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 : INTEL CHIPSET(2.50GHz)</a:t>
            </a:r>
          </a:p>
          <a:p>
            <a:pPr>
              <a:defRPr/>
            </a:pPr>
            <a:endParaRPr lang="en-US" sz="7200" b="1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2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Insert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Your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 err="1" smtClean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Github</a:t>
            </a:r>
            <a:r>
              <a:rPr sz="1400" b="1" spc="-34" dirty="0" smtClean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Link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 smtClean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Here</a:t>
            </a:r>
            <a:endParaRPr lang="en-US" sz="1400" b="1" dirty="0" smtClean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endParaRPr sz="1400" b="1" dirty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499743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https://github.com/Baranisekar/SUNSTONE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292</Words>
  <Application>Microsoft Office PowerPoint</Application>
  <PresentationFormat>On-screen Show (16:9)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Times New Roman</vt:lpstr>
      <vt:lpstr>PVLNNE+ArialMT</vt:lpstr>
      <vt:lpstr>CFRUAJ+EBGaramond-Medium</vt:lpstr>
      <vt:lpstr>KQGMTU+Arial-BoldMT</vt:lpstr>
      <vt:lpstr>ILIIOR+EBGaramond-Bold</vt:lpstr>
      <vt:lpstr>BTMONA+EBGaramond-Regular</vt:lpstr>
      <vt:lpstr>RMKPBC+PublicSans-BoldItalic</vt:lpstr>
      <vt:lpstr>Theme Office</vt:lpstr>
      <vt:lpstr>Slide 1</vt:lpstr>
      <vt:lpstr>Slide 2</vt:lpstr>
      <vt:lpstr>Slide 3</vt:lpstr>
      <vt:lpstr>Slide 4</vt:lpstr>
      <vt:lpstr>INTRODUCTION:    Online food ordering system is a digital platform or software that allows customers to browse menus, place orders, and make payments for food from restaurants or eateries.    These systems have become increasingly popular, offering convenience and a wide range of options for customers. They typically include features such as menu customization for making it easier for both customers and restaurants to manage food orders.  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LENOVO</cp:lastModifiedBy>
  <cp:revision>25</cp:revision>
  <dcterms:modified xsi:type="dcterms:W3CDTF">2023-10-28T13:33:38Z</dcterms:modified>
</cp:coreProperties>
</file>