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embeddedFontLst>
    <p:embeddedFont>
      <p:font typeface="Calibri" pitchFamily="34" charset="0"/>
      <p:regular r:id="rId12"/>
      <p:bold r:id="rId13"/>
      <p:italic r:id="rId14"/>
      <p:boldItalic r:id="rId15"/>
    </p:embeddedFont>
    <p:embeddedFont>
      <p:font typeface="Century Gothic"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pos="3840">
          <p15:clr>
            <a:srgbClr val="A4A3A4"/>
          </p15:clr>
        </p15:guide>
        <p15:guide id="2" orient="horz"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d+njG3pNe+vQ1TnW2irb5Y9xP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5"/>
        <p:cNvGrpSpPr/>
        <p:nvPr/>
      </p:nvGrpSpPr>
      <p:grpSpPr>
        <a:xfrm>
          <a:off x="0" y="0"/>
          <a:ext cx="0" cy="0"/>
          <a:chOff x="0" y="0"/>
          <a:chExt cx="0" cy="0"/>
        </a:xfrm>
      </p:grpSpPr>
      <p:sp>
        <p:nvSpPr>
          <p:cNvPr id="16" name="Google Shape;16;p13"/>
          <p:cNvSpPr txBox="1">
            <a:spLocks noGrp="1"/>
          </p:cNvSpPr>
          <p:nvPr>
            <p:ph type="title"/>
          </p:nvPr>
        </p:nvSpPr>
        <p:spPr>
          <a:xfrm>
            <a:off x="758588" y="1436921"/>
            <a:ext cx="5690680" cy="151735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body" idx="1"/>
          </p:nvPr>
        </p:nvSpPr>
        <p:spPr>
          <a:xfrm>
            <a:off x="786259" y="5096662"/>
            <a:ext cx="4367531" cy="949829"/>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accent3"/>
              </a:buClr>
              <a:buSzPts val="2800"/>
              <a:buNone/>
              <a:defRPr sz="2800" b="0" i="0">
                <a:solidFill>
                  <a:schemeClr val="accent3"/>
                </a:solidFill>
                <a:latin typeface="Arial"/>
                <a:ea typeface="Arial"/>
                <a:cs typeface="Arial"/>
                <a:sym typeface="Arial"/>
              </a:defRPr>
            </a:lvl1pPr>
            <a:lvl2pPr marL="914400" lvl="1" indent="-228600" algn="l">
              <a:lnSpc>
                <a:spcPct val="90000"/>
              </a:lnSpc>
              <a:spcBef>
                <a:spcPts val="500"/>
              </a:spcBef>
              <a:spcAft>
                <a:spcPts val="0"/>
              </a:spcAft>
              <a:buClr>
                <a:schemeClr val="accent1"/>
              </a:buClr>
              <a:buSzPts val="1800"/>
              <a:buNone/>
              <a:defRPr sz="1800" b="1" i="1"/>
            </a:lvl2pPr>
            <a:lvl3pPr marL="1371600" lvl="2" indent="-228600" algn="l">
              <a:lnSpc>
                <a:spcPct val="90000"/>
              </a:lnSpc>
              <a:spcBef>
                <a:spcPts val="500"/>
              </a:spcBef>
              <a:spcAft>
                <a:spcPts val="0"/>
              </a:spcAft>
              <a:buClr>
                <a:schemeClr val="accent1"/>
              </a:buClr>
              <a:buSzPts val="1800"/>
              <a:buNone/>
              <a:defRPr sz="1800" b="1" i="1"/>
            </a:lvl3pPr>
            <a:lvl4pPr marL="1828800" lvl="3" indent="-228600" algn="l">
              <a:lnSpc>
                <a:spcPct val="90000"/>
              </a:lnSpc>
              <a:spcBef>
                <a:spcPts val="500"/>
              </a:spcBef>
              <a:spcAft>
                <a:spcPts val="0"/>
              </a:spcAft>
              <a:buClr>
                <a:schemeClr val="accent1"/>
              </a:buClr>
              <a:buSzPts val="1800"/>
              <a:buNone/>
              <a:defRPr sz="1800" b="1" i="1"/>
            </a:lvl4pPr>
            <a:lvl5pPr marL="2286000" lvl="4" indent="-228600" algn="l">
              <a:lnSpc>
                <a:spcPct val="90000"/>
              </a:lnSpc>
              <a:spcBef>
                <a:spcPts val="500"/>
              </a:spcBef>
              <a:spcAft>
                <a:spcPts val="0"/>
              </a:spcAft>
              <a:buClr>
                <a:schemeClr val="accent1"/>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3"/>
          <p:cNvSpPr/>
          <p:nvPr/>
        </p:nvSpPr>
        <p:spPr>
          <a:xfrm>
            <a:off x="8069104" y="5422164"/>
            <a:ext cx="736673" cy="736673"/>
          </a:xfrm>
          <a:custGeom>
            <a:avLst/>
            <a:gdLst/>
            <a:ahLst/>
            <a:cxnLst/>
            <a:rect l="l" t="t" r="r" b="b"/>
            <a:pathLst>
              <a:path w="736672" h="736672" extrusionOk="0">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3"/>
          <p:cNvSpPr/>
          <p:nvPr/>
        </p:nvSpPr>
        <p:spPr>
          <a:xfrm>
            <a:off x="9029960" y="3463631"/>
            <a:ext cx="3175313" cy="2946690"/>
          </a:xfrm>
          <a:custGeom>
            <a:avLst/>
            <a:gdLst/>
            <a:ahLst/>
            <a:cxnLst/>
            <a:rect l="l" t="t" r="r" b="b"/>
            <a:pathLst>
              <a:path w="3175312" h="2946690" extrusionOk="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3"/>
          <p:cNvSpPr/>
          <p:nvPr/>
        </p:nvSpPr>
        <p:spPr>
          <a:xfrm>
            <a:off x="11043829" y="4566099"/>
            <a:ext cx="1155814" cy="863685"/>
          </a:xfrm>
          <a:custGeom>
            <a:avLst/>
            <a:gdLst/>
            <a:ahLst/>
            <a:cxnLst/>
            <a:rect l="l" t="t" r="r" b="b"/>
            <a:pathLst>
              <a:path w="1155813" h="863685" extrusionOk="0">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3"/>
          <p:cNvSpPr/>
          <p:nvPr/>
        </p:nvSpPr>
        <p:spPr>
          <a:xfrm>
            <a:off x="10743661" y="-1689"/>
            <a:ext cx="1447943" cy="1003399"/>
          </a:xfrm>
          <a:custGeom>
            <a:avLst/>
            <a:gdLst/>
            <a:ahLst/>
            <a:cxnLst/>
            <a:rect l="l" t="t" r="r" b="b"/>
            <a:pathLst>
              <a:path w="1447942" h="1003398" extrusionOk="0">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3"/>
          <p:cNvSpPr/>
          <p:nvPr/>
        </p:nvSpPr>
        <p:spPr>
          <a:xfrm>
            <a:off x="6536780" y="-12701"/>
            <a:ext cx="4978890" cy="2133810"/>
          </a:xfrm>
          <a:custGeom>
            <a:avLst/>
            <a:gdLst/>
            <a:ahLst/>
            <a:cxnLst/>
            <a:rect l="l" t="t" r="r" b="b"/>
            <a:pathLst>
              <a:path w="4978890" h="2133810" extrusionOk="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3"/>
          <p:cNvSpPr/>
          <p:nvPr/>
        </p:nvSpPr>
        <p:spPr>
          <a:xfrm>
            <a:off x="6518963" y="-12701"/>
            <a:ext cx="5029695" cy="2146511"/>
          </a:xfrm>
          <a:custGeom>
            <a:avLst/>
            <a:gdLst/>
            <a:ahLst/>
            <a:cxnLst/>
            <a:rect l="l" t="t" r="r" b="b"/>
            <a:pathLst>
              <a:path w="5029695" h="2146511" extrusionOk="0">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3"/>
          <p:cNvSpPr txBox="1">
            <a:spLocks noGrp="1"/>
          </p:cNvSpPr>
          <p:nvPr>
            <p:ph type="body" idx="2"/>
          </p:nvPr>
        </p:nvSpPr>
        <p:spPr>
          <a:xfrm>
            <a:off x="786259" y="3425363"/>
            <a:ext cx="3629300" cy="94982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2800"/>
              <a:buNone/>
              <a:defRPr sz="2800" b="1" i="0"/>
            </a:lvl1pPr>
            <a:lvl2pPr marL="914400" lvl="1" indent="-342900" algn="l">
              <a:lnSpc>
                <a:spcPct val="90000"/>
              </a:lnSpc>
              <a:spcBef>
                <a:spcPts val="500"/>
              </a:spcBef>
              <a:spcAft>
                <a:spcPts val="0"/>
              </a:spcAft>
              <a:buClr>
                <a:schemeClr val="accent1"/>
              </a:buClr>
              <a:buSzPts val="1800"/>
              <a:buChar char="•"/>
              <a:defRPr/>
            </a:lvl2pPr>
            <a:lvl3pPr marL="1371600" lvl="2" indent="-342900" algn="l">
              <a:lnSpc>
                <a:spcPct val="90000"/>
              </a:lnSpc>
              <a:spcBef>
                <a:spcPts val="500"/>
              </a:spcBef>
              <a:spcAft>
                <a:spcPts val="0"/>
              </a:spcAft>
              <a:buClr>
                <a:schemeClr val="accent1"/>
              </a:buClr>
              <a:buSzPts val="1800"/>
              <a:buChar char="•"/>
              <a:defRPr/>
            </a:lvl3pPr>
            <a:lvl4pPr marL="1828800" lvl="3" indent="-342900" algn="l">
              <a:lnSpc>
                <a:spcPct val="90000"/>
              </a:lnSpc>
              <a:spcBef>
                <a:spcPts val="500"/>
              </a:spcBef>
              <a:spcAft>
                <a:spcPts val="0"/>
              </a:spcAft>
              <a:buClr>
                <a:schemeClr val="accent1"/>
              </a:buClr>
              <a:buSzPts val="1800"/>
              <a:buChar char="•"/>
              <a:defRPr/>
            </a:lvl4pPr>
            <a:lvl5pPr marL="2286000" lvl="4" indent="-342900" algn="l">
              <a:lnSpc>
                <a:spcPct val="90000"/>
              </a:lnSpc>
              <a:spcBef>
                <a:spcPts val="500"/>
              </a:spcBef>
              <a:spcAft>
                <a:spcPts val="0"/>
              </a:spcAft>
              <a:buClr>
                <a:schemeClr val="accen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3"/>
          <p:cNvSpPr/>
          <p:nvPr/>
        </p:nvSpPr>
        <p:spPr>
          <a:xfrm>
            <a:off x="895717" y="3124629"/>
            <a:ext cx="2158296" cy="151200"/>
          </a:xfrm>
          <a:custGeom>
            <a:avLst/>
            <a:gdLst/>
            <a:ahLst/>
            <a:cxnLst/>
            <a:rect l="l" t="t" r="r" b="b"/>
            <a:pathLst>
              <a:path w="2158295" h="165045" extrusionOk="0">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3"/>
          <p:cNvSpPr/>
          <p:nvPr/>
        </p:nvSpPr>
        <p:spPr>
          <a:xfrm>
            <a:off x="-7816" y="5057878"/>
            <a:ext cx="715108" cy="949829"/>
          </a:xfrm>
          <a:custGeom>
            <a:avLst/>
            <a:gdLst/>
            <a:ahLst/>
            <a:cxnLst/>
            <a:rect l="l" t="t" r="r" b="b"/>
            <a:pathLst>
              <a:path w="723600" h="1015200" extrusionOk="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3"/>
          <p:cNvSpPr>
            <a:spLocks noGrp="1"/>
          </p:cNvSpPr>
          <p:nvPr>
            <p:ph type="pic" idx="3"/>
          </p:nvPr>
        </p:nvSpPr>
        <p:spPr>
          <a:xfrm>
            <a:off x="4614953" y="0"/>
            <a:ext cx="7585924" cy="5949573"/>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and Title Slide">
  <p:cSld name="Image and Title Slide">
    <p:spTree>
      <p:nvGrpSpPr>
        <p:cNvPr id="1" name="Shape 183"/>
        <p:cNvGrpSpPr/>
        <p:nvPr/>
      </p:nvGrpSpPr>
      <p:grpSpPr>
        <a:xfrm>
          <a:off x="0" y="0"/>
          <a:ext cx="0" cy="0"/>
          <a:chOff x="0" y="0"/>
          <a:chExt cx="0" cy="0"/>
        </a:xfrm>
      </p:grpSpPr>
      <p:sp>
        <p:nvSpPr>
          <p:cNvPr id="184" name="Google Shape;184;p23"/>
          <p:cNvSpPr>
            <a:spLocks noGrp="1"/>
          </p:cNvSpPr>
          <p:nvPr>
            <p:ph type="pic" idx="2"/>
          </p:nvPr>
        </p:nvSpPr>
        <p:spPr>
          <a:xfrm>
            <a:off x="0" y="1"/>
            <a:ext cx="12190660" cy="5569499"/>
          </a:xfrm>
          <a:prstGeom prst="rect">
            <a:avLst/>
          </a:prstGeom>
          <a:noFill/>
          <a:ln>
            <a:noFill/>
          </a:ln>
        </p:spPr>
      </p:sp>
      <p:sp>
        <p:nvSpPr>
          <p:cNvPr id="185" name="Google Shape;185;p23"/>
          <p:cNvSpPr/>
          <p:nvPr/>
        </p:nvSpPr>
        <p:spPr>
          <a:xfrm>
            <a:off x="7345849" y="-12701"/>
            <a:ext cx="4851878" cy="2298926"/>
          </a:xfrm>
          <a:custGeom>
            <a:avLst/>
            <a:gdLst/>
            <a:ahLst/>
            <a:cxnLst/>
            <a:rect l="l" t="t" r="r" b="b"/>
            <a:pathLst>
              <a:path w="4851877" h="2298926" extrusionOk="0">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23"/>
          <p:cNvSpPr/>
          <p:nvPr/>
        </p:nvSpPr>
        <p:spPr>
          <a:xfrm>
            <a:off x="9782306" y="458515"/>
            <a:ext cx="2413238" cy="2578354"/>
          </a:xfrm>
          <a:custGeom>
            <a:avLst/>
            <a:gdLst/>
            <a:ahLst/>
            <a:cxnLst/>
            <a:rect l="l" t="t" r="r" b="b"/>
            <a:pathLst>
              <a:path w="2413237" h="2578353" extrusionOk="0">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23"/>
          <p:cNvSpPr/>
          <p:nvPr/>
        </p:nvSpPr>
        <p:spPr>
          <a:xfrm>
            <a:off x="-12701" y="2355829"/>
            <a:ext cx="2857781" cy="2298926"/>
          </a:xfrm>
          <a:custGeom>
            <a:avLst/>
            <a:gdLst/>
            <a:ahLst/>
            <a:cxnLst/>
            <a:rect l="l" t="t" r="r" b="b"/>
            <a:pathLst>
              <a:path w="2857781" h="2298926" extrusionOk="0">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23"/>
          <p:cNvSpPr/>
          <p:nvPr/>
        </p:nvSpPr>
        <p:spPr>
          <a:xfrm>
            <a:off x="10893420" y="5803030"/>
            <a:ext cx="385200" cy="385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9" name="Google Shape;189;p23"/>
          <p:cNvSpPr/>
          <p:nvPr/>
        </p:nvSpPr>
        <p:spPr>
          <a:xfrm>
            <a:off x="11334292" y="5787811"/>
            <a:ext cx="870509" cy="409651"/>
          </a:xfrm>
          <a:custGeom>
            <a:avLst/>
            <a:gdLst/>
            <a:ahLst/>
            <a:cxnLst/>
            <a:rect l="l" t="t" r="r" b="b"/>
            <a:pathLst>
              <a:path w="870509" h="409651" extrusionOk="0">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23"/>
          <p:cNvSpPr txBox="1">
            <a:spLocks noGrp="1"/>
          </p:cNvSpPr>
          <p:nvPr>
            <p:ph type="title"/>
          </p:nvPr>
        </p:nvSpPr>
        <p:spPr>
          <a:xfrm>
            <a:off x="838200" y="4349863"/>
            <a:ext cx="10515600" cy="782638"/>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4000"/>
              <a:buFont typeface="Century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1" name="Google Shape;191;p23"/>
          <p:cNvSpPr txBox="1">
            <a:spLocks noGrp="1"/>
          </p:cNvSpPr>
          <p:nvPr>
            <p:ph type="ftr" idx="11"/>
          </p:nvPr>
        </p:nvSpPr>
        <p:spPr>
          <a:xfrm>
            <a:off x="812290" y="5797769"/>
            <a:ext cx="23881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23"/>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93" name="Google Shape;193;p23"/>
          <p:cNvSpPr txBox="1">
            <a:spLocks noGrp="1"/>
          </p:cNvSpPr>
          <p:nvPr>
            <p:ph type="body" idx="1"/>
          </p:nvPr>
        </p:nvSpPr>
        <p:spPr>
          <a:xfrm>
            <a:off x="2412987" y="5718810"/>
            <a:ext cx="7366026" cy="94653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accent1"/>
              </a:buClr>
              <a:buSzPts val="1800"/>
              <a:buNone/>
              <a:defRPr sz="1800" b="1" i="0"/>
            </a:lvl1pPr>
            <a:lvl2pPr marL="914400" lvl="1" indent="-228600" algn="l">
              <a:lnSpc>
                <a:spcPct val="90000"/>
              </a:lnSpc>
              <a:spcBef>
                <a:spcPts val="500"/>
              </a:spcBef>
              <a:spcAft>
                <a:spcPts val="0"/>
              </a:spcAft>
              <a:buClr>
                <a:schemeClr val="accent1"/>
              </a:buClr>
              <a:buSzPts val="1800"/>
              <a:buNone/>
              <a:defRPr sz="1800" b="1" i="1"/>
            </a:lvl2pPr>
            <a:lvl3pPr marL="1371600" lvl="2" indent="-228600" algn="l">
              <a:lnSpc>
                <a:spcPct val="90000"/>
              </a:lnSpc>
              <a:spcBef>
                <a:spcPts val="500"/>
              </a:spcBef>
              <a:spcAft>
                <a:spcPts val="0"/>
              </a:spcAft>
              <a:buClr>
                <a:schemeClr val="accent1"/>
              </a:buClr>
              <a:buSzPts val="1800"/>
              <a:buNone/>
              <a:defRPr sz="1800" b="1" i="1"/>
            </a:lvl3pPr>
            <a:lvl4pPr marL="1828800" lvl="3" indent="-228600" algn="l">
              <a:lnSpc>
                <a:spcPct val="90000"/>
              </a:lnSpc>
              <a:spcBef>
                <a:spcPts val="500"/>
              </a:spcBef>
              <a:spcAft>
                <a:spcPts val="0"/>
              </a:spcAft>
              <a:buClr>
                <a:schemeClr val="accent1"/>
              </a:buClr>
              <a:buSzPts val="1800"/>
              <a:buNone/>
              <a:defRPr sz="1800" b="1" i="1"/>
            </a:lvl4pPr>
            <a:lvl5pPr marL="2286000" lvl="4" indent="-228600" algn="l">
              <a:lnSpc>
                <a:spcPct val="90000"/>
              </a:lnSpc>
              <a:spcBef>
                <a:spcPts val="500"/>
              </a:spcBef>
              <a:spcAft>
                <a:spcPts val="0"/>
              </a:spcAft>
              <a:buClr>
                <a:schemeClr val="accent1"/>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94" name="Google Shape;194;p23"/>
          <p:cNvPicPr preferRelativeResize="0"/>
          <p:nvPr/>
        </p:nvPicPr>
        <p:blipFill rotWithShape="1">
          <a:blip r:embed="rId2">
            <a:alphaModFix/>
          </a:blip>
          <a:srcRect/>
          <a:stretch/>
        </p:blipFill>
        <p:spPr>
          <a:xfrm>
            <a:off x="4762500" y="5155439"/>
            <a:ext cx="2667000" cy="139903"/>
          </a:xfrm>
          <a:prstGeom prst="rect">
            <a:avLst/>
          </a:prstGeom>
          <a:noFill/>
          <a:ln>
            <a:noFill/>
          </a:ln>
        </p:spPr>
      </p:pic>
      <p:sp>
        <p:nvSpPr>
          <p:cNvPr id="195" name="Google Shape;195;p23"/>
          <p:cNvSpPr/>
          <p:nvPr/>
        </p:nvSpPr>
        <p:spPr>
          <a:xfrm>
            <a:off x="8826099" y="2044901"/>
            <a:ext cx="736673" cy="736673"/>
          </a:xfrm>
          <a:custGeom>
            <a:avLst/>
            <a:gdLst/>
            <a:ahLst/>
            <a:cxnLst/>
            <a:rect l="l" t="t" r="r" b="b"/>
            <a:pathLst>
              <a:path w="736672" h="736672" extrusionOk="0">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Google Shape;196;p23"/>
          <p:cNvSpPr/>
          <p:nvPr/>
        </p:nvSpPr>
        <p:spPr>
          <a:xfrm>
            <a:off x="8810222" y="2029025"/>
            <a:ext cx="774776" cy="774776"/>
          </a:xfrm>
          <a:custGeom>
            <a:avLst/>
            <a:gdLst/>
            <a:ahLst/>
            <a:cxnLst/>
            <a:rect l="l" t="t" r="r" b="b"/>
            <a:pathLst>
              <a:path w="774776" h="774776" extrusionOk="0">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7" name="Google Shape;197;p23"/>
          <p:cNvSpPr/>
          <p:nvPr/>
        </p:nvSpPr>
        <p:spPr>
          <a:xfrm>
            <a:off x="7329938" y="-9526"/>
            <a:ext cx="4864579" cy="2311628"/>
          </a:xfrm>
          <a:custGeom>
            <a:avLst/>
            <a:gdLst/>
            <a:ahLst/>
            <a:cxnLst/>
            <a:rect l="l" t="t" r="r" b="b"/>
            <a:pathLst>
              <a:path w="4864578" h="2311627" extrusionOk="0">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3"/>
          <p:cNvSpPr/>
          <p:nvPr/>
        </p:nvSpPr>
        <p:spPr>
          <a:xfrm>
            <a:off x="9766949" y="442639"/>
            <a:ext cx="2425939" cy="2603756"/>
          </a:xfrm>
          <a:custGeom>
            <a:avLst/>
            <a:gdLst/>
            <a:ahLst/>
            <a:cxnLst/>
            <a:rect l="l" t="t" r="r" b="b"/>
            <a:pathLst>
              <a:path w="2425938" h="2603756" extrusionOk="0">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9" name="Google Shape;199;p23"/>
          <p:cNvSpPr/>
          <p:nvPr/>
        </p:nvSpPr>
        <p:spPr>
          <a:xfrm>
            <a:off x="-9526" y="2340318"/>
            <a:ext cx="2870483" cy="2540250"/>
          </a:xfrm>
          <a:custGeom>
            <a:avLst/>
            <a:gdLst/>
            <a:ahLst/>
            <a:cxnLst/>
            <a:rect l="l" t="t" r="r" b="b"/>
            <a:pathLst>
              <a:path w="2870482" h="2540250" extrusionOk="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slide">
  <p:cSld name="Thanks slide">
    <p:spTree>
      <p:nvGrpSpPr>
        <p:cNvPr id="1" name="Shape 200"/>
        <p:cNvGrpSpPr/>
        <p:nvPr/>
      </p:nvGrpSpPr>
      <p:grpSpPr>
        <a:xfrm>
          <a:off x="0" y="0"/>
          <a:ext cx="0" cy="0"/>
          <a:chOff x="0" y="0"/>
          <a:chExt cx="0" cy="0"/>
        </a:xfrm>
      </p:grpSpPr>
      <p:sp>
        <p:nvSpPr>
          <p:cNvPr id="201" name="Google Shape;201;p24"/>
          <p:cNvSpPr>
            <a:spLocks noGrp="1"/>
          </p:cNvSpPr>
          <p:nvPr>
            <p:ph type="pic" idx="2"/>
          </p:nvPr>
        </p:nvSpPr>
        <p:spPr>
          <a:xfrm>
            <a:off x="5245189" y="1"/>
            <a:ext cx="6943003" cy="5934621"/>
          </a:xfrm>
          <a:prstGeom prst="rect">
            <a:avLst/>
          </a:prstGeom>
          <a:noFill/>
          <a:ln>
            <a:noFill/>
          </a:ln>
        </p:spPr>
      </p:sp>
      <p:sp>
        <p:nvSpPr>
          <p:cNvPr id="202" name="Google Shape;202;p24"/>
          <p:cNvSpPr txBox="1">
            <a:spLocks noGrp="1"/>
          </p:cNvSpPr>
          <p:nvPr>
            <p:ph type="title"/>
          </p:nvPr>
        </p:nvSpPr>
        <p:spPr>
          <a:xfrm>
            <a:off x="814944" y="45305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3" name="Google Shape;203;p24"/>
          <p:cNvSpPr/>
          <p:nvPr/>
        </p:nvSpPr>
        <p:spPr>
          <a:xfrm>
            <a:off x="8704586" y="5422906"/>
            <a:ext cx="736600" cy="736600"/>
          </a:xfrm>
          <a:custGeom>
            <a:avLst/>
            <a:gdLst/>
            <a:ahLst/>
            <a:cxnLst/>
            <a:rect l="l" t="t" r="r" b="b"/>
            <a:pathLst>
              <a:path w="736600" h="736600" extrusionOk="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4" name="Google Shape;204;p24"/>
          <p:cNvSpPr/>
          <p:nvPr/>
        </p:nvSpPr>
        <p:spPr>
          <a:xfrm>
            <a:off x="9659429" y="3776986"/>
            <a:ext cx="2540000" cy="2628900"/>
          </a:xfrm>
          <a:custGeom>
            <a:avLst/>
            <a:gdLst/>
            <a:ahLst/>
            <a:cxnLst/>
            <a:rect l="l" t="t" r="r" b="b"/>
            <a:pathLst>
              <a:path w="2540000" h="2628900" extrusionOk="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5" name="Google Shape;205;p24"/>
          <p:cNvSpPr txBox="1">
            <a:spLocks noGrp="1"/>
          </p:cNvSpPr>
          <p:nvPr>
            <p:ph type="body" idx="1"/>
          </p:nvPr>
        </p:nvSpPr>
        <p:spPr>
          <a:xfrm>
            <a:off x="824420" y="3955665"/>
            <a:ext cx="4367531" cy="52471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accent1"/>
              </a:buClr>
              <a:buSzPts val="2800"/>
              <a:buNone/>
              <a:defRPr sz="2800" b="1" i="0"/>
            </a:lvl1pPr>
            <a:lvl2pPr marL="914400" lvl="1" indent="-228600" algn="l">
              <a:lnSpc>
                <a:spcPct val="90000"/>
              </a:lnSpc>
              <a:spcBef>
                <a:spcPts val="500"/>
              </a:spcBef>
              <a:spcAft>
                <a:spcPts val="0"/>
              </a:spcAft>
              <a:buClr>
                <a:schemeClr val="accent1"/>
              </a:buClr>
              <a:buSzPts val="1800"/>
              <a:buNone/>
              <a:defRPr sz="1800" b="1" i="1"/>
            </a:lvl2pPr>
            <a:lvl3pPr marL="1371600" lvl="2" indent="-228600" algn="l">
              <a:lnSpc>
                <a:spcPct val="90000"/>
              </a:lnSpc>
              <a:spcBef>
                <a:spcPts val="500"/>
              </a:spcBef>
              <a:spcAft>
                <a:spcPts val="0"/>
              </a:spcAft>
              <a:buClr>
                <a:schemeClr val="accent1"/>
              </a:buClr>
              <a:buSzPts val="1800"/>
              <a:buNone/>
              <a:defRPr sz="1800" b="1" i="1"/>
            </a:lvl3pPr>
            <a:lvl4pPr marL="1828800" lvl="3" indent="-228600" algn="l">
              <a:lnSpc>
                <a:spcPct val="90000"/>
              </a:lnSpc>
              <a:spcBef>
                <a:spcPts val="500"/>
              </a:spcBef>
              <a:spcAft>
                <a:spcPts val="0"/>
              </a:spcAft>
              <a:buClr>
                <a:schemeClr val="accent1"/>
              </a:buClr>
              <a:buSzPts val="1800"/>
              <a:buNone/>
              <a:defRPr sz="1800" b="1" i="1"/>
            </a:lvl4pPr>
            <a:lvl5pPr marL="2286000" lvl="4" indent="-228600" algn="l">
              <a:lnSpc>
                <a:spcPct val="90000"/>
              </a:lnSpc>
              <a:spcBef>
                <a:spcPts val="500"/>
              </a:spcBef>
              <a:spcAft>
                <a:spcPts val="0"/>
              </a:spcAft>
              <a:buClr>
                <a:schemeClr val="accent1"/>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24"/>
          <p:cNvSpPr txBox="1">
            <a:spLocks noGrp="1"/>
          </p:cNvSpPr>
          <p:nvPr>
            <p:ph type="body" idx="3"/>
          </p:nvPr>
        </p:nvSpPr>
        <p:spPr>
          <a:xfrm>
            <a:off x="824420" y="4633361"/>
            <a:ext cx="4367531"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accent1"/>
              </a:buClr>
              <a:buSzPts val="1800"/>
              <a:buNone/>
              <a:defRPr sz="1800" b="1" i="0"/>
            </a:lvl1pPr>
            <a:lvl2pPr marL="914400" lvl="1" indent="-228600" algn="l">
              <a:lnSpc>
                <a:spcPct val="90000"/>
              </a:lnSpc>
              <a:spcBef>
                <a:spcPts val="500"/>
              </a:spcBef>
              <a:spcAft>
                <a:spcPts val="0"/>
              </a:spcAft>
              <a:buClr>
                <a:schemeClr val="accent1"/>
              </a:buClr>
              <a:buSzPts val="1800"/>
              <a:buNone/>
              <a:defRPr sz="1800" b="1" i="1"/>
            </a:lvl2pPr>
            <a:lvl3pPr marL="1371600" lvl="2" indent="-228600" algn="l">
              <a:lnSpc>
                <a:spcPct val="90000"/>
              </a:lnSpc>
              <a:spcBef>
                <a:spcPts val="500"/>
              </a:spcBef>
              <a:spcAft>
                <a:spcPts val="0"/>
              </a:spcAft>
              <a:buClr>
                <a:schemeClr val="accent1"/>
              </a:buClr>
              <a:buSzPts val="1800"/>
              <a:buNone/>
              <a:defRPr sz="1800" b="1" i="1"/>
            </a:lvl3pPr>
            <a:lvl4pPr marL="1828800" lvl="3" indent="-228600" algn="l">
              <a:lnSpc>
                <a:spcPct val="90000"/>
              </a:lnSpc>
              <a:spcBef>
                <a:spcPts val="500"/>
              </a:spcBef>
              <a:spcAft>
                <a:spcPts val="0"/>
              </a:spcAft>
              <a:buClr>
                <a:schemeClr val="accent1"/>
              </a:buClr>
              <a:buSzPts val="1800"/>
              <a:buNone/>
              <a:defRPr sz="1800" b="1" i="1"/>
            </a:lvl4pPr>
            <a:lvl5pPr marL="2286000" lvl="4" indent="-228600" algn="l">
              <a:lnSpc>
                <a:spcPct val="90000"/>
              </a:lnSpc>
              <a:spcBef>
                <a:spcPts val="500"/>
              </a:spcBef>
              <a:spcAft>
                <a:spcPts val="0"/>
              </a:spcAft>
              <a:buClr>
                <a:schemeClr val="accent1"/>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24"/>
          <p:cNvSpPr txBox="1">
            <a:spLocks noGrp="1"/>
          </p:cNvSpPr>
          <p:nvPr>
            <p:ph type="body" idx="4"/>
          </p:nvPr>
        </p:nvSpPr>
        <p:spPr>
          <a:xfrm>
            <a:off x="824420" y="4892976"/>
            <a:ext cx="4367531"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accent3"/>
              </a:buClr>
              <a:buSzPts val="2500"/>
              <a:buNone/>
              <a:defRPr sz="2500" b="1" i="0">
                <a:solidFill>
                  <a:schemeClr val="accent3"/>
                </a:solidFill>
                <a:latin typeface="Century Gothic"/>
                <a:ea typeface="Century Gothic"/>
                <a:cs typeface="Century Gothic"/>
                <a:sym typeface="Century Gothic"/>
              </a:defRPr>
            </a:lvl1pPr>
            <a:lvl2pPr marL="914400" lvl="1" indent="-228600" algn="l">
              <a:lnSpc>
                <a:spcPct val="90000"/>
              </a:lnSpc>
              <a:spcBef>
                <a:spcPts val="500"/>
              </a:spcBef>
              <a:spcAft>
                <a:spcPts val="0"/>
              </a:spcAft>
              <a:buClr>
                <a:schemeClr val="accent1"/>
              </a:buClr>
              <a:buSzPts val="1800"/>
              <a:buNone/>
              <a:defRPr sz="1800" b="1" i="1"/>
            </a:lvl2pPr>
            <a:lvl3pPr marL="1371600" lvl="2" indent="-228600" algn="l">
              <a:lnSpc>
                <a:spcPct val="90000"/>
              </a:lnSpc>
              <a:spcBef>
                <a:spcPts val="500"/>
              </a:spcBef>
              <a:spcAft>
                <a:spcPts val="0"/>
              </a:spcAft>
              <a:buClr>
                <a:schemeClr val="accent1"/>
              </a:buClr>
              <a:buSzPts val="1800"/>
              <a:buNone/>
              <a:defRPr sz="1800" b="1" i="1"/>
            </a:lvl3pPr>
            <a:lvl4pPr marL="1828800" lvl="3" indent="-228600" algn="l">
              <a:lnSpc>
                <a:spcPct val="90000"/>
              </a:lnSpc>
              <a:spcBef>
                <a:spcPts val="500"/>
              </a:spcBef>
              <a:spcAft>
                <a:spcPts val="0"/>
              </a:spcAft>
              <a:buClr>
                <a:schemeClr val="accent1"/>
              </a:buClr>
              <a:buSzPts val="1800"/>
              <a:buNone/>
              <a:defRPr sz="1800" b="1" i="1"/>
            </a:lvl4pPr>
            <a:lvl5pPr marL="2286000" lvl="4" indent="-228600" algn="l">
              <a:lnSpc>
                <a:spcPct val="90000"/>
              </a:lnSpc>
              <a:spcBef>
                <a:spcPts val="500"/>
              </a:spcBef>
              <a:spcAft>
                <a:spcPts val="0"/>
              </a:spcAft>
              <a:buClr>
                <a:schemeClr val="accent1"/>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8" name="Google Shape;208;p24"/>
          <p:cNvSpPr txBox="1">
            <a:spLocks noGrp="1"/>
          </p:cNvSpPr>
          <p:nvPr>
            <p:ph type="body" idx="5"/>
          </p:nvPr>
        </p:nvSpPr>
        <p:spPr>
          <a:xfrm>
            <a:off x="824420" y="5334299"/>
            <a:ext cx="4367531"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accent1"/>
              </a:buClr>
              <a:buSzPts val="1800"/>
              <a:buNone/>
              <a:defRPr sz="1800" b="1" i="0"/>
            </a:lvl1pPr>
            <a:lvl2pPr marL="914400" lvl="1" indent="-228600" algn="l">
              <a:lnSpc>
                <a:spcPct val="90000"/>
              </a:lnSpc>
              <a:spcBef>
                <a:spcPts val="500"/>
              </a:spcBef>
              <a:spcAft>
                <a:spcPts val="0"/>
              </a:spcAft>
              <a:buClr>
                <a:schemeClr val="accent1"/>
              </a:buClr>
              <a:buSzPts val="1800"/>
              <a:buNone/>
              <a:defRPr sz="1800" b="1" i="1"/>
            </a:lvl2pPr>
            <a:lvl3pPr marL="1371600" lvl="2" indent="-228600" algn="l">
              <a:lnSpc>
                <a:spcPct val="90000"/>
              </a:lnSpc>
              <a:spcBef>
                <a:spcPts val="500"/>
              </a:spcBef>
              <a:spcAft>
                <a:spcPts val="0"/>
              </a:spcAft>
              <a:buClr>
                <a:schemeClr val="accent1"/>
              </a:buClr>
              <a:buSzPts val="1800"/>
              <a:buNone/>
              <a:defRPr sz="1800" b="1" i="1"/>
            </a:lvl3pPr>
            <a:lvl4pPr marL="1828800" lvl="3" indent="-228600" algn="l">
              <a:lnSpc>
                <a:spcPct val="90000"/>
              </a:lnSpc>
              <a:spcBef>
                <a:spcPts val="500"/>
              </a:spcBef>
              <a:spcAft>
                <a:spcPts val="0"/>
              </a:spcAft>
              <a:buClr>
                <a:schemeClr val="accent1"/>
              </a:buClr>
              <a:buSzPts val="1800"/>
              <a:buNone/>
              <a:defRPr sz="1800" b="1" i="1"/>
            </a:lvl4pPr>
            <a:lvl5pPr marL="2286000" lvl="4" indent="-228600" algn="l">
              <a:lnSpc>
                <a:spcPct val="90000"/>
              </a:lnSpc>
              <a:spcBef>
                <a:spcPts val="500"/>
              </a:spcBef>
              <a:spcAft>
                <a:spcPts val="0"/>
              </a:spcAft>
              <a:buClr>
                <a:schemeClr val="accent1"/>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9" name="Google Shape;209;p24"/>
          <p:cNvSpPr txBox="1">
            <a:spLocks noGrp="1"/>
          </p:cNvSpPr>
          <p:nvPr>
            <p:ph type="body" idx="6"/>
          </p:nvPr>
        </p:nvSpPr>
        <p:spPr>
          <a:xfrm>
            <a:off x="824420" y="5593914"/>
            <a:ext cx="4367531" cy="3651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accent3"/>
              </a:buClr>
              <a:buSzPts val="2500"/>
              <a:buNone/>
              <a:defRPr sz="2500" b="1" i="0">
                <a:solidFill>
                  <a:schemeClr val="accent3"/>
                </a:solidFill>
                <a:latin typeface="Century Gothic"/>
                <a:ea typeface="Century Gothic"/>
                <a:cs typeface="Century Gothic"/>
                <a:sym typeface="Century Gothic"/>
              </a:defRPr>
            </a:lvl1pPr>
            <a:lvl2pPr marL="914400" lvl="1" indent="-228600" algn="l">
              <a:lnSpc>
                <a:spcPct val="90000"/>
              </a:lnSpc>
              <a:spcBef>
                <a:spcPts val="500"/>
              </a:spcBef>
              <a:spcAft>
                <a:spcPts val="0"/>
              </a:spcAft>
              <a:buClr>
                <a:schemeClr val="accent1"/>
              </a:buClr>
              <a:buSzPts val="1800"/>
              <a:buNone/>
              <a:defRPr sz="1800" b="1" i="1"/>
            </a:lvl2pPr>
            <a:lvl3pPr marL="1371600" lvl="2" indent="-228600" algn="l">
              <a:lnSpc>
                <a:spcPct val="90000"/>
              </a:lnSpc>
              <a:spcBef>
                <a:spcPts val="500"/>
              </a:spcBef>
              <a:spcAft>
                <a:spcPts val="0"/>
              </a:spcAft>
              <a:buClr>
                <a:schemeClr val="accent1"/>
              </a:buClr>
              <a:buSzPts val="1800"/>
              <a:buNone/>
              <a:defRPr sz="1800" b="1" i="1"/>
            </a:lvl3pPr>
            <a:lvl4pPr marL="1828800" lvl="3" indent="-228600" algn="l">
              <a:lnSpc>
                <a:spcPct val="90000"/>
              </a:lnSpc>
              <a:spcBef>
                <a:spcPts val="500"/>
              </a:spcBef>
              <a:spcAft>
                <a:spcPts val="0"/>
              </a:spcAft>
              <a:buClr>
                <a:schemeClr val="accent1"/>
              </a:buClr>
              <a:buSzPts val="1800"/>
              <a:buNone/>
              <a:defRPr sz="1800" b="1" i="1"/>
            </a:lvl4pPr>
            <a:lvl5pPr marL="2286000" lvl="4" indent="-228600" algn="l">
              <a:lnSpc>
                <a:spcPct val="90000"/>
              </a:lnSpc>
              <a:spcBef>
                <a:spcPts val="500"/>
              </a:spcBef>
              <a:spcAft>
                <a:spcPts val="0"/>
              </a:spcAft>
              <a:buClr>
                <a:schemeClr val="accent1"/>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 name="Google Shape;210;p24"/>
          <p:cNvSpPr/>
          <p:nvPr/>
        </p:nvSpPr>
        <p:spPr>
          <a:xfrm>
            <a:off x="900978" y="1561556"/>
            <a:ext cx="2973890" cy="165305"/>
          </a:xfrm>
          <a:custGeom>
            <a:avLst/>
            <a:gdLst/>
            <a:ahLst/>
            <a:cxnLst/>
            <a:rect l="l" t="t" r="r" b="b"/>
            <a:pathLst>
              <a:path w="2973890" h="165304" extrusionOk="0">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1" name="Google Shape;211;p24"/>
          <p:cNvSpPr/>
          <p:nvPr/>
        </p:nvSpPr>
        <p:spPr>
          <a:xfrm>
            <a:off x="7172412" y="-12694"/>
            <a:ext cx="4978400" cy="2133600"/>
          </a:xfrm>
          <a:custGeom>
            <a:avLst/>
            <a:gdLst/>
            <a:ahLst/>
            <a:cxnLst/>
            <a:rect l="l" t="t" r="r" b="b"/>
            <a:pathLst>
              <a:path w="4978400" h="2133600" extrusionOk="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12"/>
        <p:cNvGrpSpPr/>
        <p:nvPr/>
      </p:nvGrpSpPr>
      <p:grpSpPr>
        <a:xfrm>
          <a:off x="0" y="0"/>
          <a:ext cx="0" cy="0"/>
          <a:chOff x="0" y="0"/>
          <a:chExt cx="0" cy="0"/>
        </a:xfrm>
      </p:grpSpPr>
      <p:sp>
        <p:nvSpPr>
          <p:cNvPr id="213" name="Google Shape;213;p25"/>
          <p:cNvSpPr/>
          <p:nvPr/>
        </p:nvSpPr>
        <p:spPr>
          <a:xfrm>
            <a:off x="10893420" y="5803030"/>
            <a:ext cx="385200" cy="385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4" name="Google Shape;214;p25"/>
          <p:cNvSpPr/>
          <p:nvPr/>
        </p:nvSpPr>
        <p:spPr>
          <a:xfrm>
            <a:off x="11334292" y="5787811"/>
            <a:ext cx="870509" cy="409651"/>
          </a:xfrm>
          <a:custGeom>
            <a:avLst/>
            <a:gdLst/>
            <a:ahLst/>
            <a:cxnLst/>
            <a:rect l="l" t="t" r="r" b="b"/>
            <a:pathLst>
              <a:path w="870509" h="409651" extrusionOk="0">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5" name="Google Shape;215;p25"/>
          <p:cNvSpPr/>
          <p:nvPr/>
        </p:nvSpPr>
        <p:spPr>
          <a:xfrm>
            <a:off x="7998821" y="1645349"/>
            <a:ext cx="4196737" cy="1001638"/>
          </a:xfrm>
          <a:custGeom>
            <a:avLst/>
            <a:gdLst/>
            <a:ahLst/>
            <a:cxnLst/>
            <a:rect l="l" t="t" r="r" b="b"/>
            <a:pathLst>
              <a:path w="3152775" h="752475" extrusionOk="0">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6" name="Google Shape;216;p25"/>
          <p:cNvSpPr/>
          <p:nvPr/>
        </p:nvSpPr>
        <p:spPr>
          <a:xfrm>
            <a:off x="12186920" y="2632655"/>
            <a:ext cx="5081" cy="25381"/>
          </a:xfrm>
          <a:custGeom>
            <a:avLst/>
            <a:gdLst/>
            <a:ahLst/>
            <a:cxnLst/>
            <a:rect l="l" t="t" r="r" b="b"/>
            <a:pathLst>
              <a:path w="5081" h="25381" extrusionOk="0">
                <a:moveTo>
                  <a:pt x="0" y="0"/>
                </a:moveTo>
                <a:lnTo>
                  <a:pt x="5081" y="0"/>
                </a:lnTo>
                <a:lnTo>
                  <a:pt x="5081" y="25381"/>
                </a:lnTo>
                <a:lnTo>
                  <a:pt x="0" y="25381"/>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7" name="Google Shape;217;p25"/>
          <p:cNvSpPr txBox="1">
            <a:spLocks noGrp="1"/>
          </p:cNvSpPr>
          <p:nvPr>
            <p:ph type="ctrTitle"/>
          </p:nvPr>
        </p:nvSpPr>
        <p:spPr>
          <a:xfrm>
            <a:off x="781987" y="793172"/>
            <a:ext cx="9144000" cy="65562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4000"/>
              <a:buFont typeface="Century Gothic"/>
              <a:buNone/>
              <a:defRPr sz="40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8" name="Google Shape;218;p25"/>
          <p:cNvSpPr txBox="1">
            <a:spLocks noGrp="1"/>
          </p:cNvSpPr>
          <p:nvPr>
            <p:ph type="subTitle" idx="1"/>
          </p:nvPr>
        </p:nvSpPr>
        <p:spPr>
          <a:xfrm>
            <a:off x="795772" y="1877051"/>
            <a:ext cx="6843278" cy="496223"/>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accent1"/>
              </a:buClr>
              <a:buSzPts val="1800"/>
              <a:buNone/>
              <a:defRPr sz="1800" b="1" i="0">
                <a:solidFill>
                  <a:schemeClr val="accent1"/>
                </a:solidFill>
              </a:defRPr>
            </a:lvl1pPr>
            <a:lvl2pPr lvl="1" algn="ctr">
              <a:lnSpc>
                <a:spcPct val="90000"/>
              </a:lnSpc>
              <a:spcBef>
                <a:spcPts val="500"/>
              </a:spcBef>
              <a:spcAft>
                <a:spcPts val="0"/>
              </a:spcAft>
              <a:buClr>
                <a:schemeClr val="accent1"/>
              </a:buClr>
              <a:buSzPts val="2000"/>
              <a:buNone/>
              <a:defRPr sz="2000"/>
            </a:lvl2pPr>
            <a:lvl3pPr lvl="2" algn="ctr">
              <a:lnSpc>
                <a:spcPct val="90000"/>
              </a:lnSpc>
              <a:spcBef>
                <a:spcPts val="500"/>
              </a:spcBef>
              <a:spcAft>
                <a:spcPts val="0"/>
              </a:spcAft>
              <a:buClr>
                <a:schemeClr val="accent1"/>
              </a:buClr>
              <a:buSzPts val="1800"/>
              <a:buNone/>
              <a:defRPr sz="1800"/>
            </a:lvl3pPr>
            <a:lvl4pPr lvl="3" algn="ctr">
              <a:lnSpc>
                <a:spcPct val="90000"/>
              </a:lnSpc>
              <a:spcBef>
                <a:spcPts val="500"/>
              </a:spcBef>
              <a:spcAft>
                <a:spcPts val="0"/>
              </a:spcAft>
              <a:buClr>
                <a:schemeClr val="accent1"/>
              </a:buClr>
              <a:buSzPts val="1600"/>
              <a:buNone/>
              <a:defRPr sz="1600"/>
            </a:lvl4pPr>
            <a:lvl5pPr lvl="4" algn="ctr">
              <a:lnSpc>
                <a:spcPct val="90000"/>
              </a:lnSpc>
              <a:spcBef>
                <a:spcPts val="500"/>
              </a:spcBef>
              <a:spcAft>
                <a:spcPts val="0"/>
              </a:spcAft>
              <a:buClr>
                <a:schemeClr val="accen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9" name="Google Shape;219;p25"/>
          <p:cNvSpPr/>
          <p:nvPr/>
        </p:nvSpPr>
        <p:spPr>
          <a:xfrm>
            <a:off x="903223" y="1550951"/>
            <a:ext cx="3273552" cy="151200"/>
          </a:xfrm>
          <a:custGeom>
            <a:avLst/>
            <a:gdLst/>
            <a:ahLst/>
            <a:cxnLst/>
            <a:rect l="l" t="t" r="r" b="b"/>
            <a:pathLst>
              <a:path w="2447925" h="114300" extrusionOk="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0" name="Google Shape;220;p25"/>
          <p:cNvSpPr/>
          <p:nvPr/>
        </p:nvSpPr>
        <p:spPr>
          <a:xfrm>
            <a:off x="3899957" y="4662943"/>
            <a:ext cx="8292043" cy="760738"/>
          </a:xfrm>
          <a:custGeom>
            <a:avLst/>
            <a:gdLst/>
            <a:ahLst/>
            <a:cxnLst/>
            <a:rect l="l" t="t" r="r" b="b"/>
            <a:pathLst>
              <a:path w="6229350" h="571500" extrusionOk="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1" name="Google Shape;221;p25"/>
          <p:cNvSpPr/>
          <p:nvPr/>
        </p:nvSpPr>
        <p:spPr>
          <a:xfrm>
            <a:off x="3909848" y="4665641"/>
            <a:ext cx="8277071" cy="257213"/>
          </a:xfrm>
          <a:custGeom>
            <a:avLst/>
            <a:gdLst/>
            <a:ahLst/>
            <a:cxnLst/>
            <a:rect l="l" t="t" r="r" b="b"/>
            <a:pathLst>
              <a:path w="8277071" h="257213" extrusionOk="0">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2" name="Google Shape;222;p25"/>
          <p:cNvSpPr/>
          <p:nvPr/>
        </p:nvSpPr>
        <p:spPr>
          <a:xfrm>
            <a:off x="12186919" y="4665641"/>
            <a:ext cx="5081" cy="25380"/>
          </a:xfrm>
          <a:custGeom>
            <a:avLst/>
            <a:gdLst/>
            <a:ahLst/>
            <a:cxnLst/>
            <a:rect l="l" t="t" r="r" b="b"/>
            <a:pathLst>
              <a:path w="5081" h="25380" extrusionOk="0">
                <a:moveTo>
                  <a:pt x="0" y="0"/>
                </a:moveTo>
                <a:lnTo>
                  <a:pt x="5081" y="0"/>
                </a:lnTo>
                <a:lnTo>
                  <a:pt x="5081" y="25380"/>
                </a:lnTo>
                <a:lnTo>
                  <a:pt x="0" y="2538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3" name="Google Shape;223;p25"/>
          <p:cNvSpPr/>
          <p:nvPr/>
        </p:nvSpPr>
        <p:spPr>
          <a:xfrm>
            <a:off x="3905233" y="4922854"/>
            <a:ext cx="8286767" cy="513089"/>
          </a:xfrm>
          <a:custGeom>
            <a:avLst/>
            <a:gdLst/>
            <a:ahLst/>
            <a:cxnLst/>
            <a:rect l="l" t="t" r="r" b="b"/>
            <a:pathLst>
              <a:path w="8286767" h="513089" extrusionOk="0">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4" name="Google Shape;224;p25"/>
          <p:cNvSpPr txBox="1">
            <a:spLocks noGrp="1"/>
          </p:cNvSpPr>
          <p:nvPr>
            <p:ph type="dt" idx="10"/>
          </p:nvPr>
        </p:nvSpPr>
        <p:spPr>
          <a:xfrm>
            <a:off x="4724400" y="5816818"/>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25"/>
          <p:cNvSpPr txBox="1">
            <a:spLocks noGrp="1"/>
          </p:cNvSpPr>
          <p:nvPr>
            <p:ph type="ftr" idx="11"/>
          </p:nvPr>
        </p:nvSpPr>
        <p:spPr>
          <a:xfrm>
            <a:off x="812290" y="5816819"/>
            <a:ext cx="339876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25"/>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7"/>
        <p:cNvGrpSpPr/>
        <p:nvPr/>
      </p:nvGrpSpPr>
      <p:grpSpPr>
        <a:xfrm>
          <a:off x="0" y="0"/>
          <a:ext cx="0" cy="0"/>
          <a:chOff x="0" y="0"/>
          <a:chExt cx="0" cy="0"/>
        </a:xfrm>
      </p:grpSpPr>
      <p:sp>
        <p:nvSpPr>
          <p:cNvPr id="228" name="Google Shape;228;p26"/>
          <p:cNvSpPr/>
          <p:nvPr/>
        </p:nvSpPr>
        <p:spPr>
          <a:xfrm>
            <a:off x="10893420" y="5803030"/>
            <a:ext cx="385200" cy="385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9" name="Google Shape;229;p26"/>
          <p:cNvSpPr/>
          <p:nvPr/>
        </p:nvSpPr>
        <p:spPr>
          <a:xfrm>
            <a:off x="11334292" y="5787811"/>
            <a:ext cx="870509" cy="409651"/>
          </a:xfrm>
          <a:custGeom>
            <a:avLst/>
            <a:gdLst/>
            <a:ahLst/>
            <a:cxnLst/>
            <a:rect l="l" t="t" r="r" b="b"/>
            <a:pathLst>
              <a:path w="870509" h="409651" extrusionOk="0">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0" name="Google Shape;230;p26"/>
          <p:cNvSpPr txBox="1">
            <a:spLocks noGrp="1"/>
          </p:cNvSpPr>
          <p:nvPr>
            <p:ph type="dt" idx="10"/>
          </p:nvPr>
        </p:nvSpPr>
        <p:spPr>
          <a:xfrm>
            <a:off x="4724400" y="5816818"/>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26"/>
          <p:cNvSpPr txBox="1">
            <a:spLocks noGrp="1"/>
          </p:cNvSpPr>
          <p:nvPr>
            <p:ph type="ftr" idx="11"/>
          </p:nvPr>
        </p:nvSpPr>
        <p:spPr>
          <a:xfrm>
            <a:off x="812290" y="5797769"/>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26"/>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grpSp>
        <p:nvGrpSpPr>
          <p:cNvPr id="233" name="Google Shape;233;p26"/>
          <p:cNvGrpSpPr/>
          <p:nvPr/>
        </p:nvGrpSpPr>
        <p:grpSpPr>
          <a:xfrm>
            <a:off x="9999818" y="-7969"/>
            <a:ext cx="2199425" cy="1945482"/>
            <a:chOff x="9994666" y="-7969"/>
            <a:chExt cx="2199425" cy="1945482"/>
          </a:xfrm>
        </p:grpSpPr>
        <p:sp>
          <p:nvSpPr>
            <p:cNvPr id="234" name="Google Shape;234;p26"/>
            <p:cNvSpPr/>
            <p:nvPr/>
          </p:nvSpPr>
          <p:spPr>
            <a:xfrm>
              <a:off x="10712341" y="-7969"/>
              <a:ext cx="1466283" cy="1009398"/>
            </a:xfrm>
            <a:custGeom>
              <a:avLst/>
              <a:gdLst/>
              <a:ahLst/>
              <a:cxnLst/>
              <a:rect l="l" t="t" r="r" b="b"/>
              <a:pathLst>
                <a:path w="1466283" h="1009397" extrusionOk="0">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5" name="Google Shape;235;p26"/>
            <p:cNvSpPr/>
            <p:nvPr/>
          </p:nvSpPr>
          <p:spPr>
            <a:xfrm>
              <a:off x="10014209" y="321414"/>
              <a:ext cx="2178175" cy="1593786"/>
            </a:xfrm>
            <a:custGeom>
              <a:avLst/>
              <a:gdLst/>
              <a:ahLst/>
              <a:cxnLst/>
              <a:rect l="l" t="t" r="r" b="b"/>
              <a:pathLst>
                <a:path w="2178174" h="1593786" extrusionOk="0">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6" name="Google Shape;236;p26"/>
            <p:cNvSpPr/>
            <p:nvPr/>
          </p:nvSpPr>
          <p:spPr>
            <a:xfrm>
              <a:off x="10732016" y="-7969"/>
              <a:ext cx="1455658" cy="839394"/>
            </a:xfrm>
            <a:custGeom>
              <a:avLst/>
              <a:gdLst/>
              <a:ahLst/>
              <a:cxnLst/>
              <a:rect l="l" t="t" r="r" b="b"/>
              <a:pathLst>
                <a:path w="1455658" h="839394" extrusionOk="0">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7" name="Google Shape;237;p26"/>
            <p:cNvSpPr/>
            <p:nvPr/>
          </p:nvSpPr>
          <p:spPr>
            <a:xfrm>
              <a:off x="11124635" y="1146995"/>
              <a:ext cx="1062524" cy="743767"/>
            </a:xfrm>
            <a:custGeom>
              <a:avLst/>
              <a:gdLst/>
              <a:ahLst/>
              <a:cxnLst/>
              <a:rect l="l" t="t" r="r" b="b"/>
              <a:pathLst>
                <a:path w="1062524" h="743766" extrusionOk="0">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8" name="Google Shape;238;p26"/>
            <p:cNvSpPr/>
            <p:nvPr/>
          </p:nvSpPr>
          <p:spPr>
            <a:xfrm>
              <a:off x="11105057" y="1128932"/>
              <a:ext cx="1083775" cy="775643"/>
            </a:xfrm>
            <a:custGeom>
              <a:avLst/>
              <a:gdLst/>
              <a:ahLst/>
              <a:cxnLst/>
              <a:rect l="l" t="t" r="r" b="b"/>
              <a:pathLst>
                <a:path w="1083774" h="775642" extrusionOk="0">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9" name="Google Shape;239;p26"/>
            <p:cNvSpPr/>
            <p:nvPr/>
          </p:nvSpPr>
          <p:spPr>
            <a:xfrm>
              <a:off x="9994666" y="301226"/>
              <a:ext cx="2199425" cy="1636287"/>
            </a:xfrm>
            <a:custGeom>
              <a:avLst/>
              <a:gdLst/>
              <a:ahLst/>
              <a:cxnLst/>
              <a:rect l="l" t="t" r="r" b="b"/>
              <a:pathLst>
                <a:path w="2199425" h="1636287" extrusionOk="0">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40" name="Google Shape;240;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dk1"/>
              </a:buClr>
              <a:buSzPts val="1600"/>
              <a:buChar char="•"/>
              <a:defRPr sz="1600">
                <a:solidFill>
                  <a:schemeClr val="dk1"/>
                </a:solidFill>
              </a:defRPr>
            </a:lvl1pPr>
            <a:lvl2pPr marL="914400" lvl="1" indent="-317500" algn="l">
              <a:lnSpc>
                <a:spcPct val="90000"/>
              </a:lnSpc>
              <a:spcBef>
                <a:spcPts val="500"/>
              </a:spcBef>
              <a:spcAft>
                <a:spcPts val="0"/>
              </a:spcAft>
              <a:buClr>
                <a:schemeClr val="dk1"/>
              </a:buClr>
              <a:buSzPts val="1400"/>
              <a:buChar char="•"/>
              <a:defRPr sz="1400">
                <a:solidFill>
                  <a:schemeClr val="dk1"/>
                </a:solidFill>
              </a:defRPr>
            </a:lvl2pPr>
            <a:lvl3pPr marL="1371600" lvl="2" indent="-304800" algn="l">
              <a:lnSpc>
                <a:spcPct val="90000"/>
              </a:lnSpc>
              <a:spcBef>
                <a:spcPts val="500"/>
              </a:spcBef>
              <a:spcAft>
                <a:spcPts val="0"/>
              </a:spcAft>
              <a:buClr>
                <a:schemeClr val="dk1"/>
              </a:buClr>
              <a:buSzPts val="1200"/>
              <a:buChar char="•"/>
              <a:defRPr sz="1200">
                <a:solidFill>
                  <a:schemeClr val="dk1"/>
                </a:solidFill>
              </a:defRPr>
            </a:lvl3pPr>
            <a:lvl4pPr marL="1828800" lvl="3" indent="-298450" algn="l">
              <a:lnSpc>
                <a:spcPct val="90000"/>
              </a:lnSpc>
              <a:spcBef>
                <a:spcPts val="500"/>
              </a:spcBef>
              <a:spcAft>
                <a:spcPts val="0"/>
              </a:spcAft>
              <a:buClr>
                <a:schemeClr val="dk1"/>
              </a:buClr>
              <a:buSzPts val="1100"/>
              <a:buChar char="•"/>
              <a:defRPr sz="1100">
                <a:solidFill>
                  <a:schemeClr val="dk1"/>
                </a:solidFill>
              </a:defRPr>
            </a:lvl4pPr>
            <a:lvl5pPr marL="2286000" lvl="4" indent="-298450" algn="l">
              <a:lnSpc>
                <a:spcPct val="90000"/>
              </a:lnSpc>
              <a:spcBef>
                <a:spcPts val="500"/>
              </a:spcBef>
              <a:spcAft>
                <a:spcPts val="0"/>
              </a:spcAft>
              <a:buClr>
                <a:schemeClr val="dk1"/>
              </a:buClr>
              <a:buSzPts val="1100"/>
              <a:buChar char="•"/>
              <a:defRPr sz="11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1" name="Google Shape;241;p26"/>
          <p:cNvSpPr txBox="1">
            <a:spLocks noGrp="1"/>
          </p:cNvSpPr>
          <p:nvPr>
            <p:ph type="title"/>
          </p:nvPr>
        </p:nvSpPr>
        <p:spPr>
          <a:xfrm>
            <a:off x="838200" y="365126"/>
            <a:ext cx="9050518" cy="94549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2" name="Google Shape;242;p26"/>
          <p:cNvSpPr/>
          <p:nvPr/>
        </p:nvSpPr>
        <p:spPr>
          <a:xfrm>
            <a:off x="838200" y="1492524"/>
            <a:ext cx="6153912" cy="151200"/>
          </a:xfrm>
          <a:custGeom>
            <a:avLst/>
            <a:gdLst/>
            <a:ahLst/>
            <a:cxnLst/>
            <a:rect l="l" t="t" r="r" b="b"/>
            <a:pathLst>
              <a:path w="4629150" h="123825" extrusionOk="0">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43"/>
        <p:cNvGrpSpPr/>
        <p:nvPr/>
      </p:nvGrpSpPr>
      <p:grpSpPr>
        <a:xfrm>
          <a:off x="0" y="0"/>
          <a:ext cx="0" cy="0"/>
          <a:chOff x="0" y="0"/>
          <a:chExt cx="0" cy="0"/>
        </a:xfrm>
      </p:grpSpPr>
      <p:sp>
        <p:nvSpPr>
          <p:cNvPr id="244" name="Google Shape;244;p27"/>
          <p:cNvSpPr/>
          <p:nvPr/>
        </p:nvSpPr>
        <p:spPr>
          <a:xfrm>
            <a:off x="10893420" y="5803030"/>
            <a:ext cx="385200" cy="385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5" name="Google Shape;245;p27"/>
          <p:cNvSpPr/>
          <p:nvPr/>
        </p:nvSpPr>
        <p:spPr>
          <a:xfrm>
            <a:off x="11334292" y="5787811"/>
            <a:ext cx="870509" cy="409651"/>
          </a:xfrm>
          <a:custGeom>
            <a:avLst/>
            <a:gdLst/>
            <a:ahLst/>
            <a:cxnLst/>
            <a:rect l="l" t="t" r="r" b="b"/>
            <a:pathLst>
              <a:path w="870509" h="409651" extrusionOk="0">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6" name="Google Shape;246;p27"/>
          <p:cNvSpPr txBox="1">
            <a:spLocks noGrp="1"/>
          </p:cNvSpPr>
          <p:nvPr>
            <p:ph type="dt" idx="10"/>
          </p:nvPr>
        </p:nvSpPr>
        <p:spPr>
          <a:xfrm>
            <a:off x="4724400" y="5816818"/>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27"/>
          <p:cNvSpPr txBox="1">
            <a:spLocks noGrp="1"/>
          </p:cNvSpPr>
          <p:nvPr>
            <p:ph type="ftr" idx="11"/>
          </p:nvPr>
        </p:nvSpPr>
        <p:spPr>
          <a:xfrm>
            <a:off x="812290" y="5797769"/>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27"/>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grpSp>
        <p:nvGrpSpPr>
          <p:cNvPr id="249" name="Google Shape;249;p27"/>
          <p:cNvGrpSpPr/>
          <p:nvPr/>
        </p:nvGrpSpPr>
        <p:grpSpPr>
          <a:xfrm>
            <a:off x="9999818" y="-7969"/>
            <a:ext cx="2199425" cy="1945482"/>
            <a:chOff x="9994666" y="-7969"/>
            <a:chExt cx="2199425" cy="1945482"/>
          </a:xfrm>
        </p:grpSpPr>
        <p:sp>
          <p:nvSpPr>
            <p:cNvPr id="250" name="Google Shape;250;p27"/>
            <p:cNvSpPr/>
            <p:nvPr/>
          </p:nvSpPr>
          <p:spPr>
            <a:xfrm>
              <a:off x="10712341" y="-7969"/>
              <a:ext cx="1466283" cy="1009398"/>
            </a:xfrm>
            <a:custGeom>
              <a:avLst/>
              <a:gdLst/>
              <a:ahLst/>
              <a:cxnLst/>
              <a:rect l="l" t="t" r="r" b="b"/>
              <a:pathLst>
                <a:path w="1466283" h="1009397" extrusionOk="0">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1" name="Google Shape;251;p27"/>
            <p:cNvSpPr/>
            <p:nvPr/>
          </p:nvSpPr>
          <p:spPr>
            <a:xfrm>
              <a:off x="10014209" y="321414"/>
              <a:ext cx="2178175" cy="1593786"/>
            </a:xfrm>
            <a:custGeom>
              <a:avLst/>
              <a:gdLst/>
              <a:ahLst/>
              <a:cxnLst/>
              <a:rect l="l" t="t" r="r" b="b"/>
              <a:pathLst>
                <a:path w="2178174" h="1593786" extrusionOk="0">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2" name="Google Shape;252;p27"/>
            <p:cNvSpPr/>
            <p:nvPr/>
          </p:nvSpPr>
          <p:spPr>
            <a:xfrm>
              <a:off x="10732016" y="-7969"/>
              <a:ext cx="1455658" cy="839394"/>
            </a:xfrm>
            <a:custGeom>
              <a:avLst/>
              <a:gdLst/>
              <a:ahLst/>
              <a:cxnLst/>
              <a:rect l="l" t="t" r="r" b="b"/>
              <a:pathLst>
                <a:path w="1455658" h="839394" extrusionOk="0">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3" name="Google Shape;253;p27"/>
            <p:cNvSpPr/>
            <p:nvPr/>
          </p:nvSpPr>
          <p:spPr>
            <a:xfrm>
              <a:off x="11124635" y="1146995"/>
              <a:ext cx="1062524" cy="743767"/>
            </a:xfrm>
            <a:custGeom>
              <a:avLst/>
              <a:gdLst/>
              <a:ahLst/>
              <a:cxnLst/>
              <a:rect l="l" t="t" r="r" b="b"/>
              <a:pathLst>
                <a:path w="1062524" h="743766" extrusionOk="0">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4" name="Google Shape;254;p27"/>
            <p:cNvSpPr/>
            <p:nvPr/>
          </p:nvSpPr>
          <p:spPr>
            <a:xfrm>
              <a:off x="11105057" y="1128932"/>
              <a:ext cx="1083775" cy="775643"/>
            </a:xfrm>
            <a:custGeom>
              <a:avLst/>
              <a:gdLst/>
              <a:ahLst/>
              <a:cxnLst/>
              <a:rect l="l" t="t" r="r" b="b"/>
              <a:pathLst>
                <a:path w="1083774" h="775642" extrusionOk="0">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5" name="Google Shape;255;p27"/>
            <p:cNvSpPr/>
            <p:nvPr/>
          </p:nvSpPr>
          <p:spPr>
            <a:xfrm>
              <a:off x="9994666" y="301226"/>
              <a:ext cx="2199425" cy="1636287"/>
            </a:xfrm>
            <a:custGeom>
              <a:avLst/>
              <a:gdLst/>
              <a:ahLst/>
              <a:cxnLst/>
              <a:rect l="l" t="t" r="r" b="b"/>
              <a:pathLst>
                <a:path w="2199425" h="1636287" extrusionOk="0">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56" name="Google Shape;256;p27"/>
          <p:cNvSpPr txBox="1">
            <a:spLocks noGrp="1"/>
          </p:cNvSpPr>
          <p:nvPr>
            <p:ph type="title"/>
          </p:nvPr>
        </p:nvSpPr>
        <p:spPr>
          <a:xfrm>
            <a:off x="838200" y="365126"/>
            <a:ext cx="9050518" cy="94549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7" name="Google Shape;257;p27"/>
          <p:cNvSpPr/>
          <p:nvPr/>
        </p:nvSpPr>
        <p:spPr>
          <a:xfrm>
            <a:off x="838200" y="1492524"/>
            <a:ext cx="6153912" cy="151200"/>
          </a:xfrm>
          <a:custGeom>
            <a:avLst/>
            <a:gdLst/>
            <a:ahLst/>
            <a:cxnLst/>
            <a:rect l="l" t="t" r="r" b="b"/>
            <a:pathLst>
              <a:path w="4629150" h="123825" extrusionOk="0">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8" name="Google Shape;258;p27"/>
          <p:cNvSpPr txBox="1">
            <a:spLocks noGrp="1"/>
          </p:cNvSpPr>
          <p:nvPr>
            <p:ph type="body" idx="1"/>
          </p:nvPr>
        </p:nvSpPr>
        <p:spPr>
          <a:xfrm>
            <a:off x="839788" y="1825624"/>
            <a:ext cx="5157787" cy="42108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1"/>
              </a:buClr>
              <a:buSzPts val="1800"/>
              <a:buNone/>
              <a:defRPr sz="1800" b="1"/>
            </a:lvl1pPr>
            <a:lvl2pPr marL="914400" lvl="1" indent="-228600" algn="l">
              <a:lnSpc>
                <a:spcPct val="90000"/>
              </a:lnSpc>
              <a:spcBef>
                <a:spcPts val="500"/>
              </a:spcBef>
              <a:spcAft>
                <a:spcPts val="0"/>
              </a:spcAft>
              <a:buClr>
                <a:schemeClr val="accent1"/>
              </a:buClr>
              <a:buSzPts val="2000"/>
              <a:buNone/>
              <a:defRPr sz="2000" b="1"/>
            </a:lvl2pPr>
            <a:lvl3pPr marL="1371600" lvl="2" indent="-228600" algn="l">
              <a:lnSpc>
                <a:spcPct val="90000"/>
              </a:lnSpc>
              <a:spcBef>
                <a:spcPts val="500"/>
              </a:spcBef>
              <a:spcAft>
                <a:spcPts val="0"/>
              </a:spcAft>
              <a:buClr>
                <a:schemeClr val="accent1"/>
              </a:buClr>
              <a:buSzPts val="1800"/>
              <a:buNone/>
              <a:defRPr sz="1800" b="1"/>
            </a:lvl3pPr>
            <a:lvl4pPr marL="1828800" lvl="3" indent="-228600" algn="l">
              <a:lnSpc>
                <a:spcPct val="90000"/>
              </a:lnSpc>
              <a:spcBef>
                <a:spcPts val="500"/>
              </a:spcBef>
              <a:spcAft>
                <a:spcPts val="0"/>
              </a:spcAft>
              <a:buClr>
                <a:schemeClr val="accent1"/>
              </a:buClr>
              <a:buSzPts val="1600"/>
              <a:buNone/>
              <a:defRPr sz="1600" b="1"/>
            </a:lvl4pPr>
            <a:lvl5pPr marL="2286000" lvl="4" indent="-228600" algn="l">
              <a:lnSpc>
                <a:spcPct val="90000"/>
              </a:lnSpc>
              <a:spcBef>
                <a:spcPts val="500"/>
              </a:spcBef>
              <a:spcAft>
                <a:spcPts val="0"/>
              </a:spcAft>
              <a:buClr>
                <a:schemeClr val="accent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59" name="Google Shape;259;p27"/>
          <p:cNvSpPr txBox="1">
            <a:spLocks noGrp="1"/>
          </p:cNvSpPr>
          <p:nvPr>
            <p:ph type="body" idx="2"/>
          </p:nvPr>
        </p:nvSpPr>
        <p:spPr>
          <a:xfrm>
            <a:off x="839788" y="2323458"/>
            <a:ext cx="5157787" cy="3387547"/>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dk1"/>
              </a:buClr>
              <a:buSzPts val="1600"/>
              <a:buChar char="•"/>
              <a:defRPr sz="1600">
                <a:solidFill>
                  <a:schemeClr val="dk1"/>
                </a:solidFill>
              </a:defRPr>
            </a:lvl1pPr>
            <a:lvl2pPr marL="914400" lvl="1" indent="-317500" algn="l">
              <a:lnSpc>
                <a:spcPct val="90000"/>
              </a:lnSpc>
              <a:spcBef>
                <a:spcPts val="500"/>
              </a:spcBef>
              <a:spcAft>
                <a:spcPts val="0"/>
              </a:spcAft>
              <a:buClr>
                <a:schemeClr val="dk1"/>
              </a:buClr>
              <a:buSzPts val="1400"/>
              <a:buChar char="•"/>
              <a:defRPr sz="1400">
                <a:solidFill>
                  <a:schemeClr val="dk1"/>
                </a:solidFill>
              </a:defRPr>
            </a:lvl2pPr>
            <a:lvl3pPr marL="1371600" lvl="2" indent="-304800" algn="l">
              <a:lnSpc>
                <a:spcPct val="90000"/>
              </a:lnSpc>
              <a:spcBef>
                <a:spcPts val="500"/>
              </a:spcBef>
              <a:spcAft>
                <a:spcPts val="0"/>
              </a:spcAft>
              <a:buClr>
                <a:schemeClr val="dk1"/>
              </a:buClr>
              <a:buSzPts val="1200"/>
              <a:buChar char="•"/>
              <a:defRPr sz="1200">
                <a:solidFill>
                  <a:schemeClr val="dk1"/>
                </a:solidFill>
              </a:defRPr>
            </a:lvl3pPr>
            <a:lvl4pPr marL="1828800" lvl="3" indent="-298450" algn="l">
              <a:lnSpc>
                <a:spcPct val="90000"/>
              </a:lnSpc>
              <a:spcBef>
                <a:spcPts val="500"/>
              </a:spcBef>
              <a:spcAft>
                <a:spcPts val="0"/>
              </a:spcAft>
              <a:buClr>
                <a:schemeClr val="dk1"/>
              </a:buClr>
              <a:buSzPts val="1100"/>
              <a:buChar char="•"/>
              <a:defRPr sz="1100">
                <a:solidFill>
                  <a:schemeClr val="dk1"/>
                </a:solidFill>
              </a:defRPr>
            </a:lvl4pPr>
            <a:lvl5pPr marL="2286000" lvl="4" indent="-298450" algn="l">
              <a:lnSpc>
                <a:spcPct val="90000"/>
              </a:lnSpc>
              <a:spcBef>
                <a:spcPts val="500"/>
              </a:spcBef>
              <a:spcAft>
                <a:spcPts val="0"/>
              </a:spcAft>
              <a:buClr>
                <a:schemeClr val="dk1"/>
              </a:buClr>
              <a:buSzPts val="1100"/>
              <a:buChar char="•"/>
              <a:defRPr sz="11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0" name="Google Shape;260;p27"/>
          <p:cNvSpPr txBox="1">
            <a:spLocks noGrp="1"/>
          </p:cNvSpPr>
          <p:nvPr>
            <p:ph type="body" idx="3"/>
          </p:nvPr>
        </p:nvSpPr>
        <p:spPr>
          <a:xfrm>
            <a:off x="6172200" y="1828800"/>
            <a:ext cx="5183188" cy="41790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1"/>
              </a:buClr>
              <a:buSzPts val="1800"/>
              <a:buNone/>
              <a:defRPr sz="1800" b="1"/>
            </a:lvl1pPr>
            <a:lvl2pPr marL="914400" lvl="1" indent="-228600" algn="l">
              <a:lnSpc>
                <a:spcPct val="90000"/>
              </a:lnSpc>
              <a:spcBef>
                <a:spcPts val="500"/>
              </a:spcBef>
              <a:spcAft>
                <a:spcPts val="0"/>
              </a:spcAft>
              <a:buClr>
                <a:schemeClr val="accent1"/>
              </a:buClr>
              <a:buSzPts val="2000"/>
              <a:buNone/>
              <a:defRPr sz="2000" b="1"/>
            </a:lvl2pPr>
            <a:lvl3pPr marL="1371600" lvl="2" indent="-228600" algn="l">
              <a:lnSpc>
                <a:spcPct val="90000"/>
              </a:lnSpc>
              <a:spcBef>
                <a:spcPts val="500"/>
              </a:spcBef>
              <a:spcAft>
                <a:spcPts val="0"/>
              </a:spcAft>
              <a:buClr>
                <a:schemeClr val="accent1"/>
              </a:buClr>
              <a:buSzPts val="1800"/>
              <a:buNone/>
              <a:defRPr sz="1800" b="1"/>
            </a:lvl3pPr>
            <a:lvl4pPr marL="1828800" lvl="3" indent="-228600" algn="l">
              <a:lnSpc>
                <a:spcPct val="90000"/>
              </a:lnSpc>
              <a:spcBef>
                <a:spcPts val="500"/>
              </a:spcBef>
              <a:spcAft>
                <a:spcPts val="0"/>
              </a:spcAft>
              <a:buClr>
                <a:schemeClr val="accent1"/>
              </a:buClr>
              <a:buSzPts val="1600"/>
              <a:buNone/>
              <a:defRPr sz="1600" b="1"/>
            </a:lvl4pPr>
            <a:lvl5pPr marL="2286000" lvl="4" indent="-228600" algn="l">
              <a:lnSpc>
                <a:spcPct val="90000"/>
              </a:lnSpc>
              <a:spcBef>
                <a:spcPts val="500"/>
              </a:spcBef>
              <a:spcAft>
                <a:spcPts val="0"/>
              </a:spcAft>
              <a:buClr>
                <a:schemeClr val="accent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1" name="Google Shape;261;p27"/>
          <p:cNvSpPr txBox="1">
            <a:spLocks noGrp="1"/>
          </p:cNvSpPr>
          <p:nvPr>
            <p:ph type="body" idx="4"/>
          </p:nvPr>
        </p:nvSpPr>
        <p:spPr>
          <a:xfrm>
            <a:off x="6172200" y="2323458"/>
            <a:ext cx="5183188" cy="3387547"/>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dk1"/>
              </a:buClr>
              <a:buSzPts val="1600"/>
              <a:buChar char="•"/>
              <a:defRPr sz="1600">
                <a:solidFill>
                  <a:schemeClr val="dk1"/>
                </a:solidFill>
              </a:defRPr>
            </a:lvl1pPr>
            <a:lvl2pPr marL="914400" lvl="1" indent="-317500" algn="l">
              <a:lnSpc>
                <a:spcPct val="90000"/>
              </a:lnSpc>
              <a:spcBef>
                <a:spcPts val="500"/>
              </a:spcBef>
              <a:spcAft>
                <a:spcPts val="0"/>
              </a:spcAft>
              <a:buClr>
                <a:schemeClr val="dk1"/>
              </a:buClr>
              <a:buSzPts val="1400"/>
              <a:buChar char="•"/>
              <a:defRPr sz="1400">
                <a:solidFill>
                  <a:schemeClr val="dk1"/>
                </a:solidFill>
              </a:defRPr>
            </a:lvl2pPr>
            <a:lvl3pPr marL="1371600" lvl="2" indent="-304800" algn="l">
              <a:lnSpc>
                <a:spcPct val="90000"/>
              </a:lnSpc>
              <a:spcBef>
                <a:spcPts val="500"/>
              </a:spcBef>
              <a:spcAft>
                <a:spcPts val="0"/>
              </a:spcAft>
              <a:buClr>
                <a:schemeClr val="dk1"/>
              </a:buClr>
              <a:buSzPts val="1200"/>
              <a:buChar char="•"/>
              <a:defRPr sz="1200">
                <a:solidFill>
                  <a:schemeClr val="dk1"/>
                </a:solidFill>
              </a:defRPr>
            </a:lvl3pPr>
            <a:lvl4pPr marL="1828800" lvl="3" indent="-298450" algn="l">
              <a:lnSpc>
                <a:spcPct val="90000"/>
              </a:lnSpc>
              <a:spcBef>
                <a:spcPts val="500"/>
              </a:spcBef>
              <a:spcAft>
                <a:spcPts val="0"/>
              </a:spcAft>
              <a:buClr>
                <a:schemeClr val="dk1"/>
              </a:buClr>
              <a:buSzPts val="1100"/>
              <a:buChar char="•"/>
              <a:defRPr sz="1100">
                <a:solidFill>
                  <a:schemeClr val="dk1"/>
                </a:solidFill>
              </a:defRPr>
            </a:lvl4pPr>
            <a:lvl5pPr marL="2286000" lvl="4" indent="-298450" algn="l">
              <a:lnSpc>
                <a:spcPct val="90000"/>
              </a:lnSpc>
              <a:spcBef>
                <a:spcPts val="500"/>
              </a:spcBef>
              <a:spcAft>
                <a:spcPts val="0"/>
              </a:spcAft>
              <a:buClr>
                <a:schemeClr val="dk1"/>
              </a:buClr>
              <a:buSzPts val="1100"/>
              <a:buChar char="•"/>
              <a:defRPr sz="11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62"/>
        <p:cNvGrpSpPr/>
        <p:nvPr/>
      </p:nvGrpSpPr>
      <p:grpSpPr>
        <a:xfrm>
          <a:off x="0" y="0"/>
          <a:ext cx="0" cy="0"/>
          <a:chOff x="0" y="0"/>
          <a:chExt cx="0" cy="0"/>
        </a:xfrm>
      </p:grpSpPr>
      <p:sp>
        <p:nvSpPr>
          <p:cNvPr id="263" name="Google Shape;263;p28"/>
          <p:cNvSpPr/>
          <p:nvPr/>
        </p:nvSpPr>
        <p:spPr>
          <a:xfrm>
            <a:off x="10893420" y="5803030"/>
            <a:ext cx="385200" cy="385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4" name="Google Shape;264;p28"/>
          <p:cNvSpPr/>
          <p:nvPr/>
        </p:nvSpPr>
        <p:spPr>
          <a:xfrm>
            <a:off x="11334292" y="5787811"/>
            <a:ext cx="870509" cy="409651"/>
          </a:xfrm>
          <a:custGeom>
            <a:avLst/>
            <a:gdLst/>
            <a:ahLst/>
            <a:cxnLst/>
            <a:rect l="l" t="t" r="r" b="b"/>
            <a:pathLst>
              <a:path w="870509" h="409651" extrusionOk="0">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5" name="Google Shape;265;p28"/>
          <p:cNvSpPr txBox="1">
            <a:spLocks noGrp="1"/>
          </p:cNvSpPr>
          <p:nvPr>
            <p:ph type="dt" idx="10"/>
          </p:nvPr>
        </p:nvSpPr>
        <p:spPr>
          <a:xfrm>
            <a:off x="4724400" y="5816818"/>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6" name="Google Shape;266;p28"/>
          <p:cNvSpPr txBox="1">
            <a:spLocks noGrp="1"/>
          </p:cNvSpPr>
          <p:nvPr>
            <p:ph type="ftr" idx="11"/>
          </p:nvPr>
        </p:nvSpPr>
        <p:spPr>
          <a:xfrm>
            <a:off x="812290" y="5797769"/>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7" name="Google Shape;267;p28"/>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grpSp>
        <p:nvGrpSpPr>
          <p:cNvPr id="268" name="Google Shape;268;p28"/>
          <p:cNvGrpSpPr/>
          <p:nvPr/>
        </p:nvGrpSpPr>
        <p:grpSpPr>
          <a:xfrm>
            <a:off x="9999818" y="-7969"/>
            <a:ext cx="2199425" cy="1945482"/>
            <a:chOff x="9994666" y="-7969"/>
            <a:chExt cx="2199425" cy="1945482"/>
          </a:xfrm>
        </p:grpSpPr>
        <p:sp>
          <p:nvSpPr>
            <p:cNvPr id="269" name="Google Shape;269;p28"/>
            <p:cNvSpPr/>
            <p:nvPr/>
          </p:nvSpPr>
          <p:spPr>
            <a:xfrm>
              <a:off x="10712341" y="-7969"/>
              <a:ext cx="1466283" cy="1009398"/>
            </a:xfrm>
            <a:custGeom>
              <a:avLst/>
              <a:gdLst/>
              <a:ahLst/>
              <a:cxnLst/>
              <a:rect l="l" t="t" r="r" b="b"/>
              <a:pathLst>
                <a:path w="1466283" h="1009397" extrusionOk="0">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0" name="Google Shape;270;p28"/>
            <p:cNvSpPr/>
            <p:nvPr/>
          </p:nvSpPr>
          <p:spPr>
            <a:xfrm>
              <a:off x="10014209" y="321414"/>
              <a:ext cx="2178175" cy="1593786"/>
            </a:xfrm>
            <a:custGeom>
              <a:avLst/>
              <a:gdLst/>
              <a:ahLst/>
              <a:cxnLst/>
              <a:rect l="l" t="t" r="r" b="b"/>
              <a:pathLst>
                <a:path w="2178174" h="1593786" extrusionOk="0">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1" name="Google Shape;271;p28"/>
            <p:cNvSpPr/>
            <p:nvPr/>
          </p:nvSpPr>
          <p:spPr>
            <a:xfrm>
              <a:off x="10732016" y="-7969"/>
              <a:ext cx="1455658" cy="839394"/>
            </a:xfrm>
            <a:custGeom>
              <a:avLst/>
              <a:gdLst/>
              <a:ahLst/>
              <a:cxnLst/>
              <a:rect l="l" t="t" r="r" b="b"/>
              <a:pathLst>
                <a:path w="1455658" h="839394" extrusionOk="0">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2" name="Google Shape;272;p28"/>
            <p:cNvSpPr/>
            <p:nvPr/>
          </p:nvSpPr>
          <p:spPr>
            <a:xfrm>
              <a:off x="11124635" y="1146995"/>
              <a:ext cx="1062524" cy="743767"/>
            </a:xfrm>
            <a:custGeom>
              <a:avLst/>
              <a:gdLst/>
              <a:ahLst/>
              <a:cxnLst/>
              <a:rect l="l" t="t" r="r" b="b"/>
              <a:pathLst>
                <a:path w="1062524" h="743766" extrusionOk="0">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3" name="Google Shape;273;p28"/>
            <p:cNvSpPr/>
            <p:nvPr/>
          </p:nvSpPr>
          <p:spPr>
            <a:xfrm>
              <a:off x="11105057" y="1128932"/>
              <a:ext cx="1083775" cy="775643"/>
            </a:xfrm>
            <a:custGeom>
              <a:avLst/>
              <a:gdLst/>
              <a:ahLst/>
              <a:cxnLst/>
              <a:rect l="l" t="t" r="r" b="b"/>
              <a:pathLst>
                <a:path w="1083774" h="775642" extrusionOk="0">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4" name="Google Shape;274;p28"/>
            <p:cNvSpPr/>
            <p:nvPr/>
          </p:nvSpPr>
          <p:spPr>
            <a:xfrm>
              <a:off x="9994666" y="301226"/>
              <a:ext cx="2199425" cy="1636287"/>
            </a:xfrm>
            <a:custGeom>
              <a:avLst/>
              <a:gdLst/>
              <a:ahLst/>
              <a:cxnLst/>
              <a:rect l="l" t="t" r="r" b="b"/>
              <a:pathLst>
                <a:path w="2199425" h="1636287" extrusionOk="0">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75" name="Google Shape;275;p28"/>
          <p:cNvSpPr txBox="1">
            <a:spLocks noGrp="1"/>
          </p:cNvSpPr>
          <p:nvPr>
            <p:ph type="title"/>
          </p:nvPr>
        </p:nvSpPr>
        <p:spPr>
          <a:xfrm>
            <a:off x="838200" y="365126"/>
            <a:ext cx="9050518" cy="94549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6" name="Google Shape;276;p28"/>
          <p:cNvSpPr/>
          <p:nvPr/>
        </p:nvSpPr>
        <p:spPr>
          <a:xfrm>
            <a:off x="838200" y="1492524"/>
            <a:ext cx="6153912" cy="151200"/>
          </a:xfrm>
          <a:custGeom>
            <a:avLst/>
            <a:gdLst/>
            <a:ahLst/>
            <a:cxnLst/>
            <a:rect l="l" t="t" r="r" b="b"/>
            <a:pathLst>
              <a:path w="4629150" h="123825" extrusionOk="0">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7" name="Google Shape;277;p28"/>
          <p:cNvSpPr txBox="1">
            <a:spLocks noGrp="1"/>
          </p:cNvSpPr>
          <p:nvPr>
            <p:ph type="body" idx="1"/>
          </p:nvPr>
        </p:nvSpPr>
        <p:spPr>
          <a:xfrm>
            <a:off x="838200" y="1825625"/>
            <a:ext cx="5181600" cy="3885380"/>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dk1"/>
              </a:buClr>
              <a:buSzPts val="1600"/>
              <a:buChar char="•"/>
              <a:defRPr sz="1600">
                <a:solidFill>
                  <a:schemeClr val="dk1"/>
                </a:solidFill>
              </a:defRPr>
            </a:lvl1pPr>
            <a:lvl2pPr marL="914400" lvl="1" indent="-317500" algn="l">
              <a:lnSpc>
                <a:spcPct val="90000"/>
              </a:lnSpc>
              <a:spcBef>
                <a:spcPts val="500"/>
              </a:spcBef>
              <a:spcAft>
                <a:spcPts val="0"/>
              </a:spcAft>
              <a:buClr>
                <a:schemeClr val="dk1"/>
              </a:buClr>
              <a:buSzPts val="1400"/>
              <a:buChar char="•"/>
              <a:defRPr sz="1400">
                <a:solidFill>
                  <a:schemeClr val="dk1"/>
                </a:solidFill>
              </a:defRPr>
            </a:lvl2pPr>
            <a:lvl3pPr marL="1371600" lvl="2" indent="-304800" algn="l">
              <a:lnSpc>
                <a:spcPct val="90000"/>
              </a:lnSpc>
              <a:spcBef>
                <a:spcPts val="500"/>
              </a:spcBef>
              <a:spcAft>
                <a:spcPts val="0"/>
              </a:spcAft>
              <a:buClr>
                <a:schemeClr val="dk1"/>
              </a:buClr>
              <a:buSzPts val="1200"/>
              <a:buChar char="•"/>
              <a:defRPr sz="1200">
                <a:solidFill>
                  <a:schemeClr val="dk1"/>
                </a:solidFill>
              </a:defRPr>
            </a:lvl3pPr>
            <a:lvl4pPr marL="1828800" lvl="3" indent="-298450" algn="l">
              <a:lnSpc>
                <a:spcPct val="90000"/>
              </a:lnSpc>
              <a:spcBef>
                <a:spcPts val="500"/>
              </a:spcBef>
              <a:spcAft>
                <a:spcPts val="0"/>
              </a:spcAft>
              <a:buClr>
                <a:schemeClr val="dk1"/>
              </a:buClr>
              <a:buSzPts val="1100"/>
              <a:buChar char="•"/>
              <a:defRPr sz="1100">
                <a:solidFill>
                  <a:schemeClr val="dk1"/>
                </a:solidFill>
              </a:defRPr>
            </a:lvl4pPr>
            <a:lvl5pPr marL="2286000" lvl="4" indent="-298450" algn="l">
              <a:lnSpc>
                <a:spcPct val="90000"/>
              </a:lnSpc>
              <a:spcBef>
                <a:spcPts val="500"/>
              </a:spcBef>
              <a:spcAft>
                <a:spcPts val="0"/>
              </a:spcAft>
              <a:buClr>
                <a:schemeClr val="dk1"/>
              </a:buClr>
              <a:buSzPts val="1100"/>
              <a:buChar char="•"/>
              <a:defRPr sz="11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8" name="Google Shape;278;p28"/>
          <p:cNvSpPr txBox="1">
            <a:spLocks noGrp="1"/>
          </p:cNvSpPr>
          <p:nvPr>
            <p:ph type="body" idx="2"/>
          </p:nvPr>
        </p:nvSpPr>
        <p:spPr>
          <a:xfrm>
            <a:off x="6198110" y="1825624"/>
            <a:ext cx="5181600" cy="3929249"/>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dk1"/>
              </a:buClr>
              <a:buSzPts val="1600"/>
              <a:buChar char="•"/>
              <a:defRPr sz="1600">
                <a:solidFill>
                  <a:schemeClr val="dk1"/>
                </a:solidFill>
              </a:defRPr>
            </a:lvl1pPr>
            <a:lvl2pPr marL="914400" lvl="1" indent="-317500" algn="l">
              <a:lnSpc>
                <a:spcPct val="90000"/>
              </a:lnSpc>
              <a:spcBef>
                <a:spcPts val="500"/>
              </a:spcBef>
              <a:spcAft>
                <a:spcPts val="0"/>
              </a:spcAft>
              <a:buClr>
                <a:schemeClr val="dk1"/>
              </a:buClr>
              <a:buSzPts val="1400"/>
              <a:buChar char="•"/>
              <a:defRPr sz="1400">
                <a:solidFill>
                  <a:schemeClr val="dk1"/>
                </a:solidFill>
              </a:defRPr>
            </a:lvl2pPr>
            <a:lvl3pPr marL="1371600" lvl="2" indent="-304800" algn="l">
              <a:lnSpc>
                <a:spcPct val="90000"/>
              </a:lnSpc>
              <a:spcBef>
                <a:spcPts val="500"/>
              </a:spcBef>
              <a:spcAft>
                <a:spcPts val="0"/>
              </a:spcAft>
              <a:buClr>
                <a:schemeClr val="dk1"/>
              </a:buClr>
              <a:buSzPts val="1200"/>
              <a:buChar char="•"/>
              <a:defRPr sz="1200">
                <a:solidFill>
                  <a:schemeClr val="dk1"/>
                </a:solidFill>
              </a:defRPr>
            </a:lvl3pPr>
            <a:lvl4pPr marL="1828800" lvl="3" indent="-298450" algn="l">
              <a:lnSpc>
                <a:spcPct val="90000"/>
              </a:lnSpc>
              <a:spcBef>
                <a:spcPts val="500"/>
              </a:spcBef>
              <a:spcAft>
                <a:spcPts val="0"/>
              </a:spcAft>
              <a:buClr>
                <a:schemeClr val="dk1"/>
              </a:buClr>
              <a:buSzPts val="1100"/>
              <a:buChar char="•"/>
              <a:defRPr sz="1100">
                <a:solidFill>
                  <a:schemeClr val="dk1"/>
                </a:solidFill>
              </a:defRPr>
            </a:lvl4pPr>
            <a:lvl5pPr marL="2286000" lvl="4" indent="-298450" algn="l">
              <a:lnSpc>
                <a:spcPct val="90000"/>
              </a:lnSpc>
              <a:spcBef>
                <a:spcPts val="500"/>
              </a:spcBef>
              <a:spcAft>
                <a:spcPts val="0"/>
              </a:spcAft>
              <a:buClr>
                <a:schemeClr val="dk1"/>
              </a:buClr>
              <a:buSzPts val="1100"/>
              <a:buChar char="•"/>
              <a:defRPr sz="11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79"/>
        <p:cNvGrpSpPr/>
        <p:nvPr/>
      </p:nvGrpSpPr>
      <p:grpSpPr>
        <a:xfrm>
          <a:off x="0" y="0"/>
          <a:ext cx="0" cy="0"/>
          <a:chOff x="0" y="0"/>
          <a:chExt cx="0" cy="0"/>
        </a:xfrm>
      </p:grpSpPr>
      <p:sp>
        <p:nvSpPr>
          <p:cNvPr id="280" name="Google Shape;280;p29"/>
          <p:cNvSpPr>
            <a:spLocks noGrp="1"/>
          </p:cNvSpPr>
          <p:nvPr>
            <p:ph type="pic" idx="2"/>
          </p:nvPr>
        </p:nvSpPr>
        <p:spPr>
          <a:xfrm>
            <a:off x="5775856" y="532519"/>
            <a:ext cx="6416144" cy="4534825"/>
          </a:xfrm>
          <a:prstGeom prst="rect">
            <a:avLst/>
          </a:prstGeom>
          <a:noFill/>
          <a:ln>
            <a:noFill/>
          </a:ln>
        </p:spPr>
      </p:sp>
      <p:sp>
        <p:nvSpPr>
          <p:cNvPr id="281" name="Google Shape;281;p29"/>
          <p:cNvSpPr/>
          <p:nvPr/>
        </p:nvSpPr>
        <p:spPr>
          <a:xfrm>
            <a:off x="10893420" y="5803030"/>
            <a:ext cx="385200" cy="385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82" name="Google Shape;282;p29"/>
          <p:cNvSpPr/>
          <p:nvPr/>
        </p:nvSpPr>
        <p:spPr>
          <a:xfrm>
            <a:off x="11334292" y="5787811"/>
            <a:ext cx="870509" cy="409651"/>
          </a:xfrm>
          <a:custGeom>
            <a:avLst/>
            <a:gdLst/>
            <a:ahLst/>
            <a:cxnLst/>
            <a:rect l="l" t="t" r="r" b="b"/>
            <a:pathLst>
              <a:path w="870509" h="409651" extrusionOk="0">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3" name="Google Shape;283;p29"/>
          <p:cNvSpPr txBox="1">
            <a:spLocks noGrp="1"/>
          </p:cNvSpPr>
          <p:nvPr>
            <p:ph type="dt" idx="10"/>
          </p:nvPr>
        </p:nvSpPr>
        <p:spPr>
          <a:xfrm>
            <a:off x="4724400" y="5816818"/>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29"/>
          <p:cNvSpPr txBox="1">
            <a:spLocks noGrp="1"/>
          </p:cNvSpPr>
          <p:nvPr>
            <p:ph type="ftr" idx="11"/>
          </p:nvPr>
        </p:nvSpPr>
        <p:spPr>
          <a:xfrm>
            <a:off x="812290" y="5797769"/>
            <a:ext cx="390879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29"/>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286" name="Google Shape;286;p29"/>
          <p:cNvSpPr/>
          <p:nvPr/>
        </p:nvSpPr>
        <p:spPr>
          <a:xfrm>
            <a:off x="10413777" y="4433244"/>
            <a:ext cx="1782599" cy="30316"/>
          </a:xfrm>
          <a:custGeom>
            <a:avLst/>
            <a:gdLst/>
            <a:ahLst/>
            <a:cxnLst/>
            <a:rect l="l" t="t" r="r" b="b"/>
            <a:pathLst>
              <a:path w="1782599" h="30316" extrusionOk="0">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7" name="Google Shape;287;p29"/>
          <p:cNvSpPr/>
          <p:nvPr/>
        </p:nvSpPr>
        <p:spPr>
          <a:xfrm>
            <a:off x="887582" y="2045662"/>
            <a:ext cx="3785313" cy="165305"/>
          </a:xfrm>
          <a:custGeom>
            <a:avLst/>
            <a:gdLst/>
            <a:ahLst/>
            <a:cxnLst/>
            <a:rect l="l" t="t" r="r" b="b"/>
            <a:pathLst>
              <a:path w="3785313" h="165304" extrusionOk="0">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8" name="Google Shape;288;p29"/>
          <p:cNvSpPr/>
          <p:nvPr/>
        </p:nvSpPr>
        <p:spPr>
          <a:xfrm>
            <a:off x="10416941" y="4161024"/>
            <a:ext cx="1785131" cy="543175"/>
          </a:xfrm>
          <a:custGeom>
            <a:avLst/>
            <a:gdLst/>
            <a:ahLst/>
            <a:cxnLst/>
            <a:rect l="l" t="t" r="r" b="b"/>
            <a:pathLst>
              <a:path w="1343025" h="409575" extrusionOk="0">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9" name="Google Shape;289;p29"/>
          <p:cNvSpPr/>
          <p:nvPr/>
        </p:nvSpPr>
        <p:spPr>
          <a:xfrm>
            <a:off x="8607090" y="4437664"/>
            <a:ext cx="3595584" cy="922135"/>
          </a:xfrm>
          <a:custGeom>
            <a:avLst/>
            <a:gdLst/>
            <a:ahLst/>
            <a:cxnLst/>
            <a:rect l="l" t="t" r="r" b="b"/>
            <a:pathLst>
              <a:path w="2705100" h="695325" extrusionOk="0">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0" name="Google Shape;290;p29"/>
          <p:cNvSpPr txBox="1">
            <a:spLocks noGrp="1"/>
          </p:cNvSpPr>
          <p:nvPr>
            <p:ph type="title"/>
          </p:nvPr>
        </p:nvSpPr>
        <p:spPr>
          <a:xfrm>
            <a:off x="839788" y="457200"/>
            <a:ext cx="3932237" cy="144272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1" name="Google Shape;291;p29"/>
          <p:cNvSpPr txBox="1">
            <a:spLocks noGrp="1"/>
          </p:cNvSpPr>
          <p:nvPr>
            <p:ph type="body" idx="1"/>
          </p:nvPr>
        </p:nvSpPr>
        <p:spPr>
          <a:xfrm>
            <a:off x="839788" y="2356700"/>
            <a:ext cx="3932237" cy="35122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1600"/>
              <a:buNone/>
              <a:defRPr sz="1600"/>
            </a:lvl1pPr>
            <a:lvl2pPr marL="914400" lvl="1" indent="-228600" algn="l">
              <a:lnSpc>
                <a:spcPct val="90000"/>
              </a:lnSpc>
              <a:spcBef>
                <a:spcPts val="500"/>
              </a:spcBef>
              <a:spcAft>
                <a:spcPts val="0"/>
              </a:spcAft>
              <a:buClr>
                <a:schemeClr val="accent1"/>
              </a:buClr>
              <a:buSzPts val="1400"/>
              <a:buNone/>
              <a:defRPr sz="1400"/>
            </a:lvl2pPr>
            <a:lvl3pPr marL="1371600" lvl="2" indent="-228600" algn="l">
              <a:lnSpc>
                <a:spcPct val="90000"/>
              </a:lnSpc>
              <a:spcBef>
                <a:spcPts val="500"/>
              </a:spcBef>
              <a:spcAft>
                <a:spcPts val="0"/>
              </a:spcAft>
              <a:buClr>
                <a:schemeClr val="accent1"/>
              </a:buClr>
              <a:buSzPts val="1200"/>
              <a:buNone/>
              <a:defRPr sz="1200"/>
            </a:lvl3pPr>
            <a:lvl4pPr marL="1828800" lvl="3" indent="-228600" algn="l">
              <a:lnSpc>
                <a:spcPct val="90000"/>
              </a:lnSpc>
              <a:spcBef>
                <a:spcPts val="500"/>
              </a:spcBef>
              <a:spcAft>
                <a:spcPts val="0"/>
              </a:spcAft>
              <a:buClr>
                <a:schemeClr val="accent1"/>
              </a:buClr>
              <a:buSzPts val="1000"/>
              <a:buNone/>
              <a:defRPr sz="1000"/>
            </a:lvl4pPr>
            <a:lvl5pPr marL="2286000" lvl="4" indent="-228600" algn="l">
              <a:lnSpc>
                <a:spcPct val="90000"/>
              </a:lnSpc>
              <a:spcBef>
                <a:spcPts val="500"/>
              </a:spcBef>
              <a:spcAft>
                <a:spcPts val="0"/>
              </a:spcAft>
              <a:buClr>
                <a:schemeClr val="accent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92"/>
        <p:cNvGrpSpPr/>
        <p:nvPr/>
      </p:nvGrpSpPr>
      <p:grpSpPr>
        <a:xfrm>
          <a:off x="0" y="0"/>
          <a:ext cx="0" cy="0"/>
          <a:chOff x="0" y="0"/>
          <a:chExt cx="0" cy="0"/>
        </a:xfrm>
      </p:grpSpPr>
      <p:sp>
        <p:nvSpPr>
          <p:cNvPr id="293" name="Google Shape;293;p30"/>
          <p:cNvSpPr/>
          <p:nvPr/>
        </p:nvSpPr>
        <p:spPr>
          <a:xfrm>
            <a:off x="10893420" y="5803030"/>
            <a:ext cx="385200" cy="385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4" name="Google Shape;294;p30"/>
          <p:cNvSpPr/>
          <p:nvPr/>
        </p:nvSpPr>
        <p:spPr>
          <a:xfrm>
            <a:off x="11334292" y="5787811"/>
            <a:ext cx="870509" cy="409651"/>
          </a:xfrm>
          <a:custGeom>
            <a:avLst/>
            <a:gdLst/>
            <a:ahLst/>
            <a:cxnLst/>
            <a:rect l="l" t="t" r="r" b="b"/>
            <a:pathLst>
              <a:path w="870509" h="409651" extrusionOk="0">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5" name="Google Shape;295;p30"/>
          <p:cNvSpPr txBox="1">
            <a:spLocks noGrp="1"/>
          </p:cNvSpPr>
          <p:nvPr>
            <p:ph type="dt" idx="10"/>
          </p:nvPr>
        </p:nvSpPr>
        <p:spPr>
          <a:xfrm>
            <a:off x="4724400" y="5816818"/>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30"/>
          <p:cNvSpPr txBox="1">
            <a:spLocks noGrp="1"/>
          </p:cNvSpPr>
          <p:nvPr>
            <p:ph type="ftr" idx="11"/>
          </p:nvPr>
        </p:nvSpPr>
        <p:spPr>
          <a:xfrm>
            <a:off x="812290" y="5797769"/>
            <a:ext cx="390879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30"/>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298" name="Google Shape;298;p30"/>
          <p:cNvSpPr/>
          <p:nvPr/>
        </p:nvSpPr>
        <p:spPr>
          <a:xfrm>
            <a:off x="10413777" y="4433244"/>
            <a:ext cx="1782599" cy="30316"/>
          </a:xfrm>
          <a:custGeom>
            <a:avLst/>
            <a:gdLst/>
            <a:ahLst/>
            <a:cxnLst/>
            <a:rect l="l" t="t" r="r" b="b"/>
            <a:pathLst>
              <a:path w="1782599" h="30316" extrusionOk="0">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9" name="Google Shape;299;p30"/>
          <p:cNvSpPr/>
          <p:nvPr/>
        </p:nvSpPr>
        <p:spPr>
          <a:xfrm>
            <a:off x="887582" y="2045662"/>
            <a:ext cx="3785313" cy="165305"/>
          </a:xfrm>
          <a:custGeom>
            <a:avLst/>
            <a:gdLst/>
            <a:ahLst/>
            <a:cxnLst/>
            <a:rect l="l" t="t" r="r" b="b"/>
            <a:pathLst>
              <a:path w="3785313" h="165304" extrusionOk="0">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0" name="Google Shape;300;p30"/>
          <p:cNvSpPr/>
          <p:nvPr/>
        </p:nvSpPr>
        <p:spPr>
          <a:xfrm>
            <a:off x="10416941" y="4161024"/>
            <a:ext cx="1785131" cy="543175"/>
          </a:xfrm>
          <a:custGeom>
            <a:avLst/>
            <a:gdLst/>
            <a:ahLst/>
            <a:cxnLst/>
            <a:rect l="l" t="t" r="r" b="b"/>
            <a:pathLst>
              <a:path w="1343025" h="409575" extrusionOk="0">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1" name="Google Shape;301;p30"/>
          <p:cNvSpPr/>
          <p:nvPr/>
        </p:nvSpPr>
        <p:spPr>
          <a:xfrm>
            <a:off x="8607090" y="4437664"/>
            <a:ext cx="3595584" cy="922135"/>
          </a:xfrm>
          <a:custGeom>
            <a:avLst/>
            <a:gdLst/>
            <a:ahLst/>
            <a:cxnLst/>
            <a:rect l="l" t="t" r="r" b="b"/>
            <a:pathLst>
              <a:path w="2705100" h="695325" extrusionOk="0">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2" name="Google Shape;302;p30"/>
          <p:cNvSpPr txBox="1">
            <a:spLocks noGrp="1"/>
          </p:cNvSpPr>
          <p:nvPr>
            <p:ph type="title"/>
          </p:nvPr>
        </p:nvSpPr>
        <p:spPr>
          <a:xfrm>
            <a:off x="839788" y="457200"/>
            <a:ext cx="3932237" cy="144272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3" name="Google Shape;303;p30"/>
          <p:cNvSpPr txBox="1">
            <a:spLocks noGrp="1"/>
          </p:cNvSpPr>
          <p:nvPr>
            <p:ph type="body" idx="1"/>
          </p:nvPr>
        </p:nvSpPr>
        <p:spPr>
          <a:xfrm>
            <a:off x="839788" y="2356700"/>
            <a:ext cx="3932237" cy="35122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1600"/>
              <a:buNone/>
              <a:defRPr sz="1600"/>
            </a:lvl1pPr>
            <a:lvl2pPr marL="914400" lvl="1" indent="-228600" algn="l">
              <a:lnSpc>
                <a:spcPct val="90000"/>
              </a:lnSpc>
              <a:spcBef>
                <a:spcPts val="500"/>
              </a:spcBef>
              <a:spcAft>
                <a:spcPts val="0"/>
              </a:spcAft>
              <a:buClr>
                <a:schemeClr val="accent1"/>
              </a:buClr>
              <a:buSzPts val="1400"/>
              <a:buNone/>
              <a:defRPr sz="1400"/>
            </a:lvl2pPr>
            <a:lvl3pPr marL="1371600" lvl="2" indent="-228600" algn="l">
              <a:lnSpc>
                <a:spcPct val="90000"/>
              </a:lnSpc>
              <a:spcBef>
                <a:spcPts val="500"/>
              </a:spcBef>
              <a:spcAft>
                <a:spcPts val="0"/>
              </a:spcAft>
              <a:buClr>
                <a:schemeClr val="accent1"/>
              </a:buClr>
              <a:buSzPts val="1200"/>
              <a:buNone/>
              <a:defRPr sz="1200"/>
            </a:lvl3pPr>
            <a:lvl4pPr marL="1828800" lvl="3" indent="-228600" algn="l">
              <a:lnSpc>
                <a:spcPct val="90000"/>
              </a:lnSpc>
              <a:spcBef>
                <a:spcPts val="500"/>
              </a:spcBef>
              <a:spcAft>
                <a:spcPts val="0"/>
              </a:spcAft>
              <a:buClr>
                <a:schemeClr val="accent1"/>
              </a:buClr>
              <a:buSzPts val="1000"/>
              <a:buNone/>
              <a:defRPr sz="1000"/>
            </a:lvl4pPr>
            <a:lvl5pPr marL="2286000" lvl="4" indent="-228600" algn="l">
              <a:lnSpc>
                <a:spcPct val="90000"/>
              </a:lnSpc>
              <a:spcBef>
                <a:spcPts val="500"/>
              </a:spcBef>
              <a:spcAft>
                <a:spcPts val="0"/>
              </a:spcAft>
              <a:buClr>
                <a:schemeClr val="accent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04" name="Google Shape;304;p30"/>
          <p:cNvSpPr txBox="1">
            <a:spLocks noGrp="1"/>
          </p:cNvSpPr>
          <p:nvPr>
            <p:ph type="body" idx="2"/>
          </p:nvPr>
        </p:nvSpPr>
        <p:spPr>
          <a:xfrm>
            <a:off x="5183188" y="457201"/>
            <a:ext cx="6653212" cy="540385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accent1"/>
              </a:buClr>
              <a:buSzPts val="2000"/>
              <a:buChar char="•"/>
              <a:defRPr sz="2000"/>
            </a:lvl1pPr>
            <a:lvl2pPr marL="914400" lvl="1" indent="-342900" algn="l">
              <a:lnSpc>
                <a:spcPct val="90000"/>
              </a:lnSpc>
              <a:spcBef>
                <a:spcPts val="500"/>
              </a:spcBef>
              <a:spcAft>
                <a:spcPts val="0"/>
              </a:spcAft>
              <a:buClr>
                <a:schemeClr val="accent1"/>
              </a:buClr>
              <a:buSzPts val="1800"/>
              <a:buChar char="•"/>
              <a:defRPr sz="1800"/>
            </a:lvl2pPr>
            <a:lvl3pPr marL="1371600" lvl="2" indent="-330200" algn="l">
              <a:lnSpc>
                <a:spcPct val="90000"/>
              </a:lnSpc>
              <a:spcBef>
                <a:spcPts val="500"/>
              </a:spcBef>
              <a:spcAft>
                <a:spcPts val="0"/>
              </a:spcAft>
              <a:buClr>
                <a:schemeClr val="accent1"/>
              </a:buClr>
              <a:buSzPts val="1600"/>
              <a:buChar char="•"/>
              <a:defRPr sz="1600"/>
            </a:lvl3pPr>
            <a:lvl4pPr marL="1828800" lvl="3" indent="-317500" algn="l">
              <a:lnSpc>
                <a:spcPct val="90000"/>
              </a:lnSpc>
              <a:spcBef>
                <a:spcPts val="500"/>
              </a:spcBef>
              <a:spcAft>
                <a:spcPts val="0"/>
              </a:spcAft>
              <a:buClr>
                <a:schemeClr val="accent1"/>
              </a:buClr>
              <a:buSzPts val="1400"/>
              <a:buChar char="•"/>
              <a:defRPr sz="1400"/>
            </a:lvl4pPr>
            <a:lvl5pPr marL="2286000" lvl="4" indent="-317500" algn="l">
              <a:lnSpc>
                <a:spcPct val="90000"/>
              </a:lnSpc>
              <a:spcBef>
                <a:spcPts val="500"/>
              </a:spcBef>
              <a:spcAft>
                <a:spcPts val="0"/>
              </a:spcAft>
              <a:buClr>
                <a:schemeClr val="accent1"/>
              </a:buClr>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05"/>
        <p:cNvGrpSpPr/>
        <p:nvPr/>
      </p:nvGrpSpPr>
      <p:grpSpPr>
        <a:xfrm>
          <a:off x="0" y="0"/>
          <a:ext cx="0" cy="0"/>
          <a:chOff x="0" y="0"/>
          <a:chExt cx="0" cy="0"/>
        </a:xfrm>
      </p:grpSpPr>
      <p:sp>
        <p:nvSpPr>
          <p:cNvPr id="306" name="Google Shape;306;p31"/>
          <p:cNvSpPr/>
          <p:nvPr/>
        </p:nvSpPr>
        <p:spPr>
          <a:xfrm>
            <a:off x="10893420" y="5803030"/>
            <a:ext cx="385200" cy="385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7" name="Google Shape;307;p31"/>
          <p:cNvSpPr/>
          <p:nvPr/>
        </p:nvSpPr>
        <p:spPr>
          <a:xfrm>
            <a:off x="11334292" y="5787811"/>
            <a:ext cx="870509" cy="409651"/>
          </a:xfrm>
          <a:custGeom>
            <a:avLst/>
            <a:gdLst/>
            <a:ahLst/>
            <a:cxnLst/>
            <a:rect l="l" t="t" r="r" b="b"/>
            <a:pathLst>
              <a:path w="870509" h="409651" extrusionOk="0">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8" name="Google Shape;308;p31"/>
          <p:cNvSpPr txBox="1">
            <a:spLocks noGrp="1"/>
          </p:cNvSpPr>
          <p:nvPr>
            <p:ph type="dt" idx="10"/>
          </p:nvPr>
        </p:nvSpPr>
        <p:spPr>
          <a:xfrm>
            <a:off x="4724400" y="5816818"/>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9" name="Google Shape;309;p31"/>
          <p:cNvSpPr txBox="1">
            <a:spLocks noGrp="1"/>
          </p:cNvSpPr>
          <p:nvPr>
            <p:ph type="ftr" idx="11"/>
          </p:nvPr>
        </p:nvSpPr>
        <p:spPr>
          <a:xfrm>
            <a:off x="812290" y="5797769"/>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0" name="Google Shape;310;p31"/>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grpSp>
        <p:nvGrpSpPr>
          <p:cNvPr id="311" name="Google Shape;311;p31"/>
          <p:cNvGrpSpPr/>
          <p:nvPr/>
        </p:nvGrpSpPr>
        <p:grpSpPr>
          <a:xfrm>
            <a:off x="9999818" y="-7969"/>
            <a:ext cx="2199425" cy="1945482"/>
            <a:chOff x="9994666" y="-7969"/>
            <a:chExt cx="2199425" cy="1945482"/>
          </a:xfrm>
        </p:grpSpPr>
        <p:sp>
          <p:nvSpPr>
            <p:cNvPr id="312" name="Google Shape;312;p31"/>
            <p:cNvSpPr/>
            <p:nvPr/>
          </p:nvSpPr>
          <p:spPr>
            <a:xfrm>
              <a:off x="10712341" y="-7969"/>
              <a:ext cx="1466283" cy="1009398"/>
            </a:xfrm>
            <a:custGeom>
              <a:avLst/>
              <a:gdLst/>
              <a:ahLst/>
              <a:cxnLst/>
              <a:rect l="l" t="t" r="r" b="b"/>
              <a:pathLst>
                <a:path w="1466283" h="1009397" extrusionOk="0">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3" name="Google Shape;313;p31"/>
            <p:cNvSpPr/>
            <p:nvPr/>
          </p:nvSpPr>
          <p:spPr>
            <a:xfrm>
              <a:off x="10014209" y="321414"/>
              <a:ext cx="2178175" cy="1593786"/>
            </a:xfrm>
            <a:custGeom>
              <a:avLst/>
              <a:gdLst/>
              <a:ahLst/>
              <a:cxnLst/>
              <a:rect l="l" t="t" r="r" b="b"/>
              <a:pathLst>
                <a:path w="2178174" h="1593786" extrusionOk="0">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4" name="Google Shape;314;p31"/>
            <p:cNvSpPr/>
            <p:nvPr/>
          </p:nvSpPr>
          <p:spPr>
            <a:xfrm>
              <a:off x="10732016" y="-7969"/>
              <a:ext cx="1455658" cy="839394"/>
            </a:xfrm>
            <a:custGeom>
              <a:avLst/>
              <a:gdLst/>
              <a:ahLst/>
              <a:cxnLst/>
              <a:rect l="l" t="t" r="r" b="b"/>
              <a:pathLst>
                <a:path w="1455658" h="839394" extrusionOk="0">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5" name="Google Shape;315;p31"/>
            <p:cNvSpPr/>
            <p:nvPr/>
          </p:nvSpPr>
          <p:spPr>
            <a:xfrm>
              <a:off x="11124635" y="1146995"/>
              <a:ext cx="1062524" cy="743767"/>
            </a:xfrm>
            <a:custGeom>
              <a:avLst/>
              <a:gdLst/>
              <a:ahLst/>
              <a:cxnLst/>
              <a:rect l="l" t="t" r="r" b="b"/>
              <a:pathLst>
                <a:path w="1062524" h="743766" extrusionOk="0">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6" name="Google Shape;316;p31"/>
            <p:cNvSpPr/>
            <p:nvPr/>
          </p:nvSpPr>
          <p:spPr>
            <a:xfrm>
              <a:off x="11105057" y="1128932"/>
              <a:ext cx="1083775" cy="775643"/>
            </a:xfrm>
            <a:custGeom>
              <a:avLst/>
              <a:gdLst/>
              <a:ahLst/>
              <a:cxnLst/>
              <a:rect l="l" t="t" r="r" b="b"/>
              <a:pathLst>
                <a:path w="1083774" h="775642" extrusionOk="0">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7" name="Google Shape;317;p31"/>
            <p:cNvSpPr/>
            <p:nvPr/>
          </p:nvSpPr>
          <p:spPr>
            <a:xfrm>
              <a:off x="9994666" y="301226"/>
              <a:ext cx="2199425" cy="1636287"/>
            </a:xfrm>
            <a:custGeom>
              <a:avLst/>
              <a:gdLst/>
              <a:ahLst/>
              <a:cxnLst/>
              <a:rect l="l" t="t" r="r" b="b"/>
              <a:pathLst>
                <a:path w="2199425" h="1636287" extrusionOk="0">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8"/>
        <p:cNvGrpSpPr/>
        <p:nvPr/>
      </p:nvGrpSpPr>
      <p:grpSpPr>
        <a:xfrm>
          <a:off x="0" y="0"/>
          <a:ext cx="0" cy="0"/>
          <a:chOff x="0" y="0"/>
          <a:chExt cx="0" cy="0"/>
        </a:xfrm>
      </p:grpSpPr>
      <p:sp>
        <p:nvSpPr>
          <p:cNvPr id="29" name="Google Shape;29;p14"/>
          <p:cNvSpPr/>
          <p:nvPr/>
        </p:nvSpPr>
        <p:spPr>
          <a:xfrm>
            <a:off x="10893420" y="5803030"/>
            <a:ext cx="385200" cy="385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 name="Google Shape;30;p14"/>
          <p:cNvSpPr/>
          <p:nvPr/>
        </p:nvSpPr>
        <p:spPr>
          <a:xfrm>
            <a:off x="11334292" y="5787811"/>
            <a:ext cx="870509" cy="409651"/>
          </a:xfrm>
          <a:custGeom>
            <a:avLst/>
            <a:gdLst/>
            <a:ahLst/>
            <a:cxnLst/>
            <a:rect l="l" t="t" r="r" b="b"/>
            <a:pathLst>
              <a:path w="870509" h="409651" extrusionOk="0">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 name="Google Shape;31;p14"/>
          <p:cNvSpPr txBox="1">
            <a:spLocks noGrp="1"/>
          </p:cNvSpPr>
          <p:nvPr>
            <p:ph type="dt" idx="10"/>
          </p:nvPr>
        </p:nvSpPr>
        <p:spPr>
          <a:xfrm>
            <a:off x="4724400" y="5816818"/>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ftr" idx="11"/>
          </p:nvPr>
        </p:nvSpPr>
        <p:spPr>
          <a:xfrm>
            <a:off x="812290" y="5797769"/>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4"/>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grpSp>
        <p:nvGrpSpPr>
          <p:cNvPr id="34" name="Google Shape;34;p14"/>
          <p:cNvGrpSpPr/>
          <p:nvPr/>
        </p:nvGrpSpPr>
        <p:grpSpPr>
          <a:xfrm>
            <a:off x="9999818" y="-7969"/>
            <a:ext cx="2199425" cy="1945482"/>
            <a:chOff x="9994666" y="-7969"/>
            <a:chExt cx="2199425" cy="1945482"/>
          </a:xfrm>
        </p:grpSpPr>
        <p:sp>
          <p:nvSpPr>
            <p:cNvPr id="35" name="Google Shape;35;p14"/>
            <p:cNvSpPr/>
            <p:nvPr/>
          </p:nvSpPr>
          <p:spPr>
            <a:xfrm>
              <a:off x="10712341" y="-7969"/>
              <a:ext cx="1466283" cy="1009398"/>
            </a:xfrm>
            <a:custGeom>
              <a:avLst/>
              <a:gdLst/>
              <a:ahLst/>
              <a:cxnLst/>
              <a:rect l="l" t="t" r="r" b="b"/>
              <a:pathLst>
                <a:path w="1466283" h="1009397" extrusionOk="0">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 name="Google Shape;36;p14"/>
            <p:cNvSpPr/>
            <p:nvPr/>
          </p:nvSpPr>
          <p:spPr>
            <a:xfrm>
              <a:off x="10014209" y="321414"/>
              <a:ext cx="2178175" cy="1593786"/>
            </a:xfrm>
            <a:custGeom>
              <a:avLst/>
              <a:gdLst/>
              <a:ahLst/>
              <a:cxnLst/>
              <a:rect l="l" t="t" r="r" b="b"/>
              <a:pathLst>
                <a:path w="2178174" h="1593786" extrusionOk="0">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14"/>
            <p:cNvSpPr/>
            <p:nvPr/>
          </p:nvSpPr>
          <p:spPr>
            <a:xfrm>
              <a:off x="10732016" y="-7969"/>
              <a:ext cx="1455658" cy="839394"/>
            </a:xfrm>
            <a:custGeom>
              <a:avLst/>
              <a:gdLst/>
              <a:ahLst/>
              <a:cxnLst/>
              <a:rect l="l" t="t" r="r" b="b"/>
              <a:pathLst>
                <a:path w="1455658" h="839394" extrusionOk="0">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14"/>
            <p:cNvSpPr/>
            <p:nvPr/>
          </p:nvSpPr>
          <p:spPr>
            <a:xfrm>
              <a:off x="11124635" y="1146995"/>
              <a:ext cx="1062524" cy="743767"/>
            </a:xfrm>
            <a:custGeom>
              <a:avLst/>
              <a:gdLst/>
              <a:ahLst/>
              <a:cxnLst/>
              <a:rect l="l" t="t" r="r" b="b"/>
              <a:pathLst>
                <a:path w="1062524" h="743766" extrusionOk="0">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14"/>
            <p:cNvSpPr/>
            <p:nvPr/>
          </p:nvSpPr>
          <p:spPr>
            <a:xfrm>
              <a:off x="11105057" y="1128932"/>
              <a:ext cx="1083775" cy="775643"/>
            </a:xfrm>
            <a:custGeom>
              <a:avLst/>
              <a:gdLst/>
              <a:ahLst/>
              <a:cxnLst/>
              <a:rect l="l" t="t" r="r" b="b"/>
              <a:pathLst>
                <a:path w="1083774" h="775642" extrusionOk="0">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14"/>
            <p:cNvSpPr/>
            <p:nvPr/>
          </p:nvSpPr>
          <p:spPr>
            <a:xfrm>
              <a:off x="9994666" y="301226"/>
              <a:ext cx="2199425" cy="1636287"/>
            </a:xfrm>
            <a:custGeom>
              <a:avLst/>
              <a:gdLst/>
              <a:ahLst/>
              <a:cxnLst/>
              <a:rect l="l" t="t" r="r" b="b"/>
              <a:pathLst>
                <a:path w="2199425" h="1636287" extrusionOk="0">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41" name="Google Shape;41;p14"/>
          <p:cNvSpPr/>
          <p:nvPr/>
        </p:nvSpPr>
        <p:spPr>
          <a:xfrm>
            <a:off x="838200" y="1492524"/>
            <a:ext cx="6153912" cy="151200"/>
          </a:xfrm>
          <a:custGeom>
            <a:avLst/>
            <a:gdLst/>
            <a:ahLst/>
            <a:cxnLst/>
            <a:rect l="l" t="t" r="r" b="b"/>
            <a:pathLst>
              <a:path w="4629150" h="123825" extrusionOk="0">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14"/>
          <p:cNvSpPr txBox="1">
            <a:spLocks noGrp="1"/>
          </p:cNvSpPr>
          <p:nvPr>
            <p:ph type="title"/>
          </p:nvPr>
        </p:nvSpPr>
        <p:spPr>
          <a:xfrm>
            <a:off x="838200" y="365126"/>
            <a:ext cx="9050518" cy="94549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Content and Image">
  <p:cSld name="Title, Subtitle, Content and Image">
    <p:spTree>
      <p:nvGrpSpPr>
        <p:cNvPr id="1" name="Shape 43"/>
        <p:cNvGrpSpPr/>
        <p:nvPr/>
      </p:nvGrpSpPr>
      <p:grpSpPr>
        <a:xfrm>
          <a:off x="0" y="0"/>
          <a:ext cx="0" cy="0"/>
          <a:chOff x="0" y="0"/>
          <a:chExt cx="0" cy="0"/>
        </a:xfrm>
      </p:grpSpPr>
      <p:sp>
        <p:nvSpPr>
          <p:cNvPr id="44" name="Google Shape;44;p15"/>
          <p:cNvSpPr>
            <a:spLocks noGrp="1"/>
          </p:cNvSpPr>
          <p:nvPr>
            <p:ph type="pic" idx="2"/>
          </p:nvPr>
        </p:nvSpPr>
        <p:spPr>
          <a:xfrm>
            <a:off x="1396781" y="0"/>
            <a:ext cx="3894833" cy="5656330"/>
          </a:xfrm>
          <a:prstGeom prst="rect">
            <a:avLst/>
          </a:prstGeom>
          <a:noFill/>
          <a:ln>
            <a:noFill/>
          </a:ln>
        </p:spPr>
      </p:sp>
      <p:sp>
        <p:nvSpPr>
          <p:cNvPr id="45" name="Google Shape;45;p15"/>
          <p:cNvSpPr/>
          <p:nvPr/>
        </p:nvSpPr>
        <p:spPr>
          <a:xfrm>
            <a:off x="10893420" y="5803030"/>
            <a:ext cx="385200" cy="385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Google Shape;46;p15"/>
          <p:cNvSpPr/>
          <p:nvPr/>
        </p:nvSpPr>
        <p:spPr>
          <a:xfrm>
            <a:off x="11334292" y="5787811"/>
            <a:ext cx="870509" cy="409651"/>
          </a:xfrm>
          <a:custGeom>
            <a:avLst/>
            <a:gdLst/>
            <a:ahLst/>
            <a:cxnLst/>
            <a:rect l="l" t="t" r="r" b="b"/>
            <a:pathLst>
              <a:path w="870509" h="409651" extrusionOk="0">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15"/>
          <p:cNvSpPr txBox="1">
            <a:spLocks noGrp="1"/>
          </p:cNvSpPr>
          <p:nvPr>
            <p:ph type="title"/>
          </p:nvPr>
        </p:nvSpPr>
        <p:spPr>
          <a:xfrm>
            <a:off x="6910023" y="908050"/>
            <a:ext cx="4503295"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5"/>
          <p:cNvSpPr txBox="1">
            <a:spLocks noGrp="1"/>
          </p:cNvSpPr>
          <p:nvPr>
            <p:ph type="dt" idx="10"/>
          </p:nvPr>
        </p:nvSpPr>
        <p:spPr>
          <a:xfrm>
            <a:off x="4724400" y="5816818"/>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ftr" idx="11"/>
          </p:nvPr>
        </p:nvSpPr>
        <p:spPr>
          <a:xfrm>
            <a:off x="812290" y="5797769"/>
            <a:ext cx="390879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5"/>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51" name="Google Shape;51;p15"/>
          <p:cNvSpPr/>
          <p:nvPr/>
        </p:nvSpPr>
        <p:spPr>
          <a:xfrm>
            <a:off x="5492146" y="-12675"/>
            <a:ext cx="545708" cy="3819957"/>
          </a:xfrm>
          <a:custGeom>
            <a:avLst/>
            <a:gdLst/>
            <a:ahLst/>
            <a:cxnLst/>
            <a:rect l="l" t="t" r="r" b="b"/>
            <a:pathLst>
              <a:path w="545708" h="3819957" extrusionOk="0">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15"/>
          <p:cNvSpPr/>
          <p:nvPr/>
        </p:nvSpPr>
        <p:spPr>
          <a:xfrm>
            <a:off x="5479455" y="-12675"/>
            <a:ext cx="571090" cy="3832648"/>
          </a:xfrm>
          <a:custGeom>
            <a:avLst/>
            <a:gdLst/>
            <a:ahLst/>
            <a:cxnLst/>
            <a:rect l="l" t="t" r="r" b="b"/>
            <a:pathLst>
              <a:path w="571089" h="3832648" extrusionOk="0">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15"/>
          <p:cNvSpPr txBox="1">
            <a:spLocks noGrp="1"/>
          </p:cNvSpPr>
          <p:nvPr>
            <p:ph type="body" idx="1"/>
          </p:nvPr>
        </p:nvSpPr>
        <p:spPr>
          <a:xfrm>
            <a:off x="6910023" y="2050475"/>
            <a:ext cx="4548187" cy="63968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1800"/>
              <a:buNone/>
              <a:defRPr sz="1800" b="1" i="0"/>
            </a:lvl1pPr>
            <a:lvl2pPr marL="914400" lvl="1" indent="-342900" algn="l">
              <a:lnSpc>
                <a:spcPct val="90000"/>
              </a:lnSpc>
              <a:spcBef>
                <a:spcPts val="500"/>
              </a:spcBef>
              <a:spcAft>
                <a:spcPts val="0"/>
              </a:spcAft>
              <a:buClr>
                <a:schemeClr val="accent1"/>
              </a:buClr>
              <a:buSzPts val="1800"/>
              <a:buChar char="•"/>
              <a:defRPr/>
            </a:lvl2pPr>
            <a:lvl3pPr marL="1371600" lvl="2" indent="-342900" algn="l">
              <a:lnSpc>
                <a:spcPct val="90000"/>
              </a:lnSpc>
              <a:spcBef>
                <a:spcPts val="500"/>
              </a:spcBef>
              <a:spcAft>
                <a:spcPts val="0"/>
              </a:spcAft>
              <a:buClr>
                <a:schemeClr val="accent1"/>
              </a:buClr>
              <a:buSzPts val="1800"/>
              <a:buChar char="•"/>
              <a:defRPr/>
            </a:lvl3pPr>
            <a:lvl4pPr marL="1828800" lvl="3" indent="-342900" algn="l">
              <a:lnSpc>
                <a:spcPct val="90000"/>
              </a:lnSpc>
              <a:spcBef>
                <a:spcPts val="500"/>
              </a:spcBef>
              <a:spcAft>
                <a:spcPts val="0"/>
              </a:spcAft>
              <a:buClr>
                <a:schemeClr val="accent1"/>
              </a:buClr>
              <a:buSzPts val="1800"/>
              <a:buChar char="•"/>
              <a:defRPr/>
            </a:lvl4pPr>
            <a:lvl5pPr marL="2286000" lvl="4" indent="-342900" algn="l">
              <a:lnSpc>
                <a:spcPct val="90000"/>
              </a:lnSpc>
              <a:spcBef>
                <a:spcPts val="500"/>
              </a:spcBef>
              <a:spcAft>
                <a:spcPts val="0"/>
              </a:spcAft>
              <a:buClr>
                <a:schemeClr val="accen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5"/>
          <p:cNvSpPr txBox="1">
            <a:spLocks noGrp="1"/>
          </p:cNvSpPr>
          <p:nvPr>
            <p:ph type="body" idx="3"/>
          </p:nvPr>
        </p:nvSpPr>
        <p:spPr>
          <a:xfrm>
            <a:off x="6910023" y="2839714"/>
            <a:ext cx="4548187" cy="2916952"/>
          </a:xfrm>
          <a:prstGeom prst="rect">
            <a:avLst/>
          </a:prstGeom>
          <a:noFill/>
          <a:ln>
            <a:noFill/>
          </a:ln>
        </p:spPr>
        <p:txBody>
          <a:bodyPr spcFirstLastPara="1" wrap="square" lIns="91425" tIns="45700" rIns="91425" bIns="45700" anchor="t" anchorCtr="0">
            <a:normAutofit/>
          </a:bodyPr>
          <a:lstStyle>
            <a:lvl1pPr marL="457200" lvl="0" indent="-317500" algn="l">
              <a:lnSpc>
                <a:spcPct val="90000"/>
              </a:lnSpc>
              <a:spcBef>
                <a:spcPts val="600"/>
              </a:spcBef>
              <a:spcAft>
                <a:spcPts val="0"/>
              </a:spcAft>
              <a:buClr>
                <a:schemeClr val="accent3"/>
              </a:buClr>
              <a:buSzPts val="1400"/>
              <a:buFont typeface="Arial"/>
              <a:buChar char="•"/>
              <a:defRPr sz="1400" b="0" i="0">
                <a:solidFill>
                  <a:srgbClr val="595959"/>
                </a:solidFill>
              </a:defRPr>
            </a:lvl1pPr>
            <a:lvl2pPr marL="914400" lvl="1" indent="-342900" algn="l">
              <a:lnSpc>
                <a:spcPct val="90000"/>
              </a:lnSpc>
              <a:spcBef>
                <a:spcPts val="500"/>
              </a:spcBef>
              <a:spcAft>
                <a:spcPts val="0"/>
              </a:spcAft>
              <a:buClr>
                <a:schemeClr val="accent1"/>
              </a:buClr>
              <a:buSzPts val="1800"/>
              <a:buChar char="•"/>
              <a:defRPr/>
            </a:lvl2pPr>
            <a:lvl3pPr marL="1371600" lvl="2" indent="-342900" algn="l">
              <a:lnSpc>
                <a:spcPct val="90000"/>
              </a:lnSpc>
              <a:spcBef>
                <a:spcPts val="500"/>
              </a:spcBef>
              <a:spcAft>
                <a:spcPts val="0"/>
              </a:spcAft>
              <a:buClr>
                <a:schemeClr val="accent1"/>
              </a:buClr>
              <a:buSzPts val="1800"/>
              <a:buChar char="•"/>
              <a:defRPr/>
            </a:lvl3pPr>
            <a:lvl4pPr marL="1828800" lvl="3" indent="-342900" algn="l">
              <a:lnSpc>
                <a:spcPct val="90000"/>
              </a:lnSpc>
              <a:spcBef>
                <a:spcPts val="500"/>
              </a:spcBef>
              <a:spcAft>
                <a:spcPts val="0"/>
              </a:spcAft>
              <a:buClr>
                <a:schemeClr val="accent1"/>
              </a:buClr>
              <a:buSzPts val="1800"/>
              <a:buChar char="•"/>
              <a:defRPr/>
            </a:lvl4pPr>
            <a:lvl5pPr marL="2286000" lvl="4" indent="-342900" algn="l">
              <a:lnSpc>
                <a:spcPct val="90000"/>
              </a:lnSpc>
              <a:spcBef>
                <a:spcPts val="500"/>
              </a:spcBef>
              <a:spcAft>
                <a:spcPts val="0"/>
              </a:spcAft>
              <a:buClr>
                <a:schemeClr val="accen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5"/>
          <p:cNvSpPr/>
          <p:nvPr/>
        </p:nvSpPr>
        <p:spPr>
          <a:xfrm>
            <a:off x="6981947" y="1726672"/>
            <a:ext cx="3785313" cy="165305"/>
          </a:xfrm>
          <a:custGeom>
            <a:avLst/>
            <a:gdLst/>
            <a:ahLst/>
            <a:cxnLst/>
            <a:rect l="l" t="t" r="r" b="b"/>
            <a:pathLst>
              <a:path w="3785313" h="165304" extrusionOk="0">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 name="Google Shape;56;p15"/>
          <p:cNvSpPr/>
          <p:nvPr/>
        </p:nvSpPr>
        <p:spPr>
          <a:xfrm>
            <a:off x="1069371" y="-12675"/>
            <a:ext cx="1002580" cy="2144760"/>
          </a:xfrm>
          <a:custGeom>
            <a:avLst/>
            <a:gdLst/>
            <a:ahLst/>
            <a:cxnLst/>
            <a:rect l="l" t="t" r="r" b="b"/>
            <a:pathLst>
              <a:path w="1002580" h="2144760" extrusionOk="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57"/>
        <p:cNvGrpSpPr/>
        <p:nvPr/>
      </p:nvGrpSpPr>
      <p:grpSpPr>
        <a:xfrm>
          <a:off x="0" y="0"/>
          <a:ext cx="0" cy="0"/>
          <a:chOff x="0" y="0"/>
          <a:chExt cx="0" cy="0"/>
        </a:xfrm>
      </p:grpSpPr>
      <p:sp>
        <p:nvSpPr>
          <p:cNvPr id="58" name="Google Shape;58;p16"/>
          <p:cNvSpPr>
            <a:spLocks noGrp="1"/>
          </p:cNvSpPr>
          <p:nvPr>
            <p:ph type="pic" idx="2"/>
          </p:nvPr>
        </p:nvSpPr>
        <p:spPr>
          <a:xfrm>
            <a:off x="5771770" y="1483675"/>
            <a:ext cx="6421408" cy="3438427"/>
          </a:xfrm>
          <a:prstGeom prst="rect">
            <a:avLst/>
          </a:prstGeom>
          <a:noFill/>
          <a:ln>
            <a:noFill/>
          </a:ln>
        </p:spPr>
      </p:sp>
      <p:sp>
        <p:nvSpPr>
          <p:cNvPr id="59" name="Google Shape;59;p16"/>
          <p:cNvSpPr/>
          <p:nvPr/>
        </p:nvSpPr>
        <p:spPr>
          <a:xfrm>
            <a:off x="10893420" y="5803030"/>
            <a:ext cx="385200" cy="385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6"/>
          <p:cNvSpPr/>
          <p:nvPr/>
        </p:nvSpPr>
        <p:spPr>
          <a:xfrm>
            <a:off x="11334292" y="5787811"/>
            <a:ext cx="870509" cy="409651"/>
          </a:xfrm>
          <a:custGeom>
            <a:avLst/>
            <a:gdLst/>
            <a:ahLst/>
            <a:cxnLst/>
            <a:rect l="l" t="t" r="r" b="b"/>
            <a:pathLst>
              <a:path w="870509" h="409651" extrusionOk="0">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 name="Google Shape;61;p16"/>
          <p:cNvSpPr txBox="1">
            <a:spLocks noGrp="1"/>
          </p:cNvSpPr>
          <p:nvPr>
            <p:ph type="title"/>
          </p:nvPr>
        </p:nvSpPr>
        <p:spPr>
          <a:xfrm>
            <a:off x="815853" y="1231900"/>
            <a:ext cx="4503295"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6"/>
          <p:cNvSpPr txBox="1">
            <a:spLocks noGrp="1"/>
          </p:cNvSpPr>
          <p:nvPr>
            <p:ph type="dt" idx="10"/>
          </p:nvPr>
        </p:nvSpPr>
        <p:spPr>
          <a:xfrm>
            <a:off x="4724400" y="5816818"/>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812290" y="5797769"/>
            <a:ext cx="390879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65" name="Google Shape;65;p16"/>
          <p:cNvSpPr txBox="1">
            <a:spLocks noGrp="1"/>
          </p:cNvSpPr>
          <p:nvPr>
            <p:ph type="body" idx="1"/>
          </p:nvPr>
        </p:nvSpPr>
        <p:spPr>
          <a:xfrm>
            <a:off x="830067" y="3889184"/>
            <a:ext cx="4548187" cy="1708223"/>
          </a:xfrm>
          <a:prstGeom prst="rect">
            <a:avLst/>
          </a:prstGeom>
          <a:noFill/>
          <a:ln>
            <a:noFill/>
          </a:ln>
        </p:spPr>
        <p:txBody>
          <a:bodyPr spcFirstLastPara="1" wrap="square" lIns="91425" tIns="45700" rIns="91425" bIns="45700" anchor="t" anchorCtr="0">
            <a:normAutofit/>
          </a:bodyPr>
          <a:lstStyle>
            <a:lvl1pPr marL="457200" lvl="0" indent="-317500" algn="l">
              <a:lnSpc>
                <a:spcPct val="90000"/>
              </a:lnSpc>
              <a:spcBef>
                <a:spcPts val="600"/>
              </a:spcBef>
              <a:spcAft>
                <a:spcPts val="0"/>
              </a:spcAft>
              <a:buClr>
                <a:schemeClr val="accent3"/>
              </a:buClr>
              <a:buSzPts val="1400"/>
              <a:buFont typeface="Arial"/>
              <a:buChar char="•"/>
              <a:defRPr sz="1400" b="0" i="0">
                <a:solidFill>
                  <a:srgbClr val="595959"/>
                </a:solidFill>
              </a:defRPr>
            </a:lvl1pPr>
            <a:lvl2pPr marL="914400" lvl="1" indent="-342900" algn="l">
              <a:lnSpc>
                <a:spcPct val="90000"/>
              </a:lnSpc>
              <a:spcBef>
                <a:spcPts val="500"/>
              </a:spcBef>
              <a:spcAft>
                <a:spcPts val="0"/>
              </a:spcAft>
              <a:buClr>
                <a:schemeClr val="accent1"/>
              </a:buClr>
              <a:buSzPts val="1800"/>
              <a:buChar char="•"/>
              <a:defRPr/>
            </a:lvl2pPr>
            <a:lvl3pPr marL="1371600" lvl="2" indent="-342900" algn="l">
              <a:lnSpc>
                <a:spcPct val="90000"/>
              </a:lnSpc>
              <a:spcBef>
                <a:spcPts val="500"/>
              </a:spcBef>
              <a:spcAft>
                <a:spcPts val="0"/>
              </a:spcAft>
              <a:buClr>
                <a:schemeClr val="accent1"/>
              </a:buClr>
              <a:buSzPts val="1800"/>
              <a:buChar char="•"/>
              <a:defRPr/>
            </a:lvl3pPr>
            <a:lvl4pPr marL="1828800" lvl="3" indent="-342900" algn="l">
              <a:lnSpc>
                <a:spcPct val="90000"/>
              </a:lnSpc>
              <a:spcBef>
                <a:spcPts val="500"/>
              </a:spcBef>
              <a:spcAft>
                <a:spcPts val="0"/>
              </a:spcAft>
              <a:buClr>
                <a:schemeClr val="accent1"/>
              </a:buClr>
              <a:buSzPts val="1800"/>
              <a:buChar char="•"/>
              <a:defRPr/>
            </a:lvl4pPr>
            <a:lvl5pPr marL="2286000" lvl="4" indent="-342900" algn="l">
              <a:lnSpc>
                <a:spcPct val="90000"/>
              </a:lnSpc>
              <a:spcBef>
                <a:spcPts val="500"/>
              </a:spcBef>
              <a:spcAft>
                <a:spcPts val="0"/>
              </a:spcAft>
              <a:buClr>
                <a:schemeClr val="accen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6"/>
          <p:cNvSpPr/>
          <p:nvPr/>
        </p:nvSpPr>
        <p:spPr>
          <a:xfrm>
            <a:off x="10413777" y="4433244"/>
            <a:ext cx="1782599" cy="30316"/>
          </a:xfrm>
          <a:custGeom>
            <a:avLst/>
            <a:gdLst/>
            <a:ahLst/>
            <a:cxnLst/>
            <a:rect l="l" t="t" r="r" b="b"/>
            <a:pathLst>
              <a:path w="1782599" h="30316" extrusionOk="0">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16"/>
          <p:cNvSpPr/>
          <p:nvPr/>
        </p:nvSpPr>
        <p:spPr>
          <a:xfrm>
            <a:off x="12193179" y="4156602"/>
            <a:ext cx="3197" cy="25264"/>
          </a:xfrm>
          <a:custGeom>
            <a:avLst/>
            <a:gdLst/>
            <a:ahLst/>
            <a:cxnLst/>
            <a:rect l="l" t="t" r="r" b="b"/>
            <a:pathLst>
              <a:path w="3197" h="25264" extrusionOk="0">
                <a:moveTo>
                  <a:pt x="0" y="0"/>
                </a:moveTo>
                <a:lnTo>
                  <a:pt x="3197" y="0"/>
                </a:lnTo>
                <a:lnTo>
                  <a:pt x="3197" y="25264"/>
                </a:lnTo>
                <a:lnTo>
                  <a:pt x="0" y="25264"/>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16"/>
          <p:cNvSpPr/>
          <p:nvPr/>
        </p:nvSpPr>
        <p:spPr>
          <a:xfrm>
            <a:off x="12193179" y="4682093"/>
            <a:ext cx="3197" cy="25264"/>
          </a:xfrm>
          <a:custGeom>
            <a:avLst/>
            <a:gdLst/>
            <a:ahLst/>
            <a:cxnLst/>
            <a:rect l="l" t="t" r="r" b="b"/>
            <a:pathLst>
              <a:path w="3197" h="25264" extrusionOk="0">
                <a:moveTo>
                  <a:pt x="0" y="0"/>
                </a:moveTo>
                <a:lnTo>
                  <a:pt x="3197" y="0"/>
                </a:lnTo>
                <a:lnTo>
                  <a:pt x="3197" y="25264"/>
                </a:lnTo>
                <a:lnTo>
                  <a:pt x="0" y="25264"/>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16"/>
          <p:cNvSpPr txBox="1">
            <a:spLocks noGrp="1"/>
          </p:cNvSpPr>
          <p:nvPr>
            <p:ph type="body" idx="3"/>
          </p:nvPr>
        </p:nvSpPr>
        <p:spPr>
          <a:xfrm>
            <a:off x="811115" y="2374900"/>
            <a:ext cx="4565650" cy="7016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accent1"/>
              </a:buClr>
              <a:buSzPts val="1800"/>
              <a:buNone/>
              <a:defRPr sz="1800" b="1" i="0"/>
            </a:lvl1pPr>
            <a:lvl2pPr marL="914400" lvl="1" indent="-228600" algn="l">
              <a:lnSpc>
                <a:spcPct val="90000"/>
              </a:lnSpc>
              <a:spcBef>
                <a:spcPts val="500"/>
              </a:spcBef>
              <a:spcAft>
                <a:spcPts val="0"/>
              </a:spcAft>
              <a:buClr>
                <a:schemeClr val="accent1"/>
              </a:buClr>
              <a:buSzPts val="1800"/>
              <a:buNone/>
              <a:defRPr sz="1800" b="1" i="1"/>
            </a:lvl2pPr>
            <a:lvl3pPr marL="1371600" lvl="2" indent="-228600" algn="l">
              <a:lnSpc>
                <a:spcPct val="90000"/>
              </a:lnSpc>
              <a:spcBef>
                <a:spcPts val="500"/>
              </a:spcBef>
              <a:spcAft>
                <a:spcPts val="0"/>
              </a:spcAft>
              <a:buClr>
                <a:schemeClr val="accent1"/>
              </a:buClr>
              <a:buSzPts val="1800"/>
              <a:buNone/>
              <a:defRPr sz="1800" b="1" i="1"/>
            </a:lvl3pPr>
            <a:lvl4pPr marL="1828800" lvl="3" indent="-228600" algn="l">
              <a:lnSpc>
                <a:spcPct val="90000"/>
              </a:lnSpc>
              <a:spcBef>
                <a:spcPts val="500"/>
              </a:spcBef>
              <a:spcAft>
                <a:spcPts val="0"/>
              </a:spcAft>
              <a:buClr>
                <a:schemeClr val="accent1"/>
              </a:buClr>
              <a:buSzPts val="1800"/>
              <a:buNone/>
              <a:defRPr sz="1800" b="1" i="1"/>
            </a:lvl4pPr>
            <a:lvl5pPr marL="2286000" lvl="4" indent="-228600" algn="l">
              <a:lnSpc>
                <a:spcPct val="90000"/>
              </a:lnSpc>
              <a:spcBef>
                <a:spcPts val="500"/>
              </a:spcBef>
              <a:spcAft>
                <a:spcPts val="0"/>
              </a:spcAft>
              <a:buClr>
                <a:schemeClr val="accent1"/>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6"/>
          <p:cNvSpPr txBox="1">
            <a:spLocks noGrp="1"/>
          </p:cNvSpPr>
          <p:nvPr>
            <p:ph type="body" idx="4"/>
          </p:nvPr>
        </p:nvSpPr>
        <p:spPr>
          <a:xfrm>
            <a:off x="811115" y="3165301"/>
            <a:ext cx="4583113" cy="6895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1400"/>
              <a:buNone/>
              <a:defRPr sz="1400">
                <a:solidFill>
                  <a:srgbClr val="595959"/>
                </a:solidFill>
              </a:defRPr>
            </a:lvl1pPr>
            <a:lvl2pPr marL="914400" lvl="1" indent="-228600" algn="l">
              <a:lnSpc>
                <a:spcPct val="90000"/>
              </a:lnSpc>
              <a:spcBef>
                <a:spcPts val="500"/>
              </a:spcBef>
              <a:spcAft>
                <a:spcPts val="0"/>
              </a:spcAft>
              <a:buClr>
                <a:srgbClr val="7F7F7F"/>
              </a:buClr>
              <a:buSzPts val="1400"/>
              <a:buNone/>
              <a:defRPr sz="1400">
                <a:solidFill>
                  <a:srgbClr val="7F7F7F"/>
                </a:solidFill>
              </a:defRPr>
            </a:lvl2pPr>
            <a:lvl3pPr marL="1371600" lvl="2" indent="-228600" algn="l">
              <a:lnSpc>
                <a:spcPct val="90000"/>
              </a:lnSpc>
              <a:spcBef>
                <a:spcPts val="500"/>
              </a:spcBef>
              <a:spcAft>
                <a:spcPts val="0"/>
              </a:spcAft>
              <a:buClr>
                <a:srgbClr val="7F7F7F"/>
              </a:buClr>
              <a:buSzPts val="1400"/>
              <a:buNone/>
              <a:defRPr sz="1400">
                <a:solidFill>
                  <a:srgbClr val="7F7F7F"/>
                </a:solidFill>
              </a:defRPr>
            </a:lvl3pPr>
            <a:lvl4pPr marL="1828800" lvl="3" indent="-228600" algn="l">
              <a:lnSpc>
                <a:spcPct val="90000"/>
              </a:lnSpc>
              <a:spcBef>
                <a:spcPts val="500"/>
              </a:spcBef>
              <a:spcAft>
                <a:spcPts val="0"/>
              </a:spcAft>
              <a:buClr>
                <a:srgbClr val="7F7F7F"/>
              </a:buClr>
              <a:buSzPts val="1400"/>
              <a:buNone/>
              <a:defRPr sz="1400">
                <a:solidFill>
                  <a:srgbClr val="7F7F7F"/>
                </a:solidFill>
              </a:defRPr>
            </a:lvl4pPr>
            <a:lvl5pPr marL="2286000" lvl="4" indent="-228600" algn="l">
              <a:lnSpc>
                <a:spcPct val="90000"/>
              </a:lnSpc>
              <a:spcBef>
                <a:spcPts val="500"/>
              </a:spcBef>
              <a:spcAft>
                <a:spcPts val="0"/>
              </a:spcAft>
              <a:buClr>
                <a:srgbClr val="7F7F7F"/>
              </a:buClr>
              <a:buSzPts val="1400"/>
              <a:buNone/>
              <a:defRPr sz="1400">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p:nvPr/>
        </p:nvSpPr>
        <p:spPr>
          <a:xfrm>
            <a:off x="887582" y="2045662"/>
            <a:ext cx="3785313" cy="165305"/>
          </a:xfrm>
          <a:custGeom>
            <a:avLst/>
            <a:gdLst/>
            <a:ahLst/>
            <a:cxnLst/>
            <a:rect l="l" t="t" r="r" b="b"/>
            <a:pathLst>
              <a:path w="3785313" h="165304" extrusionOk="0">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16"/>
          <p:cNvSpPr/>
          <p:nvPr/>
        </p:nvSpPr>
        <p:spPr>
          <a:xfrm>
            <a:off x="10416941" y="4161024"/>
            <a:ext cx="1785131" cy="543175"/>
          </a:xfrm>
          <a:custGeom>
            <a:avLst/>
            <a:gdLst/>
            <a:ahLst/>
            <a:cxnLst/>
            <a:rect l="l" t="t" r="r" b="b"/>
            <a:pathLst>
              <a:path w="1343025" h="409575" extrusionOk="0">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16"/>
          <p:cNvSpPr/>
          <p:nvPr/>
        </p:nvSpPr>
        <p:spPr>
          <a:xfrm>
            <a:off x="8607090" y="4437664"/>
            <a:ext cx="3595584" cy="922135"/>
          </a:xfrm>
          <a:custGeom>
            <a:avLst/>
            <a:gdLst/>
            <a:ahLst/>
            <a:cxnLst/>
            <a:rect l="l" t="t" r="r" b="b"/>
            <a:pathLst>
              <a:path w="2705100" h="695325" extrusionOk="0">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with Subtitle">
  <p:cSld name="Comparison with Subtitle">
    <p:spTree>
      <p:nvGrpSpPr>
        <p:cNvPr id="1" name="Shape 74"/>
        <p:cNvGrpSpPr/>
        <p:nvPr/>
      </p:nvGrpSpPr>
      <p:grpSpPr>
        <a:xfrm>
          <a:off x="0" y="0"/>
          <a:ext cx="0" cy="0"/>
          <a:chOff x="0" y="0"/>
          <a:chExt cx="0" cy="0"/>
        </a:xfrm>
      </p:grpSpPr>
      <p:sp>
        <p:nvSpPr>
          <p:cNvPr id="75" name="Google Shape;75;p17"/>
          <p:cNvSpPr/>
          <p:nvPr/>
        </p:nvSpPr>
        <p:spPr>
          <a:xfrm>
            <a:off x="10893420" y="5803030"/>
            <a:ext cx="385200" cy="385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6" name="Google Shape;76;p17"/>
          <p:cNvSpPr/>
          <p:nvPr/>
        </p:nvSpPr>
        <p:spPr>
          <a:xfrm>
            <a:off x="11334292" y="5787811"/>
            <a:ext cx="870509" cy="409651"/>
          </a:xfrm>
          <a:custGeom>
            <a:avLst/>
            <a:gdLst/>
            <a:ahLst/>
            <a:cxnLst/>
            <a:rect l="l" t="t" r="r" b="b"/>
            <a:pathLst>
              <a:path w="870509" h="409651" extrusionOk="0">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17"/>
          <p:cNvSpPr txBox="1">
            <a:spLocks noGrp="1"/>
          </p:cNvSpPr>
          <p:nvPr>
            <p:ph type="title"/>
          </p:nvPr>
        </p:nvSpPr>
        <p:spPr>
          <a:xfrm>
            <a:off x="831850" y="781050"/>
            <a:ext cx="10515600" cy="67627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7"/>
          <p:cNvSpPr txBox="1">
            <a:spLocks noGrp="1"/>
          </p:cNvSpPr>
          <p:nvPr>
            <p:ph type="body" idx="1"/>
          </p:nvPr>
        </p:nvSpPr>
        <p:spPr>
          <a:xfrm>
            <a:off x="993286" y="2959593"/>
            <a:ext cx="4183650"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2500"/>
              <a:buNone/>
              <a:defRPr sz="2500" b="1">
                <a:solidFill>
                  <a:schemeClr val="accent3"/>
                </a:solidFill>
                <a:latin typeface="Century Gothic"/>
                <a:ea typeface="Century Gothic"/>
                <a:cs typeface="Century Gothic"/>
                <a:sym typeface="Century Gothic"/>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9" name="Google Shape;79;p17"/>
          <p:cNvSpPr txBox="1">
            <a:spLocks noGrp="1"/>
          </p:cNvSpPr>
          <p:nvPr>
            <p:ph type="dt" idx="10"/>
          </p:nvPr>
        </p:nvSpPr>
        <p:spPr>
          <a:xfrm>
            <a:off x="4724400" y="5816818"/>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ftr" idx="11"/>
          </p:nvPr>
        </p:nvSpPr>
        <p:spPr>
          <a:xfrm>
            <a:off x="812290" y="5797769"/>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7"/>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82" name="Google Shape;82;p17"/>
          <p:cNvSpPr txBox="1">
            <a:spLocks noGrp="1"/>
          </p:cNvSpPr>
          <p:nvPr>
            <p:ph type="body" idx="2"/>
          </p:nvPr>
        </p:nvSpPr>
        <p:spPr>
          <a:xfrm>
            <a:off x="830066" y="1898650"/>
            <a:ext cx="10515599" cy="701675"/>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accent1"/>
              </a:buClr>
              <a:buSzPts val="1800"/>
              <a:buNone/>
              <a:defRPr sz="1800" b="1" i="0"/>
            </a:lvl1pPr>
            <a:lvl2pPr marL="914400" lvl="1" indent="-228600" algn="l">
              <a:lnSpc>
                <a:spcPct val="90000"/>
              </a:lnSpc>
              <a:spcBef>
                <a:spcPts val="500"/>
              </a:spcBef>
              <a:spcAft>
                <a:spcPts val="0"/>
              </a:spcAft>
              <a:buClr>
                <a:schemeClr val="accent1"/>
              </a:buClr>
              <a:buSzPts val="1800"/>
              <a:buNone/>
              <a:defRPr sz="1800" b="1" i="1"/>
            </a:lvl2pPr>
            <a:lvl3pPr marL="1371600" lvl="2" indent="-228600" algn="l">
              <a:lnSpc>
                <a:spcPct val="90000"/>
              </a:lnSpc>
              <a:spcBef>
                <a:spcPts val="500"/>
              </a:spcBef>
              <a:spcAft>
                <a:spcPts val="0"/>
              </a:spcAft>
              <a:buClr>
                <a:schemeClr val="accent1"/>
              </a:buClr>
              <a:buSzPts val="1800"/>
              <a:buNone/>
              <a:defRPr sz="1800" b="1" i="1"/>
            </a:lvl3pPr>
            <a:lvl4pPr marL="1828800" lvl="3" indent="-228600" algn="l">
              <a:lnSpc>
                <a:spcPct val="90000"/>
              </a:lnSpc>
              <a:spcBef>
                <a:spcPts val="500"/>
              </a:spcBef>
              <a:spcAft>
                <a:spcPts val="0"/>
              </a:spcAft>
              <a:buClr>
                <a:schemeClr val="accent1"/>
              </a:buClr>
              <a:buSzPts val="1800"/>
              <a:buNone/>
              <a:defRPr sz="1800" b="1" i="1"/>
            </a:lvl4pPr>
            <a:lvl5pPr marL="2286000" lvl="4" indent="-228600" algn="l">
              <a:lnSpc>
                <a:spcPct val="90000"/>
              </a:lnSpc>
              <a:spcBef>
                <a:spcPts val="500"/>
              </a:spcBef>
              <a:spcAft>
                <a:spcPts val="0"/>
              </a:spcAft>
              <a:buClr>
                <a:schemeClr val="accent1"/>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7"/>
          <p:cNvSpPr/>
          <p:nvPr/>
        </p:nvSpPr>
        <p:spPr>
          <a:xfrm>
            <a:off x="3019044" y="1583026"/>
            <a:ext cx="6153912" cy="151200"/>
          </a:xfrm>
          <a:custGeom>
            <a:avLst/>
            <a:gdLst/>
            <a:ahLst/>
            <a:cxnLst/>
            <a:rect l="l" t="t" r="r" b="b"/>
            <a:pathLst>
              <a:path w="4629150" h="123825" extrusionOk="0">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 name="Google Shape;84;p17"/>
          <p:cNvSpPr txBox="1">
            <a:spLocks noGrp="1"/>
          </p:cNvSpPr>
          <p:nvPr>
            <p:ph type="body" idx="3"/>
          </p:nvPr>
        </p:nvSpPr>
        <p:spPr>
          <a:xfrm>
            <a:off x="6155960" y="2959593"/>
            <a:ext cx="4183650"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3"/>
              </a:buClr>
              <a:buSzPts val="2500"/>
              <a:buNone/>
              <a:defRPr sz="2500" b="1">
                <a:solidFill>
                  <a:schemeClr val="accent3"/>
                </a:solidFill>
                <a:latin typeface="Century Gothic"/>
                <a:ea typeface="Century Gothic"/>
                <a:cs typeface="Century Gothic"/>
                <a:sym typeface="Century Gothic"/>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5" name="Google Shape;85;p17"/>
          <p:cNvSpPr txBox="1">
            <a:spLocks noGrp="1"/>
          </p:cNvSpPr>
          <p:nvPr>
            <p:ph type="body" idx="4"/>
          </p:nvPr>
        </p:nvSpPr>
        <p:spPr>
          <a:xfrm>
            <a:off x="811311" y="3294245"/>
            <a:ext cx="4365625" cy="2333625"/>
          </a:xfrm>
          <a:prstGeom prst="rect">
            <a:avLst/>
          </a:prstGeom>
          <a:noFill/>
          <a:ln>
            <a:noFill/>
          </a:ln>
        </p:spPr>
        <p:txBody>
          <a:bodyPr spcFirstLastPara="1" wrap="square" lIns="91425" tIns="45700" rIns="91425" bIns="45700" anchor="t" anchorCtr="0">
            <a:normAutofit/>
          </a:bodyPr>
          <a:lstStyle>
            <a:lvl1pPr marL="457200" lvl="0" indent="-317500" algn="l">
              <a:lnSpc>
                <a:spcPct val="90000"/>
              </a:lnSpc>
              <a:spcBef>
                <a:spcPts val="600"/>
              </a:spcBef>
              <a:spcAft>
                <a:spcPts val="0"/>
              </a:spcAft>
              <a:buClr>
                <a:schemeClr val="accent3"/>
              </a:buClr>
              <a:buSzPts val="1400"/>
              <a:buChar char="•"/>
              <a:defRPr sz="1400">
                <a:solidFill>
                  <a:srgbClr val="595959"/>
                </a:solidFill>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7"/>
          <p:cNvSpPr txBox="1">
            <a:spLocks noGrp="1"/>
          </p:cNvSpPr>
          <p:nvPr>
            <p:ph type="body" idx="5"/>
          </p:nvPr>
        </p:nvSpPr>
        <p:spPr>
          <a:xfrm>
            <a:off x="5973985" y="3294245"/>
            <a:ext cx="4365625" cy="2333625"/>
          </a:xfrm>
          <a:prstGeom prst="rect">
            <a:avLst/>
          </a:prstGeom>
          <a:noFill/>
          <a:ln>
            <a:noFill/>
          </a:ln>
        </p:spPr>
        <p:txBody>
          <a:bodyPr spcFirstLastPara="1" wrap="square" lIns="91425" tIns="45700" rIns="91425" bIns="45700" anchor="t" anchorCtr="0">
            <a:normAutofit/>
          </a:bodyPr>
          <a:lstStyle>
            <a:lvl1pPr marL="457200" lvl="0" indent="-317500" algn="l">
              <a:lnSpc>
                <a:spcPct val="90000"/>
              </a:lnSpc>
              <a:spcBef>
                <a:spcPts val="600"/>
              </a:spcBef>
              <a:spcAft>
                <a:spcPts val="0"/>
              </a:spcAft>
              <a:buClr>
                <a:schemeClr val="accent3"/>
              </a:buClr>
              <a:buSzPts val="1400"/>
              <a:buChar char="•"/>
              <a:defRPr sz="1400">
                <a:solidFill>
                  <a:srgbClr val="595959"/>
                </a:solidFill>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87" name="Google Shape;87;p17"/>
          <p:cNvGrpSpPr/>
          <p:nvPr/>
        </p:nvGrpSpPr>
        <p:grpSpPr>
          <a:xfrm>
            <a:off x="9999818" y="-7969"/>
            <a:ext cx="2199425" cy="1945482"/>
            <a:chOff x="9994666" y="-7969"/>
            <a:chExt cx="2199425" cy="1945482"/>
          </a:xfrm>
        </p:grpSpPr>
        <p:sp>
          <p:nvSpPr>
            <p:cNvPr id="88" name="Google Shape;88;p17"/>
            <p:cNvSpPr/>
            <p:nvPr/>
          </p:nvSpPr>
          <p:spPr>
            <a:xfrm>
              <a:off x="10712341" y="-7969"/>
              <a:ext cx="1466283" cy="1009398"/>
            </a:xfrm>
            <a:custGeom>
              <a:avLst/>
              <a:gdLst/>
              <a:ahLst/>
              <a:cxnLst/>
              <a:rect l="l" t="t" r="r" b="b"/>
              <a:pathLst>
                <a:path w="1466283" h="1009397" extrusionOk="0">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17"/>
            <p:cNvSpPr/>
            <p:nvPr/>
          </p:nvSpPr>
          <p:spPr>
            <a:xfrm>
              <a:off x="10014209" y="321414"/>
              <a:ext cx="2178175" cy="1593786"/>
            </a:xfrm>
            <a:custGeom>
              <a:avLst/>
              <a:gdLst/>
              <a:ahLst/>
              <a:cxnLst/>
              <a:rect l="l" t="t" r="r" b="b"/>
              <a:pathLst>
                <a:path w="2178174" h="1593786" extrusionOk="0">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17"/>
            <p:cNvSpPr/>
            <p:nvPr/>
          </p:nvSpPr>
          <p:spPr>
            <a:xfrm>
              <a:off x="10732016" y="-7969"/>
              <a:ext cx="1455658" cy="839394"/>
            </a:xfrm>
            <a:custGeom>
              <a:avLst/>
              <a:gdLst/>
              <a:ahLst/>
              <a:cxnLst/>
              <a:rect l="l" t="t" r="r" b="b"/>
              <a:pathLst>
                <a:path w="1455658" h="839394" extrusionOk="0">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17"/>
            <p:cNvSpPr/>
            <p:nvPr/>
          </p:nvSpPr>
          <p:spPr>
            <a:xfrm>
              <a:off x="11124635" y="1146995"/>
              <a:ext cx="1062524" cy="743767"/>
            </a:xfrm>
            <a:custGeom>
              <a:avLst/>
              <a:gdLst/>
              <a:ahLst/>
              <a:cxnLst/>
              <a:rect l="l" t="t" r="r" b="b"/>
              <a:pathLst>
                <a:path w="1062524" h="743766" extrusionOk="0">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17"/>
            <p:cNvSpPr/>
            <p:nvPr/>
          </p:nvSpPr>
          <p:spPr>
            <a:xfrm>
              <a:off x="11105057" y="1128932"/>
              <a:ext cx="1083775" cy="775643"/>
            </a:xfrm>
            <a:custGeom>
              <a:avLst/>
              <a:gdLst/>
              <a:ahLst/>
              <a:cxnLst/>
              <a:rect l="l" t="t" r="r" b="b"/>
              <a:pathLst>
                <a:path w="1083774" h="775642" extrusionOk="0">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17"/>
            <p:cNvSpPr/>
            <p:nvPr/>
          </p:nvSpPr>
          <p:spPr>
            <a:xfrm>
              <a:off x="9994666" y="301226"/>
              <a:ext cx="2199425" cy="1636287"/>
            </a:xfrm>
            <a:custGeom>
              <a:avLst/>
              <a:gdLst/>
              <a:ahLst/>
              <a:cxnLst/>
              <a:rect l="l" t="t" r="r" b="b"/>
              <a:pathLst>
                <a:path w="2199425" h="1636287" extrusionOk="0">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Slide">
  <p:cSld name="Table Slide">
    <p:spTree>
      <p:nvGrpSpPr>
        <p:cNvPr id="1" name="Shape 94"/>
        <p:cNvGrpSpPr/>
        <p:nvPr/>
      </p:nvGrpSpPr>
      <p:grpSpPr>
        <a:xfrm>
          <a:off x="0" y="0"/>
          <a:ext cx="0" cy="0"/>
          <a:chOff x="0" y="0"/>
          <a:chExt cx="0" cy="0"/>
        </a:xfrm>
      </p:grpSpPr>
      <p:sp>
        <p:nvSpPr>
          <p:cNvPr id="95" name="Google Shape;95;p18"/>
          <p:cNvSpPr/>
          <p:nvPr/>
        </p:nvSpPr>
        <p:spPr>
          <a:xfrm>
            <a:off x="10893420" y="5803030"/>
            <a:ext cx="385200" cy="385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6" name="Google Shape;96;p18"/>
          <p:cNvSpPr/>
          <p:nvPr/>
        </p:nvSpPr>
        <p:spPr>
          <a:xfrm>
            <a:off x="11334292" y="5787811"/>
            <a:ext cx="870509" cy="409651"/>
          </a:xfrm>
          <a:custGeom>
            <a:avLst/>
            <a:gdLst/>
            <a:ahLst/>
            <a:cxnLst/>
            <a:rect l="l" t="t" r="r" b="b"/>
            <a:pathLst>
              <a:path w="870509" h="409651" extrusionOk="0">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18"/>
          <p:cNvSpPr txBox="1">
            <a:spLocks noGrp="1"/>
          </p:cNvSpPr>
          <p:nvPr>
            <p:ph type="title"/>
          </p:nvPr>
        </p:nvSpPr>
        <p:spPr>
          <a:xfrm>
            <a:off x="811744" y="2134675"/>
            <a:ext cx="3403308" cy="6762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8"/>
          <p:cNvSpPr txBox="1">
            <a:spLocks noGrp="1"/>
          </p:cNvSpPr>
          <p:nvPr>
            <p:ph type="dt" idx="10"/>
          </p:nvPr>
        </p:nvSpPr>
        <p:spPr>
          <a:xfrm>
            <a:off x="4724400" y="5816818"/>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8"/>
          <p:cNvSpPr txBox="1">
            <a:spLocks noGrp="1"/>
          </p:cNvSpPr>
          <p:nvPr>
            <p:ph type="ftr" idx="11"/>
          </p:nvPr>
        </p:nvSpPr>
        <p:spPr>
          <a:xfrm>
            <a:off x="812290" y="5797769"/>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8"/>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01" name="Google Shape;101;p18"/>
          <p:cNvSpPr txBox="1">
            <a:spLocks noGrp="1"/>
          </p:cNvSpPr>
          <p:nvPr>
            <p:ph type="body" idx="1"/>
          </p:nvPr>
        </p:nvSpPr>
        <p:spPr>
          <a:xfrm>
            <a:off x="809405" y="3252275"/>
            <a:ext cx="3396171" cy="184673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accent1"/>
              </a:buClr>
              <a:buSzPts val="1800"/>
              <a:buNone/>
              <a:defRPr sz="1800" b="1" i="0"/>
            </a:lvl1pPr>
            <a:lvl2pPr marL="914400" lvl="1" indent="-228600" algn="l">
              <a:lnSpc>
                <a:spcPct val="90000"/>
              </a:lnSpc>
              <a:spcBef>
                <a:spcPts val="500"/>
              </a:spcBef>
              <a:spcAft>
                <a:spcPts val="0"/>
              </a:spcAft>
              <a:buClr>
                <a:schemeClr val="accent1"/>
              </a:buClr>
              <a:buSzPts val="1800"/>
              <a:buNone/>
              <a:defRPr sz="1800" b="1" i="1"/>
            </a:lvl2pPr>
            <a:lvl3pPr marL="1371600" lvl="2" indent="-228600" algn="l">
              <a:lnSpc>
                <a:spcPct val="90000"/>
              </a:lnSpc>
              <a:spcBef>
                <a:spcPts val="500"/>
              </a:spcBef>
              <a:spcAft>
                <a:spcPts val="0"/>
              </a:spcAft>
              <a:buClr>
                <a:schemeClr val="accent1"/>
              </a:buClr>
              <a:buSzPts val="1800"/>
              <a:buNone/>
              <a:defRPr sz="1800" b="1" i="1"/>
            </a:lvl3pPr>
            <a:lvl4pPr marL="1828800" lvl="3" indent="-228600" algn="l">
              <a:lnSpc>
                <a:spcPct val="90000"/>
              </a:lnSpc>
              <a:spcBef>
                <a:spcPts val="500"/>
              </a:spcBef>
              <a:spcAft>
                <a:spcPts val="0"/>
              </a:spcAft>
              <a:buClr>
                <a:schemeClr val="accent1"/>
              </a:buClr>
              <a:buSzPts val="1800"/>
              <a:buNone/>
              <a:defRPr sz="1800" b="1" i="1"/>
            </a:lvl4pPr>
            <a:lvl5pPr marL="2286000" lvl="4" indent="-228600" algn="l">
              <a:lnSpc>
                <a:spcPct val="90000"/>
              </a:lnSpc>
              <a:spcBef>
                <a:spcPts val="500"/>
              </a:spcBef>
              <a:spcAft>
                <a:spcPts val="0"/>
              </a:spcAft>
              <a:buClr>
                <a:schemeClr val="accent1"/>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02" name="Google Shape;102;p18"/>
          <p:cNvGrpSpPr/>
          <p:nvPr/>
        </p:nvGrpSpPr>
        <p:grpSpPr>
          <a:xfrm flipH="1">
            <a:off x="-5568" y="-7969"/>
            <a:ext cx="2199425" cy="1945482"/>
            <a:chOff x="9994666" y="-7969"/>
            <a:chExt cx="2199425" cy="1945482"/>
          </a:xfrm>
        </p:grpSpPr>
        <p:sp>
          <p:nvSpPr>
            <p:cNvPr id="103" name="Google Shape;103;p18"/>
            <p:cNvSpPr/>
            <p:nvPr/>
          </p:nvSpPr>
          <p:spPr>
            <a:xfrm>
              <a:off x="10712341" y="-7969"/>
              <a:ext cx="1466283" cy="1009398"/>
            </a:xfrm>
            <a:custGeom>
              <a:avLst/>
              <a:gdLst/>
              <a:ahLst/>
              <a:cxnLst/>
              <a:rect l="l" t="t" r="r" b="b"/>
              <a:pathLst>
                <a:path w="1466283" h="1009397" extrusionOk="0">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18"/>
            <p:cNvSpPr/>
            <p:nvPr/>
          </p:nvSpPr>
          <p:spPr>
            <a:xfrm>
              <a:off x="10014209" y="321414"/>
              <a:ext cx="2178175" cy="1593786"/>
            </a:xfrm>
            <a:custGeom>
              <a:avLst/>
              <a:gdLst/>
              <a:ahLst/>
              <a:cxnLst/>
              <a:rect l="l" t="t" r="r" b="b"/>
              <a:pathLst>
                <a:path w="2178174" h="1593786" extrusionOk="0">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5" name="Google Shape;105;p18"/>
            <p:cNvSpPr/>
            <p:nvPr/>
          </p:nvSpPr>
          <p:spPr>
            <a:xfrm>
              <a:off x="10732016" y="-7969"/>
              <a:ext cx="1455658" cy="839394"/>
            </a:xfrm>
            <a:custGeom>
              <a:avLst/>
              <a:gdLst/>
              <a:ahLst/>
              <a:cxnLst/>
              <a:rect l="l" t="t" r="r" b="b"/>
              <a:pathLst>
                <a:path w="1455658" h="839394" extrusionOk="0">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6" name="Google Shape;106;p18"/>
            <p:cNvSpPr/>
            <p:nvPr/>
          </p:nvSpPr>
          <p:spPr>
            <a:xfrm>
              <a:off x="11124635" y="1146995"/>
              <a:ext cx="1062524" cy="743767"/>
            </a:xfrm>
            <a:custGeom>
              <a:avLst/>
              <a:gdLst/>
              <a:ahLst/>
              <a:cxnLst/>
              <a:rect l="l" t="t" r="r" b="b"/>
              <a:pathLst>
                <a:path w="1062524" h="743766" extrusionOk="0">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7" name="Google Shape;107;p18"/>
            <p:cNvSpPr/>
            <p:nvPr/>
          </p:nvSpPr>
          <p:spPr>
            <a:xfrm>
              <a:off x="11105057" y="1128932"/>
              <a:ext cx="1083775" cy="775643"/>
            </a:xfrm>
            <a:custGeom>
              <a:avLst/>
              <a:gdLst/>
              <a:ahLst/>
              <a:cxnLst/>
              <a:rect l="l" t="t" r="r" b="b"/>
              <a:pathLst>
                <a:path w="1083774" h="775642" extrusionOk="0">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 name="Google Shape;108;p18"/>
            <p:cNvSpPr/>
            <p:nvPr/>
          </p:nvSpPr>
          <p:spPr>
            <a:xfrm>
              <a:off x="9994666" y="301226"/>
              <a:ext cx="2199425" cy="1636287"/>
            </a:xfrm>
            <a:custGeom>
              <a:avLst/>
              <a:gdLst/>
              <a:ahLst/>
              <a:cxnLst/>
              <a:rect l="l" t="t" r="r" b="b"/>
              <a:pathLst>
                <a:path w="2199425" h="1636287" extrusionOk="0">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9" name="Google Shape;109;p18"/>
          <p:cNvSpPr/>
          <p:nvPr/>
        </p:nvSpPr>
        <p:spPr>
          <a:xfrm>
            <a:off x="895660" y="2912161"/>
            <a:ext cx="2781900" cy="165305"/>
          </a:xfrm>
          <a:custGeom>
            <a:avLst/>
            <a:gdLst/>
            <a:ahLst/>
            <a:cxnLst/>
            <a:rect l="l" t="t" r="r" b="b"/>
            <a:pathLst>
              <a:path w="2781900" h="165304" extrusionOk="0">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758588" y="1436921"/>
            <a:ext cx="5690680" cy="151735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9"/>
          <p:cNvSpPr/>
          <p:nvPr/>
        </p:nvSpPr>
        <p:spPr>
          <a:xfrm>
            <a:off x="8069104" y="5422164"/>
            <a:ext cx="736673" cy="736673"/>
          </a:xfrm>
          <a:custGeom>
            <a:avLst/>
            <a:gdLst/>
            <a:ahLst/>
            <a:cxnLst/>
            <a:rect l="l" t="t" r="r" b="b"/>
            <a:pathLst>
              <a:path w="736672" h="736672" extrusionOk="0">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3" name="Google Shape;113;p19"/>
          <p:cNvSpPr/>
          <p:nvPr/>
        </p:nvSpPr>
        <p:spPr>
          <a:xfrm>
            <a:off x="9029960" y="3463631"/>
            <a:ext cx="3175313" cy="2946690"/>
          </a:xfrm>
          <a:custGeom>
            <a:avLst/>
            <a:gdLst/>
            <a:ahLst/>
            <a:cxnLst/>
            <a:rect l="l" t="t" r="r" b="b"/>
            <a:pathLst>
              <a:path w="3175312" h="2946690" extrusionOk="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19"/>
          <p:cNvSpPr/>
          <p:nvPr/>
        </p:nvSpPr>
        <p:spPr>
          <a:xfrm>
            <a:off x="11043829" y="4566099"/>
            <a:ext cx="1155814" cy="863685"/>
          </a:xfrm>
          <a:custGeom>
            <a:avLst/>
            <a:gdLst/>
            <a:ahLst/>
            <a:cxnLst/>
            <a:rect l="l" t="t" r="r" b="b"/>
            <a:pathLst>
              <a:path w="1155813" h="863685" extrusionOk="0">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19"/>
          <p:cNvSpPr/>
          <p:nvPr/>
        </p:nvSpPr>
        <p:spPr>
          <a:xfrm>
            <a:off x="10743661" y="-1689"/>
            <a:ext cx="1447943" cy="1003399"/>
          </a:xfrm>
          <a:custGeom>
            <a:avLst/>
            <a:gdLst/>
            <a:ahLst/>
            <a:cxnLst/>
            <a:rect l="l" t="t" r="r" b="b"/>
            <a:pathLst>
              <a:path w="1447942" h="1003398" extrusionOk="0">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19"/>
          <p:cNvSpPr/>
          <p:nvPr/>
        </p:nvSpPr>
        <p:spPr>
          <a:xfrm>
            <a:off x="6536780" y="-12701"/>
            <a:ext cx="4978890" cy="2133810"/>
          </a:xfrm>
          <a:custGeom>
            <a:avLst/>
            <a:gdLst/>
            <a:ahLst/>
            <a:cxnLst/>
            <a:rect l="l" t="t" r="r" b="b"/>
            <a:pathLst>
              <a:path w="4978890" h="2133810" extrusionOk="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19"/>
          <p:cNvSpPr/>
          <p:nvPr/>
        </p:nvSpPr>
        <p:spPr>
          <a:xfrm>
            <a:off x="6518963" y="-12701"/>
            <a:ext cx="5029695" cy="2146511"/>
          </a:xfrm>
          <a:custGeom>
            <a:avLst/>
            <a:gdLst/>
            <a:ahLst/>
            <a:cxnLst/>
            <a:rect l="l" t="t" r="r" b="b"/>
            <a:pathLst>
              <a:path w="5029695" h="2146511" extrusionOk="0">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19"/>
          <p:cNvSpPr/>
          <p:nvPr/>
        </p:nvSpPr>
        <p:spPr>
          <a:xfrm>
            <a:off x="895717" y="3124629"/>
            <a:ext cx="2158296" cy="151200"/>
          </a:xfrm>
          <a:custGeom>
            <a:avLst/>
            <a:gdLst/>
            <a:ahLst/>
            <a:cxnLst/>
            <a:rect l="l" t="t" r="r" b="b"/>
            <a:pathLst>
              <a:path w="2158295" h="165045" extrusionOk="0">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19"/>
          <p:cNvSpPr/>
          <p:nvPr/>
        </p:nvSpPr>
        <p:spPr>
          <a:xfrm>
            <a:off x="-7816" y="5057878"/>
            <a:ext cx="715108" cy="949829"/>
          </a:xfrm>
          <a:custGeom>
            <a:avLst/>
            <a:gdLst/>
            <a:ahLst/>
            <a:cxnLst/>
            <a:rect l="l" t="t" r="r" b="b"/>
            <a:pathLst>
              <a:path w="723600" h="1015200" extrusionOk="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19"/>
          <p:cNvSpPr txBox="1">
            <a:spLocks noGrp="1"/>
          </p:cNvSpPr>
          <p:nvPr>
            <p:ph type="subTitle" idx="1"/>
          </p:nvPr>
        </p:nvSpPr>
        <p:spPr>
          <a:xfrm>
            <a:off x="758588" y="3429000"/>
            <a:ext cx="3629300" cy="94619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accent1"/>
              </a:buClr>
              <a:buSzPts val="2800"/>
              <a:buNone/>
              <a:defRPr b="1" i="0"/>
            </a:lvl1pPr>
            <a:lvl2pPr lvl="1" algn="l">
              <a:lnSpc>
                <a:spcPct val="90000"/>
              </a:lnSpc>
              <a:spcBef>
                <a:spcPts val="500"/>
              </a:spcBef>
              <a:spcAft>
                <a:spcPts val="0"/>
              </a:spcAft>
              <a:buClr>
                <a:schemeClr val="accent1"/>
              </a:buClr>
              <a:buSzPts val="1800"/>
              <a:buChar char="•"/>
              <a:defRPr/>
            </a:lvl2pPr>
            <a:lvl3pPr lvl="2" algn="l">
              <a:lnSpc>
                <a:spcPct val="90000"/>
              </a:lnSpc>
              <a:spcBef>
                <a:spcPts val="500"/>
              </a:spcBef>
              <a:spcAft>
                <a:spcPts val="0"/>
              </a:spcAft>
              <a:buClr>
                <a:schemeClr val="accent1"/>
              </a:buClr>
              <a:buSzPts val="1800"/>
              <a:buChar char="•"/>
              <a:defRPr/>
            </a:lvl3pPr>
            <a:lvl4pPr lvl="3" algn="l">
              <a:lnSpc>
                <a:spcPct val="90000"/>
              </a:lnSpc>
              <a:spcBef>
                <a:spcPts val="500"/>
              </a:spcBef>
              <a:spcAft>
                <a:spcPts val="0"/>
              </a:spcAft>
              <a:buClr>
                <a:schemeClr val="accent1"/>
              </a:buClr>
              <a:buSzPts val="1800"/>
              <a:buChar char="•"/>
              <a:defRPr/>
            </a:lvl4pPr>
            <a:lvl5pPr lvl="4" algn="l">
              <a:lnSpc>
                <a:spcPct val="90000"/>
              </a:lnSpc>
              <a:spcBef>
                <a:spcPts val="500"/>
              </a:spcBef>
              <a:spcAft>
                <a:spcPts val="0"/>
              </a:spcAft>
              <a:buClr>
                <a:schemeClr val="accent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spTree>
      <p:nvGrpSpPr>
        <p:cNvPr id="1" name="Shape 138"/>
        <p:cNvGrpSpPr/>
        <p:nvPr/>
      </p:nvGrpSpPr>
      <p:grpSpPr>
        <a:xfrm>
          <a:off x="0" y="0"/>
          <a:ext cx="0" cy="0"/>
          <a:chOff x="0" y="0"/>
          <a:chExt cx="0" cy="0"/>
        </a:xfrm>
      </p:grpSpPr>
      <p:sp>
        <p:nvSpPr>
          <p:cNvPr id="139" name="Google Shape;139;p21"/>
          <p:cNvSpPr>
            <a:spLocks noGrp="1"/>
          </p:cNvSpPr>
          <p:nvPr>
            <p:ph type="pic" idx="2"/>
          </p:nvPr>
        </p:nvSpPr>
        <p:spPr>
          <a:xfrm>
            <a:off x="912412" y="2373273"/>
            <a:ext cx="11271651" cy="2549580"/>
          </a:xfrm>
          <a:prstGeom prst="rect">
            <a:avLst/>
          </a:prstGeom>
          <a:noFill/>
          <a:ln>
            <a:noFill/>
          </a:ln>
        </p:spPr>
      </p:sp>
      <p:sp>
        <p:nvSpPr>
          <p:cNvPr id="140" name="Google Shape;140;p21"/>
          <p:cNvSpPr/>
          <p:nvPr/>
        </p:nvSpPr>
        <p:spPr>
          <a:xfrm>
            <a:off x="10893420" y="5803030"/>
            <a:ext cx="385200" cy="385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1" name="Google Shape;141;p21"/>
          <p:cNvSpPr/>
          <p:nvPr/>
        </p:nvSpPr>
        <p:spPr>
          <a:xfrm>
            <a:off x="11334292" y="5787811"/>
            <a:ext cx="870509" cy="409651"/>
          </a:xfrm>
          <a:custGeom>
            <a:avLst/>
            <a:gdLst/>
            <a:ahLst/>
            <a:cxnLst/>
            <a:rect l="l" t="t" r="r" b="b"/>
            <a:pathLst>
              <a:path w="870509" h="409651" extrusionOk="0">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21"/>
          <p:cNvSpPr/>
          <p:nvPr/>
        </p:nvSpPr>
        <p:spPr>
          <a:xfrm>
            <a:off x="7998821" y="1645349"/>
            <a:ext cx="4196737" cy="1001638"/>
          </a:xfrm>
          <a:custGeom>
            <a:avLst/>
            <a:gdLst/>
            <a:ahLst/>
            <a:cxnLst/>
            <a:rect l="l" t="t" r="r" b="b"/>
            <a:pathLst>
              <a:path w="3152775" h="752475" extrusionOk="0">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21"/>
          <p:cNvSpPr/>
          <p:nvPr/>
        </p:nvSpPr>
        <p:spPr>
          <a:xfrm>
            <a:off x="12186920" y="2632655"/>
            <a:ext cx="5081" cy="25381"/>
          </a:xfrm>
          <a:custGeom>
            <a:avLst/>
            <a:gdLst/>
            <a:ahLst/>
            <a:cxnLst/>
            <a:rect l="l" t="t" r="r" b="b"/>
            <a:pathLst>
              <a:path w="5081" h="25381" extrusionOk="0">
                <a:moveTo>
                  <a:pt x="0" y="0"/>
                </a:moveTo>
                <a:lnTo>
                  <a:pt x="5081" y="0"/>
                </a:lnTo>
                <a:lnTo>
                  <a:pt x="5081" y="25381"/>
                </a:lnTo>
                <a:lnTo>
                  <a:pt x="0" y="25381"/>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21"/>
          <p:cNvSpPr txBox="1">
            <a:spLocks noGrp="1"/>
          </p:cNvSpPr>
          <p:nvPr>
            <p:ph type="ctrTitle"/>
          </p:nvPr>
        </p:nvSpPr>
        <p:spPr>
          <a:xfrm>
            <a:off x="781987" y="793172"/>
            <a:ext cx="9144000" cy="65562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4000"/>
              <a:buFont typeface="Century Gothic"/>
              <a:buNone/>
              <a:defRPr sz="40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21"/>
          <p:cNvSpPr txBox="1">
            <a:spLocks noGrp="1"/>
          </p:cNvSpPr>
          <p:nvPr>
            <p:ph type="subTitle" idx="1"/>
          </p:nvPr>
        </p:nvSpPr>
        <p:spPr>
          <a:xfrm>
            <a:off x="795772" y="1877051"/>
            <a:ext cx="6843278" cy="496223"/>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accent1"/>
              </a:buClr>
              <a:buSzPts val="1800"/>
              <a:buNone/>
              <a:defRPr sz="1800" b="1" i="0">
                <a:solidFill>
                  <a:schemeClr val="accent1"/>
                </a:solidFill>
              </a:defRPr>
            </a:lvl1pPr>
            <a:lvl2pPr lvl="1" algn="ctr">
              <a:lnSpc>
                <a:spcPct val="90000"/>
              </a:lnSpc>
              <a:spcBef>
                <a:spcPts val="500"/>
              </a:spcBef>
              <a:spcAft>
                <a:spcPts val="0"/>
              </a:spcAft>
              <a:buClr>
                <a:schemeClr val="accent1"/>
              </a:buClr>
              <a:buSzPts val="2000"/>
              <a:buNone/>
              <a:defRPr sz="2000"/>
            </a:lvl2pPr>
            <a:lvl3pPr lvl="2" algn="ctr">
              <a:lnSpc>
                <a:spcPct val="90000"/>
              </a:lnSpc>
              <a:spcBef>
                <a:spcPts val="500"/>
              </a:spcBef>
              <a:spcAft>
                <a:spcPts val="0"/>
              </a:spcAft>
              <a:buClr>
                <a:schemeClr val="accent1"/>
              </a:buClr>
              <a:buSzPts val="1800"/>
              <a:buNone/>
              <a:defRPr sz="1800"/>
            </a:lvl3pPr>
            <a:lvl4pPr lvl="3" algn="ctr">
              <a:lnSpc>
                <a:spcPct val="90000"/>
              </a:lnSpc>
              <a:spcBef>
                <a:spcPts val="500"/>
              </a:spcBef>
              <a:spcAft>
                <a:spcPts val="0"/>
              </a:spcAft>
              <a:buClr>
                <a:schemeClr val="accent1"/>
              </a:buClr>
              <a:buSzPts val="1600"/>
              <a:buNone/>
              <a:defRPr sz="1600"/>
            </a:lvl4pPr>
            <a:lvl5pPr lvl="4" algn="ctr">
              <a:lnSpc>
                <a:spcPct val="90000"/>
              </a:lnSpc>
              <a:spcBef>
                <a:spcPts val="500"/>
              </a:spcBef>
              <a:spcAft>
                <a:spcPts val="0"/>
              </a:spcAft>
              <a:buClr>
                <a:schemeClr val="accen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6" name="Google Shape;146;p21"/>
          <p:cNvSpPr txBox="1">
            <a:spLocks noGrp="1"/>
          </p:cNvSpPr>
          <p:nvPr>
            <p:ph type="dt" idx="10"/>
          </p:nvPr>
        </p:nvSpPr>
        <p:spPr>
          <a:xfrm>
            <a:off x="4724400" y="5816818"/>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1"/>
          <p:cNvSpPr txBox="1">
            <a:spLocks noGrp="1"/>
          </p:cNvSpPr>
          <p:nvPr>
            <p:ph type="ftr" idx="11"/>
          </p:nvPr>
        </p:nvSpPr>
        <p:spPr>
          <a:xfrm>
            <a:off x="812290" y="5797769"/>
            <a:ext cx="38083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1"/>
          <p:cNvSpPr/>
          <p:nvPr/>
        </p:nvSpPr>
        <p:spPr>
          <a:xfrm>
            <a:off x="903223" y="1550951"/>
            <a:ext cx="3273552" cy="151200"/>
          </a:xfrm>
          <a:custGeom>
            <a:avLst/>
            <a:gdLst/>
            <a:ahLst/>
            <a:cxnLst/>
            <a:rect l="l" t="t" r="r" b="b"/>
            <a:pathLst>
              <a:path w="2447925" h="114300" extrusionOk="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21"/>
          <p:cNvSpPr/>
          <p:nvPr/>
        </p:nvSpPr>
        <p:spPr>
          <a:xfrm>
            <a:off x="3899957" y="4662943"/>
            <a:ext cx="8292043" cy="760738"/>
          </a:xfrm>
          <a:custGeom>
            <a:avLst/>
            <a:gdLst/>
            <a:ahLst/>
            <a:cxnLst/>
            <a:rect l="l" t="t" r="r" b="b"/>
            <a:pathLst>
              <a:path w="6229350" h="571500" extrusionOk="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21"/>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51" name="Google Shape;151;p21"/>
          <p:cNvSpPr/>
          <p:nvPr/>
        </p:nvSpPr>
        <p:spPr>
          <a:xfrm>
            <a:off x="3909848" y="4665641"/>
            <a:ext cx="8277071" cy="257213"/>
          </a:xfrm>
          <a:custGeom>
            <a:avLst/>
            <a:gdLst/>
            <a:ahLst/>
            <a:cxnLst/>
            <a:rect l="l" t="t" r="r" b="b"/>
            <a:pathLst>
              <a:path w="8277071" h="257213" extrusionOk="0">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21"/>
          <p:cNvSpPr/>
          <p:nvPr/>
        </p:nvSpPr>
        <p:spPr>
          <a:xfrm>
            <a:off x="12186919" y="4665641"/>
            <a:ext cx="5081" cy="25380"/>
          </a:xfrm>
          <a:custGeom>
            <a:avLst/>
            <a:gdLst/>
            <a:ahLst/>
            <a:cxnLst/>
            <a:rect l="l" t="t" r="r" b="b"/>
            <a:pathLst>
              <a:path w="5081" h="25380" extrusionOk="0">
                <a:moveTo>
                  <a:pt x="0" y="0"/>
                </a:moveTo>
                <a:lnTo>
                  <a:pt x="5081" y="0"/>
                </a:lnTo>
                <a:lnTo>
                  <a:pt x="5081" y="25380"/>
                </a:lnTo>
                <a:lnTo>
                  <a:pt x="0" y="2538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21"/>
          <p:cNvSpPr/>
          <p:nvPr/>
        </p:nvSpPr>
        <p:spPr>
          <a:xfrm>
            <a:off x="3905233" y="4922854"/>
            <a:ext cx="8286767" cy="513089"/>
          </a:xfrm>
          <a:custGeom>
            <a:avLst/>
            <a:gdLst/>
            <a:ahLst/>
            <a:cxnLst/>
            <a:rect l="l" t="t" r="r" b="b"/>
            <a:pathLst>
              <a:path w="8286767" h="513089" extrusionOk="0">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hart Slide">
  <p:cSld name="Chart Slide">
    <p:spTree>
      <p:nvGrpSpPr>
        <p:cNvPr id="1" name="Shape 154"/>
        <p:cNvGrpSpPr/>
        <p:nvPr/>
      </p:nvGrpSpPr>
      <p:grpSpPr>
        <a:xfrm>
          <a:off x="0" y="0"/>
          <a:ext cx="0" cy="0"/>
          <a:chOff x="0" y="0"/>
          <a:chExt cx="0" cy="0"/>
        </a:xfrm>
      </p:grpSpPr>
      <p:sp>
        <p:nvSpPr>
          <p:cNvPr id="155" name="Google Shape;155;p22"/>
          <p:cNvSpPr/>
          <p:nvPr/>
        </p:nvSpPr>
        <p:spPr>
          <a:xfrm>
            <a:off x="10893420" y="5803030"/>
            <a:ext cx="385200" cy="385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6" name="Google Shape;156;p22"/>
          <p:cNvSpPr/>
          <p:nvPr/>
        </p:nvSpPr>
        <p:spPr>
          <a:xfrm>
            <a:off x="11334292" y="5787811"/>
            <a:ext cx="870509" cy="409651"/>
          </a:xfrm>
          <a:custGeom>
            <a:avLst/>
            <a:gdLst/>
            <a:ahLst/>
            <a:cxnLst/>
            <a:rect l="l" t="t" r="r" b="b"/>
            <a:pathLst>
              <a:path w="870509" h="409651" extrusionOk="0">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a:gsLst>
              <a:gs pos="0">
                <a:schemeClr val="accent1"/>
              </a:gs>
              <a:gs pos="1200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7" name="Google Shape;157;p22"/>
          <p:cNvSpPr txBox="1">
            <a:spLocks noGrp="1"/>
          </p:cNvSpPr>
          <p:nvPr>
            <p:ph type="title"/>
          </p:nvPr>
        </p:nvSpPr>
        <p:spPr>
          <a:xfrm>
            <a:off x="5642753" y="1474969"/>
            <a:ext cx="4395258" cy="6762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22"/>
          <p:cNvSpPr txBox="1">
            <a:spLocks noGrp="1"/>
          </p:cNvSpPr>
          <p:nvPr>
            <p:ph type="dt" idx="10"/>
          </p:nvPr>
        </p:nvSpPr>
        <p:spPr>
          <a:xfrm>
            <a:off x="4724400" y="5816818"/>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2"/>
          <p:cNvSpPr txBox="1">
            <a:spLocks noGrp="1"/>
          </p:cNvSpPr>
          <p:nvPr>
            <p:ph type="ftr" idx="11"/>
          </p:nvPr>
        </p:nvSpPr>
        <p:spPr>
          <a:xfrm>
            <a:off x="812290" y="5797769"/>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2"/>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61" name="Google Shape;161;p22"/>
          <p:cNvSpPr txBox="1">
            <a:spLocks noGrp="1"/>
          </p:cNvSpPr>
          <p:nvPr>
            <p:ph type="body" idx="1"/>
          </p:nvPr>
        </p:nvSpPr>
        <p:spPr>
          <a:xfrm>
            <a:off x="5649889" y="2592569"/>
            <a:ext cx="5630885" cy="7016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accent1"/>
              </a:buClr>
              <a:buSzPts val="1800"/>
              <a:buNone/>
              <a:defRPr sz="1800" b="1" i="0"/>
            </a:lvl1pPr>
            <a:lvl2pPr marL="914400" lvl="1" indent="-228600" algn="l">
              <a:lnSpc>
                <a:spcPct val="90000"/>
              </a:lnSpc>
              <a:spcBef>
                <a:spcPts val="500"/>
              </a:spcBef>
              <a:spcAft>
                <a:spcPts val="0"/>
              </a:spcAft>
              <a:buClr>
                <a:schemeClr val="accent1"/>
              </a:buClr>
              <a:buSzPts val="1800"/>
              <a:buNone/>
              <a:defRPr sz="1800" b="1" i="1"/>
            </a:lvl2pPr>
            <a:lvl3pPr marL="1371600" lvl="2" indent="-228600" algn="l">
              <a:lnSpc>
                <a:spcPct val="90000"/>
              </a:lnSpc>
              <a:spcBef>
                <a:spcPts val="500"/>
              </a:spcBef>
              <a:spcAft>
                <a:spcPts val="0"/>
              </a:spcAft>
              <a:buClr>
                <a:schemeClr val="accent1"/>
              </a:buClr>
              <a:buSzPts val="1800"/>
              <a:buNone/>
              <a:defRPr sz="1800" b="1" i="1"/>
            </a:lvl3pPr>
            <a:lvl4pPr marL="1828800" lvl="3" indent="-228600" algn="l">
              <a:lnSpc>
                <a:spcPct val="90000"/>
              </a:lnSpc>
              <a:spcBef>
                <a:spcPts val="500"/>
              </a:spcBef>
              <a:spcAft>
                <a:spcPts val="0"/>
              </a:spcAft>
              <a:buClr>
                <a:schemeClr val="accent1"/>
              </a:buClr>
              <a:buSzPts val="1800"/>
              <a:buNone/>
              <a:defRPr sz="1800" b="1" i="1"/>
            </a:lvl4pPr>
            <a:lvl5pPr marL="2286000" lvl="4" indent="-228600" algn="l">
              <a:lnSpc>
                <a:spcPct val="90000"/>
              </a:lnSpc>
              <a:spcBef>
                <a:spcPts val="500"/>
              </a:spcBef>
              <a:spcAft>
                <a:spcPts val="0"/>
              </a:spcAft>
              <a:buClr>
                <a:schemeClr val="accent1"/>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22"/>
          <p:cNvSpPr txBox="1">
            <a:spLocks noGrp="1"/>
          </p:cNvSpPr>
          <p:nvPr>
            <p:ph type="body" idx="2"/>
          </p:nvPr>
        </p:nvSpPr>
        <p:spPr>
          <a:xfrm>
            <a:off x="6126385" y="3719427"/>
            <a:ext cx="1597889" cy="36512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3"/>
              </a:buClr>
              <a:buSzPts val="1800"/>
              <a:buNone/>
              <a:defRPr sz="1800" b="1">
                <a:solidFill>
                  <a:schemeClr val="accent3"/>
                </a:solidFill>
                <a:latin typeface="Century Gothic"/>
                <a:ea typeface="Century Gothic"/>
                <a:cs typeface="Century Gothic"/>
                <a:sym typeface="Century Gothic"/>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63" name="Google Shape;163;p22"/>
          <p:cNvSpPr txBox="1">
            <a:spLocks noGrp="1"/>
          </p:cNvSpPr>
          <p:nvPr>
            <p:ph type="body" idx="3"/>
          </p:nvPr>
        </p:nvSpPr>
        <p:spPr>
          <a:xfrm>
            <a:off x="6126386" y="3990708"/>
            <a:ext cx="1597889"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600"/>
              </a:spcBef>
              <a:spcAft>
                <a:spcPts val="0"/>
              </a:spcAft>
              <a:buClr>
                <a:schemeClr val="accent3"/>
              </a:buClr>
              <a:buSzPts val="1400"/>
              <a:buNone/>
              <a:defRPr sz="1400" b="1" i="0">
                <a:solidFill>
                  <a:srgbClr val="595959"/>
                </a:solidFill>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22"/>
          <p:cNvSpPr txBox="1">
            <a:spLocks noGrp="1"/>
          </p:cNvSpPr>
          <p:nvPr>
            <p:ph type="body" idx="4"/>
          </p:nvPr>
        </p:nvSpPr>
        <p:spPr>
          <a:xfrm>
            <a:off x="6126410" y="4451492"/>
            <a:ext cx="1597889" cy="36512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3"/>
              </a:buClr>
              <a:buSzPts val="1800"/>
              <a:buNone/>
              <a:defRPr sz="1800" b="1">
                <a:solidFill>
                  <a:schemeClr val="accent3"/>
                </a:solidFill>
                <a:latin typeface="Century Gothic"/>
                <a:ea typeface="Century Gothic"/>
                <a:cs typeface="Century Gothic"/>
                <a:sym typeface="Century Gothic"/>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65" name="Google Shape;165;p22"/>
          <p:cNvSpPr txBox="1">
            <a:spLocks noGrp="1"/>
          </p:cNvSpPr>
          <p:nvPr>
            <p:ph type="body" idx="5"/>
          </p:nvPr>
        </p:nvSpPr>
        <p:spPr>
          <a:xfrm>
            <a:off x="6126411" y="4722773"/>
            <a:ext cx="1597889"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600"/>
              </a:spcBef>
              <a:spcAft>
                <a:spcPts val="0"/>
              </a:spcAft>
              <a:buClr>
                <a:schemeClr val="accent3"/>
              </a:buClr>
              <a:buSzPts val="1400"/>
              <a:buNone/>
              <a:defRPr sz="1400" b="1" i="0">
                <a:solidFill>
                  <a:srgbClr val="595959"/>
                </a:solidFill>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2"/>
          <p:cNvSpPr txBox="1">
            <a:spLocks noGrp="1"/>
          </p:cNvSpPr>
          <p:nvPr>
            <p:ph type="body" idx="6"/>
          </p:nvPr>
        </p:nvSpPr>
        <p:spPr>
          <a:xfrm>
            <a:off x="8065899" y="3719427"/>
            <a:ext cx="1597889" cy="36512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3"/>
              </a:buClr>
              <a:buSzPts val="1800"/>
              <a:buNone/>
              <a:defRPr sz="1800" b="1">
                <a:solidFill>
                  <a:schemeClr val="accent3"/>
                </a:solidFill>
                <a:latin typeface="Century Gothic"/>
                <a:ea typeface="Century Gothic"/>
                <a:cs typeface="Century Gothic"/>
                <a:sym typeface="Century Gothic"/>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67" name="Google Shape;167;p22"/>
          <p:cNvSpPr txBox="1">
            <a:spLocks noGrp="1"/>
          </p:cNvSpPr>
          <p:nvPr>
            <p:ph type="body" idx="7"/>
          </p:nvPr>
        </p:nvSpPr>
        <p:spPr>
          <a:xfrm>
            <a:off x="8065900" y="3990708"/>
            <a:ext cx="1597889"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600"/>
              </a:spcBef>
              <a:spcAft>
                <a:spcPts val="0"/>
              </a:spcAft>
              <a:buClr>
                <a:schemeClr val="accent3"/>
              </a:buClr>
              <a:buSzPts val="1400"/>
              <a:buNone/>
              <a:defRPr sz="1400" b="1" i="0">
                <a:solidFill>
                  <a:srgbClr val="595959"/>
                </a:solidFill>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22"/>
          <p:cNvSpPr txBox="1">
            <a:spLocks noGrp="1"/>
          </p:cNvSpPr>
          <p:nvPr>
            <p:ph type="body" idx="8"/>
          </p:nvPr>
        </p:nvSpPr>
        <p:spPr>
          <a:xfrm>
            <a:off x="8065924" y="4451492"/>
            <a:ext cx="1597889" cy="36512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3"/>
              </a:buClr>
              <a:buSzPts val="1800"/>
              <a:buNone/>
              <a:defRPr sz="1800" b="1">
                <a:solidFill>
                  <a:schemeClr val="accent3"/>
                </a:solidFill>
                <a:latin typeface="Century Gothic"/>
                <a:ea typeface="Century Gothic"/>
                <a:cs typeface="Century Gothic"/>
                <a:sym typeface="Century Gothic"/>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69" name="Google Shape;169;p22"/>
          <p:cNvSpPr txBox="1">
            <a:spLocks noGrp="1"/>
          </p:cNvSpPr>
          <p:nvPr>
            <p:ph type="body" idx="9"/>
          </p:nvPr>
        </p:nvSpPr>
        <p:spPr>
          <a:xfrm>
            <a:off x="8065925" y="4722773"/>
            <a:ext cx="1597889"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600"/>
              </a:spcBef>
              <a:spcAft>
                <a:spcPts val="0"/>
              </a:spcAft>
              <a:buClr>
                <a:schemeClr val="accent3"/>
              </a:buClr>
              <a:buSzPts val="1400"/>
              <a:buNone/>
              <a:defRPr sz="1400" b="1" i="0">
                <a:solidFill>
                  <a:srgbClr val="595959"/>
                </a:solidFill>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22"/>
          <p:cNvSpPr txBox="1">
            <a:spLocks noGrp="1"/>
          </p:cNvSpPr>
          <p:nvPr>
            <p:ph type="body" idx="13"/>
          </p:nvPr>
        </p:nvSpPr>
        <p:spPr>
          <a:xfrm>
            <a:off x="10005413" y="3719427"/>
            <a:ext cx="1597889" cy="36512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3"/>
              </a:buClr>
              <a:buSzPts val="1800"/>
              <a:buNone/>
              <a:defRPr sz="1800" b="1">
                <a:solidFill>
                  <a:schemeClr val="accent3"/>
                </a:solidFill>
                <a:latin typeface="Century Gothic"/>
                <a:ea typeface="Century Gothic"/>
                <a:cs typeface="Century Gothic"/>
                <a:sym typeface="Century Gothic"/>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71" name="Google Shape;171;p22"/>
          <p:cNvSpPr txBox="1">
            <a:spLocks noGrp="1"/>
          </p:cNvSpPr>
          <p:nvPr>
            <p:ph type="body" idx="14"/>
          </p:nvPr>
        </p:nvSpPr>
        <p:spPr>
          <a:xfrm>
            <a:off x="10005414" y="3990708"/>
            <a:ext cx="1597889"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600"/>
              </a:spcBef>
              <a:spcAft>
                <a:spcPts val="0"/>
              </a:spcAft>
              <a:buClr>
                <a:schemeClr val="accent3"/>
              </a:buClr>
              <a:buSzPts val="1400"/>
              <a:buNone/>
              <a:defRPr sz="1400" b="1" i="0">
                <a:solidFill>
                  <a:srgbClr val="595959"/>
                </a:solidFill>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2"/>
          <p:cNvSpPr txBox="1">
            <a:spLocks noGrp="1"/>
          </p:cNvSpPr>
          <p:nvPr>
            <p:ph type="body" idx="15"/>
          </p:nvPr>
        </p:nvSpPr>
        <p:spPr>
          <a:xfrm>
            <a:off x="10005438" y="4451492"/>
            <a:ext cx="1597889" cy="36512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3"/>
              </a:buClr>
              <a:buSzPts val="1800"/>
              <a:buNone/>
              <a:defRPr sz="1800" b="1">
                <a:solidFill>
                  <a:schemeClr val="accent3"/>
                </a:solidFill>
                <a:latin typeface="Century Gothic"/>
                <a:ea typeface="Century Gothic"/>
                <a:cs typeface="Century Gothic"/>
                <a:sym typeface="Century Gothic"/>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73" name="Google Shape;173;p22"/>
          <p:cNvSpPr txBox="1">
            <a:spLocks noGrp="1"/>
          </p:cNvSpPr>
          <p:nvPr>
            <p:ph type="body" idx="16"/>
          </p:nvPr>
        </p:nvSpPr>
        <p:spPr>
          <a:xfrm>
            <a:off x="10005439" y="4722773"/>
            <a:ext cx="1597889"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600"/>
              </a:spcBef>
              <a:spcAft>
                <a:spcPts val="0"/>
              </a:spcAft>
              <a:buClr>
                <a:schemeClr val="accent3"/>
              </a:buClr>
              <a:buSzPts val="1400"/>
              <a:buNone/>
              <a:defRPr sz="1400" b="1" i="0">
                <a:solidFill>
                  <a:srgbClr val="595959"/>
                </a:solidFill>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22"/>
          <p:cNvSpPr>
            <a:spLocks noGrp="1"/>
          </p:cNvSpPr>
          <p:nvPr>
            <p:ph type="chart" idx="17"/>
          </p:nvPr>
        </p:nvSpPr>
        <p:spPr>
          <a:xfrm>
            <a:off x="911225" y="908050"/>
            <a:ext cx="4284663" cy="4365625"/>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rgbClr val="7F7F7F"/>
              </a:buClr>
              <a:buSzPts val="1600"/>
              <a:buFont typeface="Arial"/>
              <a:buNone/>
              <a:defRPr sz="1600" b="0" i="0" u="none" strike="noStrike" cap="none">
                <a:solidFill>
                  <a:srgbClr val="7F7F7F"/>
                </a:solidFill>
                <a:latin typeface="Arial"/>
                <a:ea typeface="Arial"/>
                <a:cs typeface="Arial"/>
                <a:sym typeface="Arial"/>
              </a:defRPr>
            </a:lvl1pPr>
            <a:lvl2pPr marR="0" lvl="1" algn="l" rtl="0">
              <a:lnSpc>
                <a:spcPct val="90000"/>
              </a:lnSpc>
              <a:spcBef>
                <a:spcPts val="50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2pPr>
            <a:lvl3pPr marR="0" lvl="2"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Arial"/>
                <a:ea typeface="Arial"/>
                <a:cs typeface="Arial"/>
                <a:sym typeface="Arial"/>
              </a:defRPr>
            </a:lvl3pPr>
            <a:lvl4pPr marR="0" lvl="3" algn="l" rtl="0">
              <a:lnSpc>
                <a:spcPct val="90000"/>
              </a:lnSpc>
              <a:spcBef>
                <a:spcPts val="500"/>
              </a:spcBef>
              <a:spcAft>
                <a:spcPts val="0"/>
              </a:spcAft>
              <a:buClr>
                <a:schemeClr val="accent1"/>
              </a:buClr>
              <a:buSzPts val="1800"/>
              <a:buFont typeface="Arial"/>
              <a:buChar char="•"/>
              <a:defRPr sz="1800" b="0" i="0" u="none" strike="noStrike" cap="none">
                <a:solidFill>
                  <a:schemeClr val="accent1"/>
                </a:solidFill>
                <a:latin typeface="Arial"/>
                <a:ea typeface="Arial"/>
                <a:cs typeface="Arial"/>
                <a:sym typeface="Arial"/>
              </a:defRPr>
            </a:lvl4pPr>
            <a:lvl5pPr marR="0" lvl="4" algn="l" rtl="0">
              <a:lnSpc>
                <a:spcPct val="90000"/>
              </a:lnSpc>
              <a:spcBef>
                <a:spcPts val="500"/>
              </a:spcBef>
              <a:spcAft>
                <a:spcPts val="0"/>
              </a:spcAft>
              <a:buClr>
                <a:schemeClr val="accent1"/>
              </a:buClr>
              <a:buSzPts val="1800"/>
              <a:buFont typeface="Arial"/>
              <a:buChar char="•"/>
              <a:defRPr sz="1800" b="0" i="0" u="none" strike="noStrike" cap="none">
                <a:solidFill>
                  <a:schemeClr val="accent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grpSp>
        <p:nvGrpSpPr>
          <p:cNvPr id="175" name="Google Shape;175;p22"/>
          <p:cNvGrpSpPr/>
          <p:nvPr/>
        </p:nvGrpSpPr>
        <p:grpSpPr>
          <a:xfrm>
            <a:off x="9999818" y="-7969"/>
            <a:ext cx="2199425" cy="1945482"/>
            <a:chOff x="9994666" y="-7969"/>
            <a:chExt cx="2199425" cy="1945482"/>
          </a:xfrm>
        </p:grpSpPr>
        <p:sp>
          <p:nvSpPr>
            <p:cNvPr id="176" name="Google Shape;176;p22"/>
            <p:cNvSpPr/>
            <p:nvPr/>
          </p:nvSpPr>
          <p:spPr>
            <a:xfrm>
              <a:off x="10712341" y="-7969"/>
              <a:ext cx="1466283" cy="1009398"/>
            </a:xfrm>
            <a:custGeom>
              <a:avLst/>
              <a:gdLst/>
              <a:ahLst/>
              <a:cxnLst/>
              <a:rect l="l" t="t" r="r" b="b"/>
              <a:pathLst>
                <a:path w="1466283" h="1009397" extrusionOk="0">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 name="Google Shape;177;p22"/>
            <p:cNvSpPr/>
            <p:nvPr/>
          </p:nvSpPr>
          <p:spPr>
            <a:xfrm>
              <a:off x="10014209" y="321414"/>
              <a:ext cx="2178175" cy="1593786"/>
            </a:xfrm>
            <a:custGeom>
              <a:avLst/>
              <a:gdLst/>
              <a:ahLst/>
              <a:cxnLst/>
              <a:rect l="l" t="t" r="r" b="b"/>
              <a:pathLst>
                <a:path w="2178174" h="1593786" extrusionOk="0">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22"/>
            <p:cNvSpPr/>
            <p:nvPr/>
          </p:nvSpPr>
          <p:spPr>
            <a:xfrm>
              <a:off x="10732016" y="-7969"/>
              <a:ext cx="1455658" cy="839394"/>
            </a:xfrm>
            <a:custGeom>
              <a:avLst/>
              <a:gdLst/>
              <a:ahLst/>
              <a:cxnLst/>
              <a:rect l="l" t="t" r="r" b="b"/>
              <a:pathLst>
                <a:path w="1455658" h="839394" extrusionOk="0">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22"/>
            <p:cNvSpPr/>
            <p:nvPr/>
          </p:nvSpPr>
          <p:spPr>
            <a:xfrm>
              <a:off x="11124635" y="1146995"/>
              <a:ext cx="1062524" cy="743767"/>
            </a:xfrm>
            <a:custGeom>
              <a:avLst/>
              <a:gdLst/>
              <a:ahLst/>
              <a:cxnLst/>
              <a:rect l="l" t="t" r="r" b="b"/>
              <a:pathLst>
                <a:path w="1062524" h="743766" extrusionOk="0">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22"/>
            <p:cNvSpPr/>
            <p:nvPr/>
          </p:nvSpPr>
          <p:spPr>
            <a:xfrm>
              <a:off x="11105057" y="1128932"/>
              <a:ext cx="1083775" cy="775643"/>
            </a:xfrm>
            <a:custGeom>
              <a:avLst/>
              <a:gdLst/>
              <a:ahLst/>
              <a:cxnLst/>
              <a:rect l="l" t="t" r="r" b="b"/>
              <a:pathLst>
                <a:path w="1083774" h="775642" extrusionOk="0">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22"/>
            <p:cNvSpPr/>
            <p:nvPr/>
          </p:nvSpPr>
          <p:spPr>
            <a:xfrm>
              <a:off x="9994666" y="301226"/>
              <a:ext cx="2199425" cy="1636287"/>
            </a:xfrm>
            <a:custGeom>
              <a:avLst/>
              <a:gdLst/>
              <a:ahLst/>
              <a:cxnLst/>
              <a:rect l="l" t="t" r="r" b="b"/>
              <a:pathLst>
                <a:path w="2199425" h="1636287" extrusionOk="0">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82" name="Google Shape;182;p22"/>
          <p:cNvSpPr/>
          <p:nvPr/>
        </p:nvSpPr>
        <p:spPr>
          <a:xfrm>
            <a:off x="5731819" y="2267879"/>
            <a:ext cx="3016875" cy="165305"/>
          </a:xfrm>
          <a:custGeom>
            <a:avLst/>
            <a:gdLst/>
            <a:ahLst/>
            <a:cxnLst/>
            <a:rect l="l" t="t" r="r" b="b"/>
            <a:pathLst>
              <a:path w="3016875" h="165304" extrusionOk="0">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000"/>
              <a:buFont typeface="Century Gothic"/>
              <a:buNone/>
              <a:defRPr sz="4000" b="1" i="0" u="none" strike="noStrike" cap="none">
                <a:solidFill>
                  <a:schemeClr val="accen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accent1"/>
              </a:buClr>
              <a:buSzPts val="2800"/>
              <a:buFont typeface="Arial"/>
              <a:buChar char="•"/>
              <a:defRPr sz="2800" b="0" i="0" u="none" strike="noStrike" cap="none">
                <a:solidFill>
                  <a:schemeClr val="accent1"/>
                </a:solidFill>
                <a:latin typeface="Arial"/>
                <a:ea typeface="Arial"/>
                <a:cs typeface="Arial"/>
                <a:sym typeface="Arial"/>
              </a:defRPr>
            </a:lvl1pPr>
            <a:lvl2pPr marL="914400" marR="0" lvl="1" indent="-381000" algn="l" rtl="0">
              <a:lnSpc>
                <a:spcPct val="90000"/>
              </a:lnSpc>
              <a:spcBef>
                <a:spcPts val="500"/>
              </a:spcBef>
              <a:spcAft>
                <a:spcPts val="0"/>
              </a:spcAft>
              <a:buClr>
                <a:schemeClr val="accent1"/>
              </a:buClr>
              <a:buSzPts val="2400"/>
              <a:buFont typeface="Arial"/>
              <a:buChar char="•"/>
              <a:defRPr sz="2400" b="0" i="0" u="none" strike="noStrike" cap="none">
                <a:solidFill>
                  <a:schemeClr val="accent1"/>
                </a:solidFill>
                <a:latin typeface="Arial"/>
                <a:ea typeface="Arial"/>
                <a:cs typeface="Arial"/>
                <a:sym typeface="Arial"/>
              </a:defRPr>
            </a:lvl2pPr>
            <a:lvl3pPr marL="1371600" marR="0" lvl="2"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Arial"/>
                <a:ea typeface="Arial"/>
                <a:cs typeface="Arial"/>
                <a:sym typeface="Arial"/>
              </a:defRPr>
            </a:lvl3pPr>
            <a:lvl4pPr marL="1828800" marR="0" lvl="3" indent="-342900" algn="l" rtl="0">
              <a:lnSpc>
                <a:spcPct val="90000"/>
              </a:lnSpc>
              <a:spcBef>
                <a:spcPts val="500"/>
              </a:spcBef>
              <a:spcAft>
                <a:spcPts val="0"/>
              </a:spcAft>
              <a:buClr>
                <a:schemeClr val="accent1"/>
              </a:buClr>
              <a:buSzPts val="1800"/>
              <a:buFont typeface="Arial"/>
              <a:buChar char="•"/>
              <a:defRPr sz="1800" b="0" i="0" u="none" strike="noStrike" cap="none">
                <a:solidFill>
                  <a:schemeClr val="accent1"/>
                </a:solidFill>
                <a:latin typeface="Arial"/>
                <a:ea typeface="Arial"/>
                <a:cs typeface="Arial"/>
                <a:sym typeface="Arial"/>
              </a:defRPr>
            </a:lvl4pPr>
            <a:lvl5pPr marL="2286000" marR="0" lvl="4" indent="-342900" algn="l" rtl="0">
              <a:lnSpc>
                <a:spcPct val="90000"/>
              </a:lnSpc>
              <a:spcBef>
                <a:spcPts val="500"/>
              </a:spcBef>
              <a:spcAft>
                <a:spcPts val="0"/>
              </a:spcAft>
              <a:buClr>
                <a:schemeClr val="accent1"/>
              </a:buClr>
              <a:buSzPts val="1800"/>
              <a:buFont typeface="Arial"/>
              <a:buChar char="•"/>
              <a:defRPr sz="1800" b="0" i="0" u="none" strike="noStrike" cap="none">
                <a:solidFill>
                  <a:schemeClr val="accen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2"/>
          <p:cNvSpPr txBox="1">
            <a:spLocks noGrp="1"/>
          </p:cNvSpPr>
          <p:nvPr>
            <p:ph type="dt" idx="10"/>
          </p:nvPr>
        </p:nvSpPr>
        <p:spPr>
          <a:xfrm>
            <a:off x="4724400" y="5816818"/>
            <a:ext cx="2743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2"/>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000" b="0" i="0" u="none" strike="noStrike" cap="none">
                <a:solidFill>
                  <a:schemeClr val="lt1"/>
                </a:solidFill>
                <a:latin typeface="Arial"/>
                <a:ea typeface="Arial"/>
                <a:cs typeface="Arial"/>
                <a:sym typeface="Arial"/>
              </a:defRPr>
            </a:lvl1pPr>
            <a:lvl2pPr marL="0" marR="0" lvl="1" indent="0" algn="ctr" rtl="0">
              <a:spcBef>
                <a:spcPts val="0"/>
              </a:spcBef>
              <a:buNone/>
              <a:defRPr sz="1000" b="0" i="0" u="none" strike="noStrike" cap="none">
                <a:solidFill>
                  <a:schemeClr val="lt1"/>
                </a:solidFill>
                <a:latin typeface="Arial"/>
                <a:ea typeface="Arial"/>
                <a:cs typeface="Arial"/>
                <a:sym typeface="Arial"/>
              </a:defRPr>
            </a:lvl2pPr>
            <a:lvl3pPr marL="0" marR="0" lvl="2" indent="0" algn="ctr" rtl="0">
              <a:spcBef>
                <a:spcPts val="0"/>
              </a:spcBef>
              <a:buNone/>
              <a:defRPr sz="1000" b="0" i="0" u="none" strike="noStrike" cap="none">
                <a:solidFill>
                  <a:schemeClr val="lt1"/>
                </a:solidFill>
                <a:latin typeface="Arial"/>
                <a:ea typeface="Arial"/>
                <a:cs typeface="Arial"/>
                <a:sym typeface="Arial"/>
              </a:defRPr>
            </a:lvl3pPr>
            <a:lvl4pPr marL="0" marR="0" lvl="3" indent="0" algn="ctr" rtl="0">
              <a:spcBef>
                <a:spcPts val="0"/>
              </a:spcBef>
              <a:buNone/>
              <a:defRPr sz="1000" b="0" i="0" u="none" strike="noStrike" cap="none">
                <a:solidFill>
                  <a:schemeClr val="lt1"/>
                </a:solidFill>
                <a:latin typeface="Arial"/>
                <a:ea typeface="Arial"/>
                <a:cs typeface="Arial"/>
                <a:sym typeface="Arial"/>
              </a:defRPr>
            </a:lvl4pPr>
            <a:lvl5pPr marL="0" marR="0" lvl="4" indent="0" algn="ctr" rtl="0">
              <a:spcBef>
                <a:spcPts val="0"/>
              </a:spcBef>
              <a:buNone/>
              <a:defRPr sz="1000" b="0" i="0" u="none" strike="noStrike" cap="none">
                <a:solidFill>
                  <a:schemeClr val="lt1"/>
                </a:solidFill>
                <a:latin typeface="Arial"/>
                <a:ea typeface="Arial"/>
                <a:cs typeface="Arial"/>
                <a:sym typeface="Arial"/>
              </a:defRPr>
            </a:lvl5pPr>
            <a:lvl6pPr marL="0" marR="0" lvl="5" indent="0" algn="ctr" rtl="0">
              <a:spcBef>
                <a:spcPts val="0"/>
              </a:spcBef>
              <a:buNone/>
              <a:defRPr sz="1000" b="0" i="0" u="none" strike="noStrike" cap="none">
                <a:solidFill>
                  <a:schemeClr val="lt1"/>
                </a:solidFill>
                <a:latin typeface="Arial"/>
                <a:ea typeface="Arial"/>
                <a:cs typeface="Arial"/>
                <a:sym typeface="Arial"/>
              </a:defRPr>
            </a:lvl6pPr>
            <a:lvl7pPr marL="0" marR="0" lvl="6" indent="0" algn="ctr" rtl="0">
              <a:spcBef>
                <a:spcPts val="0"/>
              </a:spcBef>
              <a:buNone/>
              <a:defRPr sz="1000" b="0" i="0" u="none" strike="noStrike" cap="none">
                <a:solidFill>
                  <a:schemeClr val="lt1"/>
                </a:solidFill>
                <a:latin typeface="Arial"/>
                <a:ea typeface="Arial"/>
                <a:cs typeface="Arial"/>
                <a:sym typeface="Arial"/>
              </a:defRPr>
            </a:lvl7pPr>
            <a:lvl8pPr marL="0" marR="0" lvl="7" indent="0" algn="ctr" rtl="0">
              <a:spcBef>
                <a:spcPts val="0"/>
              </a:spcBef>
              <a:buNone/>
              <a:defRPr sz="1000" b="0" i="0" u="none" strike="noStrike" cap="none">
                <a:solidFill>
                  <a:schemeClr val="lt1"/>
                </a:solidFill>
                <a:latin typeface="Arial"/>
                <a:ea typeface="Arial"/>
                <a:cs typeface="Arial"/>
                <a:sym typeface="Arial"/>
              </a:defRPr>
            </a:lvl8pPr>
            <a:lvl9pPr marL="0" marR="0" lvl="8" indent="0" algn="ctr" rtl="0">
              <a:spcBef>
                <a:spcPts val="0"/>
              </a:spcBef>
              <a:buNone/>
              <a:defRPr sz="10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4" name="Google Shape;14;p12"/>
          <p:cNvSpPr txBox="1">
            <a:spLocks noGrp="1"/>
          </p:cNvSpPr>
          <p:nvPr>
            <p:ph type="ftr" idx="11"/>
          </p:nvPr>
        </p:nvSpPr>
        <p:spPr>
          <a:xfrm>
            <a:off x="812290" y="5816819"/>
            <a:ext cx="339876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572">
          <p15:clr>
            <a:srgbClr val="F26B43"/>
          </p15:clr>
        </p15:guide>
        <p15:guide id="2" pos="574">
          <p15:clr>
            <a:srgbClr val="F26B43"/>
          </p15:clr>
        </p15:guide>
        <p15:guide id="3" pos="7106">
          <p15:clr>
            <a:srgbClr val="F26B43"/>
          </p15:clr>
        </p15:guide>
        <p15:guide id="4" orient="horz" pos="3748">
          <p15:clr>
            <a:srgbClr val="F26B43"/>
          </p15:clr>
        </p15:guide>
        <p15:guide id="5" pos="4407">
          <p15:clr>
            <a:srgbClr val="F26B43"/>
          </p15:clr>
        </p15:guide>
        <p15:guide id="6" pos="3273">
          <p15:clr>
            <a:srgbClr val="F26B43"/>
          </p15:clr>
        </p15:guide>
        <p15:guide id="7" pos="3840">
          <p15:clr>
            <a:srgbClr val="F26B43"/>
          </p15:clr>
        </p15:guide>
        <p15:guide id="8"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www.geeksforgeeks.org/python-pandas-dataframe/" TargetMode="External"/><Relationship Id="rId7" Type="http://schemas.openxmlformats.org/officeDocument/2006/relationships/hyperlink" Target="https://www.geeksforgeeks.org/xgboos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geeksforgeeks.org/introduction-to-seaborn-python/" TargetMode="External"/><Relationship Id="rId5" Type="http://schemas.openxmlformats.org/officeDocument/2006/relationships/hyperlink" Target="https://www.geeksforgeeks.org/matplotlib-tutorial/" TargetMode="External"/><Relationship Id="rId4" Type="http://schemas.openxmlformats.org/officeDocument/2006/relationships/hyperlink" Target="https://www.geeksforgeeks.org/python-nump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calories-burnt-prediction-using-machine-learning/"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hyperlink" Target="https://www.researchgate.net/publication/372104285_A_Study_on_Calories_Burnt_Prediction_Using_Machine_Learning" TargetMode="External"/><Relationship Id="rId4" Type="http://schemas.openxmlformats.org/officeDocument/2006/relationships/hyperlink" Target="https://ieeexplore.ieee.org/document/977671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
          <p:cNvSpPr txBox="1">
            <a:spLocks noGrp="1"/>
          </p:cNvSpPr>
          <p:nvPr>
            <p:ph type="title"/>
          </p:nvPr>
        </p:nvSpPr>
        <p:spPr>
          <a:xfrm>
            <a:off x="339090" y="1149699"/>
            <a:ext cx="6797690" cy="151735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6000"/>
              <a:buFont typeface="Arial"/>
              <a:buNone/>
            </a:pPr>
            <a:r>
              <a:rPr lang="en-US" sz="4400" dirty="0" smtClean="0">
                <a:latin typeface="Arial"/>
                <a:ea typeface="Arial"/>
                <a:cs typeface="Arial"/>
                <a:sym typeface="Arial"/>
              </a:rPr>
              <a:t>Calories Prediction using Machine Learning</a:t>
            </a:r>
            <a:endParaRPr sz="4400" dirty="0">
              <a:latin typeface="Arial"/>
              <a:ea typeface="Arial"/>
              <a:cs typeface="Arial"/>
              <a:sym typeface="Arial"/>
            </a:endParaRPr>
          </a:p>
        </p:txBody>
      </p:sp>
      <p:sp>
        <p:nvSpPr>
          <p:cNvPr id="324" name="Google Shape;324;p1"/>
          <p:cNvSpPr txBox="1">
            <a:spLocks noGrp="1"/>
          </p:cNvSpPr>
          <p:nvPr>
            <p:ph type="body" idx="1"/>
          </p:nvPr>
        </p:nvSpPr>
        <p:spPr>
          <a:xfrm>
            <a:off x="673715" y="4463602"/>
            <a:ext cx="8720598" cy="13041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400" dirty="0">
                <a:solidFill>
                  <a:schemeClr val="dk1"/>
                </a:solidFill>
                <a:latin typeface="Calibri"/>
                <a:ea typeface="Calibri"/>
                <a:cs typeface="Calibri"/>
                <a:sym typeface="Calibri"/>
              </a:rPr>
              <a:t>Presented by:</a:t>
            </a:r>
            <a:endParaRPr/>
          </a:p>
          <a:p>
            <a:pPr marL="0" lvl="0" indent="0" algn="l" rtl="0">
              <a:lnSpc>
                <a:spcPct val="90000"/>
              </a:lnSpc>
              <a:spcBef>
                <a:spcPts val="1000"/>
              </a:spcBef>
              <a:spcAft>
                <a:spcPts val="0"/>
              </a:spcAft>
              <a:buClr>
                <a:schemeClr val="accent3"/>
              </a:buClr>
              <a:buSzPts val="2400"/>
              <a:buNone/>
            </a:pPr>
            <a:r>
              <a:rPr lang="en-US" sz="2400" dirty="0">
                <a:latin typeface="Calibri"/>
                <a:ea typeface="Calibri"/>
                <a:cs typeface="Calibri"/>
                <a:sym typeface="Calibri"/>
              </a:rPr>
              <a:t>	</a:t>
            </a:r>
            <a:r>
              <a:rPr lang="en-US" sz="2000" dirty="0">
                <a:latin typeface="Calibri"/>
                <a:ea typeface="Calibri"/>
                <a:cs typeface="Calibri"/>
                <a:sym typeface="Calibri"/>
              </a:rPr>
              <a:t>B</a:t>
            </a:r>
            <a:r>
              <a:rPr lang="en-US" sz="2000" dirty="0" smtClean="0">
                <a:latin typeface="Calibri"/>
                <a:ea typeface="Calibri"/>
                <a:cs typeface="Calibri"/>
                <a:sym typeface="Calibri"/>
              </a:rPr>
              <a:t>. </a:t>
            </a:r>
            <a:r>
              <a:rPr lang="en-US" sz="2000" dirty="0" err="1" smtClean="0">
                <a:latin typeface="Calibri"/>
                <a:ea typeface="Calibri"/>
                <a:cs typeface="Calibri"/>
                <a:sym typeface="Calibri"/>
              </a:rPr>
              <a:t>Baranitharan</a:t>
            </a:r>
            <a:r>
              <a:rPr lang="en-US" sz="2000" dirty="0" smtClean="0">
                <a:latin typeface="Calibri"/>
                <a:ea typeface="Calibri"/>
                <a:cs typeface="Calibri"/>
                <a:sym typeface="Calibri"/>
              </a:rPr>
              <a:t>, </a:t>
            </a:r>
            <a:r>
              <a:rPr lang="en-US" sz="2000" dirty="0" err="1">
                <a:latin typeface="Calibri"/>
                <a:ea typeface="Calibri"/>
                <a:cs typeface="Calibri"/>
                <a:sym typeface="Calibri"/>
              </a:rPr>
              <a:t>B.Tech</a:t>
            </a:r>
            <a:r>
              <a:rPr lang="en-US" sz="2000" dirty="0">
                <a:latin typeface="Calibri"/>
                <a:ea typeface="Calibri"/>
                <a:cs typeface="Calibri"/>
                <a:sym typeface="Calibri"/>
              </a:rPr>
              <a:t> </a:t>
            </a:r>
            <a:r>
              <a:rPr lang="en-US" sz="2000" dirty="0" smtClean="0">
                <a:latin typeface="Calibri"/>
                <a:ea typeface="Calibri"/>
                <a:cs typeface="Calibri"/>
                <a:sym typeface="Calibri"/>
              </a:rPr>
              <a:t>AI&amp;DS-</a:t>
            </a:r>
            <a:r>
              <a:rPr lang="en-US" sz="2000" dirty="0" err="1" smtClean="0">
                <a:latin typeface="Calibri"/>
                <a:ea typeface="Calibri"/>
                <a:cs typeface="Calibri"/>
                <a:sym typeface="Calibri"/>
              </a:rPr>
              <a:t>lll</a:t>
            </a:r>
            <a:r>
              <a:rPr lang="en-US" sz="2000" dirty="0" smtClean="0">
                <a:latin typeface="Calibri"/>
                <a:ea typeface="Calibri"/>
                <a:cs typeface="Calibri"/>
                <a:sym typeface="Calibri"/>
              </a:rPr>
              <a:t> (</a:t>
            </a:r>
            <a:r>
              <a:rPr lang="en-US" sz="2000" dirty="0" err="1" smtClean="0">
                <a:latin typeface="Calibri"/>
                <a:ea typeface="Calibri"/>
                <a:cs typeface="Calibri"/>
                <a:sym typeface="Calibri"/>
              </a:rPr>
              <a:t>Naanmudhalvan</a:t>
            </a:r>
            <a:r>
              <a:rPr lang="en-US" sz="2000" dirty="0" smtClean="0">
                <a:latin typeface="Calibri"/>
                <a:ea typeface="Calibri"/>
                <a:cs typeface="Calibri"/>
                <a:sym typeface="Calibri"/>
              </a:rPr>
              <a:t> ID:au821721243011) </a:t>
            </a:r>
            <a:endParaRPr sz="2000">
              <a:latin typeface="Calibri"/>
              <a:ea typeface="Calibri"/>
              <a:cs typeface="Calibri"/>
              <a:sym typeface="Calibri"/>
            </a:endParaRPr>
          </a:p>
          <a:p>
            <a:pPr marL="0" lvl="0" indent="0" algn="l" rtl="0">
              <a:lnSpc>
                <a:spcPct val="90000"/>
              </a:lnSpc>
              <a:spcBef>
                <a:spcPts val="1000"/>
              </a:spcBef>
              <a:spcAft>
                <a:spcPts val="0"/>
              </a:spcAft>
              <a:buClr>
                <a:schemeClr val="accent3"/>
              </a:buClr>
              <a:buSzPts val="2000"/>
              <a:buNone/>
            </a:pPr>
            <a:r>
              <a:rPr lang="en-US" sz="2000" dirty="0">
                <a:latin typeface="Calibri"/>
                <a:ea typeface="Calibri"/>
                <a:cs typeface="Calibri"/>
                <a:sym typeface="Calibri"/>
              </a:rPr>
              <a:t>	Sir </a:t>
            </a:r>
            <a:r>
              <a:rPr lang="en-US" sz="2000" dirty="0" err="1">
                <a:latin typeface="Calibri"/>
                <a:ea typeface="Calibri"/>
                <a:cs typeface="Calibri"/>
                <a:sym typeface="Calibri"/>
              </a:rPr>
              <a:t>Issac</a:t>
            </a:r>
            <a:r>
              <a:rPr lang="en-US" sz="2000" dirty="0">
                <a:latin typeface="Calibri"/>
                <a:ea typeface="Calibri"/>
                <a:cs typeface="Calibri"/>
                <a:sym typeface="Calibri"/>
              </a:rPr>
              <a:t>  Newton College Of Engineering &amp; Technology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2</a:t>
            </a:fld>
            <a:endParaRPr/>
          </a:p>
        </p:txBody>
      </p:sp>
      <p:sp>
        <p:nvSpPr>
          <p:cNvPr id="331" name="Google Shape;331;p2"/>
          <p:cNvSpPr txBox="1">
            <a:spLocks noGrp="1"/>
          </p:cNvSpPr>
          <p:nvPr>
            <p:ph type="title"/>
          </p:nvPr>
        </p:nvSpPr>
        <p:spPr>
          <a:xfrm>
            <a:off x="838200" y="365126"/>
            <a:ext cx="9050518" cy="9454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Century Gothic"/>
              <a:buNone/>
            </a:pPr>
            <a:r>
              <a:rPr lang="en-US"/>
              <a:t>AGENDA</a:t>
            </a:r>
            <a:endParaRPr/>
          </a:p>
        </p:txBody>
      </p:sp>
      <p:sp>
        <p:nvSpPr>
          <p:cNvPr id="332" name="Google Shape;332;p2"/>
          <p:cNvSpPr txBox="1"/>
          <p:nvPr/>
        </p:nvSpPr>
        <p:spPr>
          <a:xfrm>
            <a:off x="1718321" y="1905953"/>
            <a:ext cx="5163670" cy="4093428"/>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Wingdings" panose="05000000000000000000" pitchFamily="2" charset="2"/>
              <a:buChar char="ü"/>
            </a:pPr>
            <a:r>
              <a:rPr lang="en-US" sz="2000" b="1" dirty="0">
                <a:solidFill>
                  <a:schemeClr val="dk1"/>
                </a:solidFill>
                <a:latin typeface="Arial"/>
                <a:ea typeface="Arial"/>
                <a:cs typeface="Arial"/>
                <a:sym typeface="Arial"/>
              </a:rPr>
              <a:t>PROJECT STATEMENT</a:t>
            </a:r>
            <a:endParaRPr dirty="0"/>
          </a:p>
          <a:p>
            <a:pPr marL="469900" marR="0" lvl="0" indent="-342900" algn="l" rtl="0">
              <a:spcBef>
                <a:spcPts val="0"/>
              </a:spcBef>
              <a:spcAft>
                <a:spcPts val="0"/>
              </a:spcAft>
              <a:buClr>
                <a:schemeClr val="dk1"/>
              </a:buClr>
              <a:buSzPts val="2000"/>
              <a:buFont typeface="Wingdings" panose="05000000000000000000" pitchFamily="2" charset="2"/>
              <a:buChar char="ü"/>
            </a:pPr>
            <a:endParaRPr sz="2000" b="1" dirty="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000"/>
              <a:buFont typeface="Wingdings" panose="05000000000000000000" pitchFamily="2" charset="2"/>
              <a:buChar char="ü"/>
            </a:pPr>
            <a:r>
              <a:rPr lang="en-US" sz="2000" b="1" dirty="0">
                <a:solidFill>
                  <a:schemeClr val="dk1"/>
                </a:solidFill>
                <a:latin typeface="Arial"/>
                <a:ea typeface="Arial"/>
                <a:cs typeface="Arial"/>
                <a:sym typeface="Arial"/>
              </a:rPr>
              <a:t>PROJECT OVERVIEW</a:t>
            </a:r>
            <a:endParaRPr dirty="0"/>
          </a:p>
          <a:p>
            <a:pPr marL="469900" marR="0" lvl="0" indent="-342900" algn="l" rtl="0">
              <a:spcBef>
                <a:spcPts val="0"/>
              </a:spcBef>
              <a:spcAft>
                <a:spcPts val="0"/>
              </a:spcAft>
              <a:buClr>
                <a:schemeClr val="dk1"/>
              </a:buClr>
              <a:buSzPts val="2000"/>
              <a:buFont typeface="Wingdings" panose="05000000000000000000" pitchFamily="2" charset="2"/>
              <a:buChar char="ü"/>
            </a:pPr>
            <a:endParaRPr sz="2000" b="1" dirty="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000"/>
              <a:buFont typeface="Wingdings" panose="05000000000000000000" pitchFamily="2" charset="2"/>
              <a:buChar char="ü"/>
            </a:pPr>
            <a:r>
              <a:rPr lang="en-US" sz="2000" b="1" dirty="0" smtClean="0">
                <a:solidFill>
                  <a:schemeClr val="dk1"/>
                </a:solidFill>
                <a:latin typeface="Arial"/>
                <a:ea typeface="Arial"/>
                <a:cs typeface="Arial"/>
                <a:sym typeface="Arial"/>
              </a:rPr>
              <a:t>SYSTEM DEVELOPMENT APPROACH</a:t>
            </a:r>
            <a:endParaRPr smtClean="0"/>
          </a:p>
          <a:p>
            <a:pPr marL="469900" marR="0" lvl="0" indent="-342900" algn="l" rtl="0">
              <a:spcBef>
                <a:spcPts val="0"/>
              </a:spcBef>
              <a:spcAft>
                <a:spcPts val="0"/>
              </a:spcAft>
              <a:buClr>
                <a:schemeClr val="dk1"/>
              </a:buClr>
              <a:buSzPts val="2000"/>
              <a:buFont typeface="Wingdings" panose="05000000000000000000" pitchFamily="2" charset="2"/>
              <a:buChar char="ü"/>
            </a:pPr>
            <a:endParaRPr sz="2000" b="1" dirty="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000"/>
              <a:buFont typeface="Wingdings" panose="05000000000000000000" pitchFamily="2" charset="2"/>
              <a:buChar char="ü"/>
            </a:pPr>
            <a:r>
              <a:rPr lang="en-US" sz="2000" b="1" dirty="0" smtClean="0">
                <a:solidFill>
                  <a:schemeClr val="dk1"/>
                </a:solidFill>
                <a:latin typeface="Arial"/>
                <a:ea typeface="Arial"/>
                <a:cs typeface="Arial"/>
                <a:sym typeface="Arial"/>
              </a:rPr>
              <a:t>ALGORITHM &amp; DEPLOYMENT</a:t>
            </a:r>
            <a:endParaRPr dirty="0"/>
          </a:p>
          <a:p>
            <a:pPr marL="469900" marR="0" lvl="0" indent="-342900" algn="l" rtl="0">
              <a:spcBef>
                <a:spcPts val="0"/>
              </a:spcBef>
              <a:spcAft>
                <a:spcPts val="0"/>
              </a:spcAft>
              <a:buClr>
                <a:schemeClr val="dk1"/>
              </a:buClr>
              <a:buSzPts val="2000"/>
              <a:buFont typeface="Wingdings" panose="05000000000000000000" pitchFamily="2" charset="2"/>
              <a:buChar char="ü"/>
            </a:pPr>
            <a:endParaRPr sz="2000" b="1" dirty="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000"/>
              <a:buFont typeface="Wingdings" panose="05000000000000000000" pitchFamily="2" charset="2"/>
              <a:buChar char="ü"/>
            </a:pPr>
            <a:r>
              <a:rPr lang="en-US" sz="2000" b="1" dirty="0" smtClean="0">
                <a:solidFill>
                  <a:schemeClr val="dk1"/>
                </a:solidFill>
                <a:latin typeface="Arial"/>
                <a:ea typeface="Arial"/>
                <a:cs typeface="Arial"/>
                <a:sym typeface="Arial"/>
              </a:rPr>
              <a:t>RESULT</a:t>
            </a:r>
            <a:endParaRPr dirty="0"/>
          </a:p>
          <a:p>
            <a:pPr marL="469900" marR="0" lvl="0" indent="-342900" algn="l" rtl="0">
              <a:spcBef>
                <a:spcPts val="0"/>
              </a:spcBef>
              <a:spcAft>
                <a:spcPts val="0"/>
              </a:spcAft>
              <a:buClr>
                <a:schemeClr val="dk1"/>
              </a:buClr>
              <a:buSzPts val="2000"/>
              <a:buFont typeface="Wingdings" panose="05000000000000000000" pitchFamily="2" charset="2"/>
              <a:buChar char="ü"/>
            </a:pPr>
            <a:endParaRPr sz="2000" b="1" dirty="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000"/>
              <a:buFont typeface="Wingdings" panose="05000000000000000000" pitchFamily="2" charset="2"/>
              <a:buChar char="ü"/>
            </a:pPr>
            <a:r>
              <a:rPr lang="en-US" sz="2000" b="1" dirty="0" smtClean="0">
                <a:solidFill>
                  <a:schemeClr val="dk1"/>
                </a:solidFill>
                <a:latin typeface="Arial"/>
                <a:ea typeface="Arial"/>
                <a:cs typeface="Arial"/>
                <a:sym typeface="Arial"/>
              </a:rPr>
              <a:t>CONCLUSION</a:t>
            </a:r>
            <a:endParaRPr dirty="0"/>
          </a:p>
          <a:p>
            <a:pPr marL="469900" marR="0" lvl="0" indent="-342900" algn="l" rtl="0">
              <a:spcBef>
                <a:spcPts val="0"/>
              </a:spcBef>
              <a:spcAft>
                <a:spcPts val="0"/>
              </a:spcAft>
              <a:buClr>
                <a:schemeClr val="dk1"/>
              </a:buClr>
              <a:buSzPts val="2000"/>
              <a:buFont typeface="Wingdings" panose="05000000000000000000" pitchFamily="2" charset="2"/>
              <a:buChar char="ü"/>
            </a:pPr>
            <a:endParaRPr sz="2000" b="1" dirty="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2000"/>
              <a:buFont typeface="Wingdings" panose="05000000000000000000" pitchFamily="2" charset="2"/>
              <a:buChar char="ü"/>
            </a:pPr>
            <a:r>
              <a:rPr lang="en-US" sz="2000" b="1" dirty="0" smtClean="0">
                <a:solidFill>
                  <a:schemeClr val="dk1"/>
                </a:solidFill>
                <a:latin typeface="Arial"/>
                <a:ea typeface="Arial"/>
                <a:cs typeface="Arial"/>
                <a:sym typeface="Arial"/>
              </a:rPr>
              <a:t>REFERENCES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8" name="Google Shape;338;p3"/>
          <p:cNvSpPr txBox="1">
            <a:spLocks noGrp="1"/>
          </p:cNvSpPr>
          <p:nvPr>
            <p:ph type="title"/>
          </p:nvPr>
        </p:nvSpPr>
        <p:spPr>
          <a:xfrm>
            <a:off x="6910023" y="908050"/>
            <a:ext cx="4503295" cy="78263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entury Gothic"/>
              <a:buNone/>
            </a:pPr>
            <a:r>
              <a:rPr lang="en-US"/>
              <a:t>PROJECT STATEMENT</a:t>
            </a:r>
            <a:endParaRPr/>
          </a:p>
        </p:txBody>
      </p:sp>
      <p:sp>
        <p:nvSpPr>
          <p:cNvPr id="339" name="Google Shape;339;p3"/>
          <p:cNvSpPr txBox="1">
            <a:spLocks noGrp="1"/>
          </p:cNvSpPr>
          <p:nvPr>
            <p:ph type="body" idx="3"/>
          </p:nvPr>
        </p:nvSpPr>
        <p:spPr>
          <a:xfrm>
            <a:off x="6270171" y="2154597"/>
            <a:ext cx="5529943" cy="386637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400"/>
              <a:buNone/>
            </a:pPr>
            <a:endParaRPr dirty="0"/>
          </a:p>
          <a:p>
            <a:pPr marL="342900" lvl="0" indent="-342900">
              <a:buClrTx/>
              <a:buSzPts val="2000"/>
              <a:buFont typeface="Wingdings" panose="05000000000000000000" pitchFamily="2" charset="2"/>
              <a:buChar char="ü"/>
            </a:pPr>
            <a:r>
              <a:rPr lang="en-US" sz="2000" dirty="0" smtClean="0"/>
              <a:t>The problem at hand is to develop a machine learning model that accurately predicts the number of calories burned by an individual during physical activities based on various input factors such as activity type, duration, intensity, biometric data, and environmental conditions</a:t>
            </a:r>
            <a:r>
              <a:rPr lang="en-US" sz="2000" dirty="0" smtClean="0">
                <a:latin typeface="Arial"/>
                <a:ea typeface="Arial"/>
                <a:cs typeface="Arial"/>
                <a:sym typeface="Arial"/>
              </a:rPr>
              <a:t>.</a:t>
            </a:r>
          </a:p>
          <a:p>
            <a:pPr marL="342900" lvl="0" indent="-342900">
              <a:buClrTx/>
              <a:buSzPts val="2000"/>
              <a:buFont typeface="Wingdings" panose="05000000000000000000" pitchFamily="2" charset="2"/>
              <a:buChar char="ü"/>
            </a:pPr>
            <a:r>
              <a:rPr lang="en-US" sz="2000" dirty="0" smtClean="0"/>
              <a:t>This prediction is crucial for individuals, fitness enthusiasts, and healthcare professionals to monitor and optimize physical activity levels, manage weight, and promote overall health and wellness.</a:t>
            </a:r>
            <a:endParaRPr sz="2000" dirty="0">
              <a:latin typeface="Arial"/>
              <a:ea typeface="Arial"/>
              <a:cs typeface="Arial"/>
              <a:sym typeface="Arial"/>
            </a:endParaRPr>
          </a:p>
        </p:txBody>
      </p:sp>
      <p:sp>
        <p:nvSpPr>
          <p:cNvPr id="340" name="Google Shape;340;p3"/>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3</a:t>
            </a:fld>
            <a:endParaRPr/>
          </a:p>
        </p:txBody>
      </p:sp>
      <p:pic>
        <p:nvPicPr>
          <p:cNvPr id="9" name="Picture Placeholder 8" descr="download (1).jpg"/>
          <p:cNvPicPr>
            <a:picLocks noGrp="1" noChangeAspect="1"/>
          </p:cNvPicPr>
          <p:nvPr>
            <p:ph type="pic" idx="2"/>
          </p:nvPr>
        </p:nvPicPr>
        <p:blipFill>
          <a:blip r:embed="rId3"/>
          <a:srcRect l="15577" r="15577"/>
          <a:stretch>
            <a:fillRect/>
          </a:stretch>
        </p:blipFill>
        <p:spPr>
          <a:xfrm>
            <a:off x="2086114" y="760664"/>
            <a:ext cx="2964204" cy="430481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
          <p:cNvSpPr txBox="1">
            <a:spLocks noGrp="1"/>
          </p:cNvSpPr>
          <p:nvPr>
            <p:ph type="title"/>
          </p:nvPr>
        </p:nvSpPr>
        <p:spPr>
          <a:xfrm>
            <a:off x="815853" y="1231900"/>
            <a:ext cx="4503295" cy="78263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ts val="4000"/>
              <a:buFont typeface="Century Gothic"/>
              <a:buNone/>
            </a:pPr>
            <a:r>
              <a:rPr lang="en-US"/>
              <a:t>PROJECT OVERVIEW</a:t>
            </a:r>
            <a:endParaRPr/>
          </a:p>
        </p:txBody>
      </p:sp>
      <p:sp>
        <p:nvSpPr>
          <p:cNvPr id="346" name="Google Shape;346;p4"/>
          <p:cNvSpPr txBox="1">
            <a:spLocks noGrp="1"/>
          </p:cNvSpPr>
          <p:nvPr>
            <p:ph type="body" idx="1"/>
          </p:nvPr>
        </p:nvSpPr>
        <p:spPr>
          <a:xfrm>
            <a:off x="858202" y="2284545"/>
            <a:ext cx="5396563" cy="4390571"/>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90000"/>
              </a:lnSpc>
              <a:spcBef>
                <a:spcPts val="600"/>
              </a:spcBef>
              <a:spcAft>
                <a:spcPts val="0"/>
              </a:spcAft>
              <a:buClrTx/>
              <a:buSzPct val="100000"/>
              <a:buNone/>
            </a:pPr>
            <a:endParaRPr lang="en-US" sz="2200" dirty="0" smtClean="0">
              <a:latin typeface="Arial"/>
              <a:ea typeface="Arial"/>
              <a:cs typeface="Arial"/>
              <a:sym typeface="Arial"/>
            </a:endParaRPr>
          </a:p>
          <a:p>
            <a:pPr marL="342900" lvl="0" indent="-342900">
              <a:buClrTx/>
              <a:buSzPct val="100000"/>
              <a:buFont typeface="Wingdings" panose="05000000000000000000" pitchFamily="2" charset="2"/>
              <a:buChar char="ü"/>
            </a:pPr>
            <a:r>
              <a:rPr lang="en-US" sz="2400" dirty="0" smtClean="0"/>
              <a:t>The problem of predicting calories burned using machine learning involves developing a model capable of accurately estimating the number of calories an individual expends during various physical activities.</a:t>
            </a:r>
          </a:p>
          <a:p>
            <a:pPr marL="342900" lvl="0" indent="-342900">
              <a:buClrTx/>
              <a:buSzPct val="100000"/>
              <a:buFont typeface="Wingdings" panose="05000000000000000000" pitchFamily="2" charset="2"/>
              <a:buChar char="ü"/>
            </a:pPr>
            <a:r>
              <a:rPr lang="en-US" sz="2400" dirty="0" smtClean="0"/>
              <a:t>By leveraging machine learning techniques, we aim to create a model that takes into account a variety of factors, including activity type, duration, intensity, biometric data, and environmental conditions, to provide personalized and accurate estimates of calorie expenditure.</a:t>
            </a:r>
            <a:endParaRPr sz="2200" dirty="0">
              <a:latin typeface="Arial"/>
              <a:ea typeface="Arial"/>
              <a:cs typeface="Arial"/>
              <a:sym typeface="Arial"/>
            </a:endParaRPr>
          </a:p>
        </p:txBody>
      </p:sp>
      <p:sp>
        <p:nvSpPr>
          <p:cNvPr id="348" name="Google Shape;348;p4"/>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4</a:t>
            </a:fld>
            <a:endParaRPr/>
          </a:p>
        </p:txBody>
      </p:sp>
      <p:pic>
        <p:nvPicPr>
          <p:cNvPr id="9" name="Picture 8" descr="images (3).jpg"/>
          <p:cNvPicPr>
            <a:picLocks noChangeAspect="1"/>
          </p:cNvPicPr>
          <p:nvPr/>
        </p:nvPicPr>
        <p:blipFill>
          <a:blip r:embed="rId3"/>
          <a:stretch>
            <a:fillRect/>
          </a:stretch>
        </p:blipFill>
        <p:spPr>
          <a:xfrm>
            <a:off x="8738337" y="845264"/>
            <a:ext cx="2558019" cy="25580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
          <p:cNvSpPr txBox="1">
            <a:spLocks noGrp="1"/>
          </p:cNvSpPr>
          <p:nvPr>
            <p:ph type="title"/>
          </p:nvPr>
        </p:nvSpPr>
        <p:spPr>
          <a:xfrm>
            <a:off x="663034" y="626302"/>
            <a:ext cx="10515600" cy="67627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000"/>
              <a:buFont typeface="Century Gothic"/>
              <a:buNone/>
            </a:pPr>
            <a:r>
              <a:rPr lang="en-US" dirty="0" smtClean="0"/>
              <a:t>SYSTEM DEVELOPMENT APPROACH</a:t>
            </a:r>
            <a:endParaRPr/>
          </a:p>
        </p:txBody>
      </p:sp>
      <p:sp>
        <p:nvSpPr>
          <p:cNvPr id="354" name="Google Shape;354;p5"/>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5</a:t>
            </a:fld>
            <a:endParaRPr/>
          </a:p>
        </p:txBody>
      </p:sp>
      <p:sp>
        <p:nvSpPr>
          <p:cNvPr id="5" name="Rectangle 4"/>
          <p:cNvSpPr/>
          <p:nvPr/>
        </p:nvSpPr>
        <p:spPr>
          <a:xfrm>
            <a:off x="1305061" y="2053863"/>
            <a:ext cx="3759308" cy="369332"/>
          </a:xfrm>
          <a:prstGeom prst="rect">
            <a:avLst/>
          </a:prstGeom>
        </p:spPr>
        <p:txBody>
          <a:bodyPr wrap="square">
            <a:spAutoFit/>
          </a:bodyPr>
          <a:lstStyle/>
          <a:p>
            <a:pPr marL="342900" indent="-342900">
              <a:buFont typeface="+mj-lt"/>
              <a:buAutoNum type="arabicPeriod"/>
            </a:pPr>
            <a:r>
              <a:rPr lang="en-US" sz="1800" b="1" dirty="0" smtClean="0"/>
              <a:t>Define Objectives and Scope:</a:t>
            </a:r>
            <a:endParaRPr lang="en-US" sz="1800" b="1" dirty="0"/>
          </a:p>
        </p:txBody>
      </p:sp>
      <p:sp>
        <p:nvSpPr>
          <p:cNvPr id="6" name="Rectangle 5"/>
          <p:cNvSpPr/>
          <p:nvPr/>
        </p:nvSpPr>
        <p:spPr>
          <a:xfrm>
            <a:off x="2091357" y="2384406"/>
            <a:ext cx="7404331" cy="830997"/>
          </a:xfrm>
          <a:prstGeom prst="rect">
            <a:avLst/>
          </a:prstGeom>
        </p:spPr>
        <p:txBody>
          <a:bodyPr wrap="square">
            <a:spAutoFit/>
          </a:bodyPr>
          <a:lstStyle/>
          <a:p>
            <a:pPr>
              <a:buFont typeface="Wingdings" pitchFamily="2" charset="2"/>
              <a:buChar char="§"/>
            </a:pPr>
            <a:r>
              <a:rPr lang="en-US" sz="1600" b="1" dirty="0" smtClean="0"/>
              <a:t>Clearly define the objectives of the calorie burn prediction system.</a:t>
            </a:r>
          </a:p>
          <a:p>
            <a:pPr>
              <a:buFont typeface="Wingdings" pitchFamily="2" charset="2"/>
              <a:buChar char="§"/>
            </a:pPr>
            <a:r>
              <a:rPr lang="en-US" sz="1600" b="1" dirty="0" smtClean="0"/>
              <a:t>Determine the scope of the system, including the types of activities it will </a:t>
            </a:r>
            <a:r>
              <a:rPr lang="en-US" sz="1600" b="1" dirty="0" smtClean="0"/>
              <a:t>      predict </a:t>
            </a:r>
            <a:r>
              <a:rPr lang="en-US" sz="1600" b="1" dirty="0" smtClean="0"/>
              <a:t>calorie burn for (e.g., running, walking, cycling, swimming).</a:t>
            </a:r>
            <a:endParaRPr lang="en-US" sz="1600" b="1" dirty="0"/>
          </a:p>
        </p:txBody>
      </p:sp>
      <p:sp>
        <p:nvSpPr>
          <p:cNvPr id="7" name="Rectangle 6"/>
          <p:cNvSpPr/>
          <p:nvPr/>
        </p:nvSpPr>
        <p:spPr>
          <a:xfrm>
            <a:off x="1388961" y="3362177"/>
            <a:ext cx="2240504" cy="369332"/>
          </a:xfrm>
          <a:prstGeom prst="rect">
            <a:avLst/>
          </a:prstGeom>
        </p:spPr>
        <p:txBody>
          <a:bodyPr wrap="square">
            <a:spAutoFit/>
          </a:bodyPr>
          <a:lstStyle/>
          <a:p>
            <a:pPr marL="342900" indent="-342900"/>
            <a:r>
              <a:rPr lang="en-US" b="1" dirty="0" smtClean="0"/>
              <a:t>2. </a:t>
            </a:r>
            <a:r>
              <a:rPr lang="en-US" b="1" dirty="0" smtClean="0"/>
              <a:t> </a:t>
            </a:r>
            <a:r>
              <a:rPr lang="en-US" sz="1800" b="1" dirty="0" smtClean="0"/>
              <a:t>Data </a:t>
            </a:r>
            <a:r>
              <a:rPr lang="en-US" sz="1800" b="1" dirty="0" smtClean="0"/>
              <a:t>Collection:</a:t>
            </a:r>
            <a:endParaRPr lang="en-US" b="1" dirty="0"/>
          </a:p>
        </p:txBody>
      </p:sp>
      <p:sp>
        <p:nvSpPr>
          <p:cNvPr id="8" name="Rectangle 7"/>
          <p:cNvSpPr/>
          <p:nvPr/>
        </p:nvSpPr>
        <p:spPr>
          <a:xfrm>
            <a:off x="2063239" y="3716042"/>
            <a:ext cx="7305843" cy="1077218"/>
          </a:xfrm>
          <a:prstGeom prst="rect">
            <a:avLst/>
          </a:prstGeom>
        </p:spPr>
        <p:txBody>
          <a:bodyPr wrap="square">
            <a:spAutoFit/>
          </a:bodyPr>
          <a:lstStyle/>
          <a:p>
            <a:pPr>
              <a:buFont typeface="Wingdings" pitchFamily="2" charset="2"/>
              <a:buChar char="§"/>
            </a:pPr>
            <a:r>
              <a:rPr lang="en-US" sz="1600" b="1" dirty="0" smtClean="0"/>
              <a:t>This data may include metrics such as heart rate, duration, distance, speed, type of activity, user information (age, weight, gender), etc</a:t>
            </a:r>
            <a:r>
              <a:rPr lang="en-US" sz="1600" b="1" dirty="0" smtClean="0"/>
              <a:t>.</a:t>
            </a:r>
          </a:p>
          <a:p>
            <a:pPr>
              <a:buFont typeface="Wingdings" pitchFamily="2" charset="2"/>
              <a:buChar char="§"/>
            </a:pPr>
            <a:r>
              <a:rPr lang="en-US" sz="1600" b="1" dirty="0" smtClean="0"/>
              <a:t>Utilize sources such as fitness trackers, wearable devices, exercise equipment, or publicly available datasets</a:t>
            </a:r>
            <a:r>
              <a:rPr lang="en-US" sz="1600" dirty="0" smtClean="0"/>
              <a:t>.</a:t>
            </a:r>
            <a:endParaRPr lang="en-US" sz="1600" dirty="0"/>
          </a:p>
        </p:txBody>
      </p:sp>
      <p:sp>
        <p:nvSpPr>
          <p:cNvPr id="9" name="Rectangle 8"/>
          <p:cNvSpPr/>
          <p:nvPr/>
        </p:nvSpPr>
        <p:spPr>
          <a:xfrm>
            <a:off x="2067948" y="5161021"/>
            <a:ext cx="6963508" cy="1569660"/>
          </a:xfrm>
          <a:prstGeom prst="rect">
            <a:avLst/>
          </a:prstGeom>
        </p:spPr>
        <p:txBody>
          <a:bodyPr wrap="square">
            <a:spAutoFit/>
          </a:bodyPr>
          <a:lstStyle/>
          <a:p>
            <a:pPr>
              <a:buFont typeface="Wingdings" pitchFamily="2" charset="2"/>
              <a:buChar char="§"/>
            </a:pPr>
            <a:r>
              <a:rPr lang="en-US" sz="1600" b="1" dirty="0" smtClean="0"/>
              <a:t>Choose </a:t>
            </a:r>
            <a:r>
              <a:rPr lang="en-US" sz="1600" b="1" dirty="0" smtClean="0"/>
              <a:t>a suitable machine learning algorithm for calorie burn prediction. Commonly used algorithms include linear regression, decision trees, random forests, neural networks, etc.</a:t>
            </a:r>
          </a:p>
          <a:p>
            <a:pPr>
              <a:buFont typeface="Wingdings" pitchFamily="2" charset="2"/>
              <a:buChar char="§"/>
            </a:pPr>
            <a:r>
              <a:rPr lang="en-US" sz="1600" b="1" dirty="0" smtClean="0"/>
              <a:t>Consider the characteristics of the data and the complexity of the relationships between features and calorie burn rates when selecting the model.</a:t>
            </a:r>
            <a:endParaRPr lang="en-US" sz="1600" b="1" dirty="0"/>
          </a:p>
        </p:txBody>
      </p:sp>
      <p:sp>
        <p:nvSpPr>
          <p:cNvPr id="10" name="TextBox 9"/>
          <p:cNvSpPr txBox="1"/>
          <p:nvPr/>
        </p:nvSpPr>
        <p:spPr>
          <a:xfrm>
            <a:off x="1350306" y="4783069"/>
            <a:ext cx="2349306" cy="369332"/>
          </a:xfrm>
          <a:prstGeom prst="rect">
            <a:avLst/>
          </a:prstGeom>
          <a:noFill/>
        </p:spPr>
        <p:txBody>
          <a:bodyPr wrap="square" rtlCol="0">
            <a:spAutoFit/>
          </a:bodyPr>
          <a:lstStyle/>
          <a:p>
            <a:r>
              <a:rPr lang="en-US" sz="1800" b="1" dirty="0" smtClean="0"/>
              <a:t>3.  Model Selection:</a:t>
            </a:r>
            <a:endParaRPr lang="en-US" sz="1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6"/>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6</a:t>
            </a:fld>
            <a:endParaRPr/>
          </a:p>
        </p:txBody>
      </p:sp>
      <p:sp>
        <p:nvSpPr>
          <p:cNvPr id="361" name="Google Shape;361;p6"/>
          <p:cNvSpPr txBox="1">
            <a:spLocks noGrp="1"/>
          </p:cNvSpPr>
          <p:nvPr>
            <p:ph type="title"/>
          </p:nvPr>
        </p:nvSpPr>
        <p:spPr>
          <a:xfrm>
            <a:off x="838200" y="321583"/>
            <a:ext cx="9050518" cy="9454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Century Gothic"/>
              <a:buNone/>
            </a:pPr>
            <a:r>
              <a:rPr lang="en-US" dirty="0" smtClean="0"/>
              <a:t>ALGORITHM &amp; DEPLOYMENT</a:t>
            </a:r>
            <a:endParaRPr/>
          </a:p>
        </p:txBody>
      </p:sp>
      <p:sp>
        <p:nvSpPr>
          <p:cNvPr id="365" name="Google Shape;365;p6"/>
          <p:cNvSpPr/>
          <p:nvPr/>
        </p:nvSpPr>
        <p:spPr>
          <a:xfrm>
            <a:off x="711584" y="3946179"/>
            <a:ext cx="7588354" cy="2320977"/>
          </a:xfrm>
          <a:prstGeom prst="rect">
            <a:avLst/>
          </a:prstGeom>
          <a:noFill/>
          <a:ln>
            <a:noFill/>
          </a:ln>
        </p:spPr>
        <p:txBody>
          <a:bodyPr spcFirstLastPara="1" wrap="square" lIns="91425" tIns="45700" rIns="91425" bIns="45700" anchor="t" anchorCtr="0">
            <a:spAutoFit/>
          </a:bodyPr>
          <a:lstStyle/>
          <a:p>
            <a:pPr marL="285750" lvl="0" indent="-285750">
              <a:buFont typeface="Wingdings" panose="05000000000000000000" pitchFamily="2" charset="2"/>
              <a:buChar char="ü"/>
            </a:pPr>
            <a:r>
              <a:rPr lang="en-US" sz="1800" b="1" u="sng" dirty="0" smtClean="0">
                <a:hlinkClick r:id="rId3"/>
              </a:rPr>
              <a:t>Pandas</a:t>
            </a:r>
            <a:r>
              <a:rPr lang="en-US" sz="1800" u="sng" dirty="0" smtClean="0">
                <a:hlinkClick r:id="rId3"/>
              </a:rPr>
              <a:t> </a:t>
            </a:r>
            <a:r>
              <a:rPr lang="en-US" sz="1800" b="1" u="sng" dirty="0" smtClean="0"/>
              <a:t>:</a:t>
            </a:r>
            <a:r>
              <a:rPr lang="en-US" sz="1800" dirty="0" smtClean="0"/>
              <a:t>This </a:t>
            </a:r>
            <a:r>
              <a:rPr lang="en-US" sz="1800" dirty="0" smtClean="0"/>
              <a:t>library helps to load the data frame in a 2D array format and has multiple functions to perform analysis tasks in one </a:t>
            </a:r>
            <a:r>
              <a:rPr lang="en-US" sz="1800" dirty="0" smtClean="0"/>
              <a:t>go</a:t>
            </a:r>
            <a:r>
              <a:rPr lang="en-US" sz="1600" dirty="0" smtClean="0">
                <a:solidFill>
                  <a:srgbClr val="0D0D0D"/>
                </a:solidFill>
                <a:latin typeface="Century Gothic"/>
                <a:ea typeface="Century Gothic"/>
                <a:cs typeface="Century Gothic"/>
                <a:sym typeface="Century Gothic"/>
              </a:rPr>
              <a:t>.</a:t>
            </a:r>
          </a:p>
          <a:p>
            <a:pPr marL="285750" lvl="0" indent="-285750">
              <a:buFont typeface="Wingdings" panose="05000000000000000000" pitchFamily="2" charset="2"/>
              <a:buChar char="ü"/>
            </a:pPr>
            <a:r>
              <a:rPr lang="en-US" sz="1600" dirty="0" smtClean="0"/>
              <a:t> </a:t>
            </a:r>
            <a:r>
              <a:rPr lang="en-US" sz="1800" b="1" u="sng" dirty="0" err="1" smtClean="0">
                <a:hlinkClick r:id="rId4"/>
              </a:rPr>
              <a:t>Numpy</a:t>
            </a:r>
            <a:r>
              <a:rPr lang="en-US" sz="1800" b="1" u="sng" dirty="0" smtClean="0">
                <a:hlinkClick r:id="rId4"/>
              </a:rPr>
              <a:t> </a:t>
            </a:r>
            <a:r>
              <a:rPr lang="en-US" sz="1800" b="1" u="sng" dirty="0" smtClean="0"/>
              <a:t>:</a:t>
            </a:r>
            <a:r>
              <a:rPr lang="en-US" sz="1600" dirty="0" smtClean="0"/>
              <a:t> </a:t>
            </a:r>
            <a:r>
              <a:rPr lang="en-US" sz="1800" dirty="0" err="1" smtClean="0"/>
              <a:t>Numpy</a:t>
            </a:r>
            <a:r>
              <a:rPr lang="en-US" sz="1800" dirty="0" smtClean="0"/>
              <a:t> arrays are very fast and can perform large computations in a very short time</a:t>
            </a:r>
            <a:r>
              <a:rPr lang="en-US" sz="1600" dirty="0" smtClean="0"/>
              <a:t>.</a:t>
            </a:r>
          </a:p>
          <a:p>
            <a:pPr marL="285750" indent="-285750">
              <a:buFont typeface="Wingdings" panose="05000000000000000000" pitchFamily="2" charset="2"/>
              <a:buChar char="ü"/>
            </a:pPr>
            <a:r>
              <a:rPr lang="en-US" sz="1800" b="1" dirty="0" err="1" smtClean="0">
                <a:solidFill>
                  <a:srgbClr val="FF0000"/>
                </a:solidFill>
                <a:hlinkClick r:id="rId5"/>
              </a:rPr>
              <a:t>Matplotlib</a:t>
            </a:r>
            <a:r>
              <a:rPr lang="en-US" sz="1800" b="1" dirty="0" smtClean="0">
                <a:solidFill>
                  <a:srgbClr val="FF0000"/>
                </a:solidFill>
              </a:rPr>
              <a:t>/</a:t>
            </a:r>
            <a:r>
              <a:rPr lang="en-US" sz="1800" b="1" dirty="0" err="1" smtClean="0">
                <a:solidFill>
                  <a:srgbClr val="FF0000"/>
                </a:solidFill>
                <a:hlinkClick r:id="rId6"/>
              </a:rPr>
              <a:t>Seaborn</a:t>
            </a:r>
            <a:r>
              <a:rPr lang="en-US" sz="1800" b="1" u="sng" dirty="0" smtClean="0">
                <a:hlinkClick r:id="rId6"/>
              </a:rPr>
              <a:t> </a:t>
            </a:r>
            <a:r>
              <a:rPr lang="en-US" sz="1800" b="1" u="sng" dirty="0" smtClean="0"/>
              <a:t>:</a:t>
            </a:r>
            <a:r>
              <a:rPr lang="en-US" sz="1800" dirty="0" smtClean="0"/>
              <a:t> This </a:t>
            </a:r>
            <a:r>
              <a:rPr lang="en-US" sz="1800" dirty="0" smtClean="0"/>
              <a:t>library is used to draw visualizations.</a:t>
            </a:r>
            <a:endParaRPr lang="en-US" sz="1600" dirty="0" smtClean="0"/>
          </a:p>
          <a:p>
            <a:pPr marL="285750" lvl="0" indent="-285750">
              <a:buFont typeface="Wingdings" panose="05000000000000000000" pitchFamily="2" charset="2"/>
              <a:buChar char="ü"/>
            </a:pPr>
            <a:r>
              <a:rPr lang="en-US" sz="1800" b="1" u="sng" dirty="0" err="1" smtClean="0">
                <a:hlinkClick r:id="rId7"/>
              </a:rPr>
              <a:t>XGBoost</a:t>
            </a:r>
            <a:r>
              <a:rPr lang="en-US" sz="1600" b="1" u="sng" dirty="0" smtClean="0">
                <a:hlinkClick r:id="rId7"/>
              </a:rPr>
              <a:t> </a:t>
            </a:r>
            <a:r>
              <a:rPr lang="en-US" sz="1600" dirty="0" smtClean="0"/>
              <a:t>– </a:t>
            </a:r>
            <a:r>
              <a:rPr lang="en-US" sz="1800" dirty="0" smtClean="0"/>
              <a:t>This contains the </a:t>
            </a:r>
            <a:r>
              <a:rPr lang="en-US" sz="1800" dirty="0" err="1" smtClean="0"/>
              <a:t>eXtreme</a:t>
            </a:r>
            <a:r>
              <a:rPr lang="en-US" sz="1800" dirty="0" smtClean="0"/>
              <a:t> Gradient Boosting machine learning algorithm which is one of the algorithms which helps us to achieve high accuracy on </a:t>
            </a:r>
            <a:r>
              <a:rPr lang="en-US" sz="1800" dirty="0" smtClean="0"/>
              <a:t>predictions</a:t>
            </a:r>
            <a:r>
              <a:rPr lang="en-US" sz="1600" dirty="0" smtClean="0">
                <a:solidFill>
                  <a:srgbClr val="0D0D0D"/>
                </a:solidFill>
                <a:latin typeface="Century Gothic"/>
                <a:ea typeface="Century Gothic"/>
                <a:cs typeface="Century Gothic"/>
                <a:sym typeface="Century Gothic"/>
              </a:rPr>
              <a:t>.</a:t>
            </a:r>
            <a:endParaRPr sz="1600" dirty="0">
              <a:solidFill>
                <a:schemeClr val="dk1"/>
              </a:solidFill>
              <a:latin typeface="Century Gothic"/>
              <a:ea typeface="Century Gothic"/>
              <a:cs typeface="Century Gothic"/>
              <a:sym typeface="Century Gothic"/>
            </a:endParaRPr>
          </a:p>
        </p:txBody>
      </p:sp>
      <p:sp>
        <p:nvSpPr>
          <p:cNvPr id="8" name="Rectangle 7"/>
          <p:cNvSpPr/>
          <p:nvPr/>
        </p:nvSpPr>
        <p:spPr>
          <a:xfrm>
            <a:off x="909666" y="1817312"/>
            <a:ext cx="6841629" cy="2031325"/>
          </a:xfrm>
          <a:prstGeom prst="rect">
            <a:avLst/>
          </a:prstGeom>
        </p:spPr>
        <p:txBody>
          <a:bodyPr wrap="square">
            <a:spAutoFit/>
          </a:bodyPr>
          <a:lstStyle/>
          <a:p>
            <a:r>
              <a:rPr lang="en-US" sz="1800" b="1" dirty="0" smtClean="0"/>
              <a:t>Gradient Boosting </a:t>
            </a:r>
            <a:r>
              <a:rPr lang="en-US" sz="1800" b="1" dirty="0" smtClean="0"/>
              <a:t>Algorithms</a:t>
            </a:r>
            <a:r>
              <a:rPr lang="en-US" b="1" dirty="0" smtClean="0"/>
              <a:t>(e.g</a:t>
            </a:r>
            <a:r>
              <a:rPr lang="en-US" b="1" dirty="0" smtClean="0"/>
              <a:t>., </a:t>
            </a:r>
            <a:r>
              <a:rPr lang="en-US" b="1" dirty="0" err="1" smtClean="0"/>
              <a:t>XGBoost</a:t>
            </a:r>
            <a:r>
              <a:rPr lang="en-US" b="1" dirty="0" smtClean="0"/>
              <a:t>, </a:t>
            </a:r>
            <a:r>
              <a:rPr lang="en-US" b="1" dirty="0" err="1" smtClean="0"/>
              <a:t>LightGBM</a:t>
            </a:r>
            <a:r>
              <a:rPr lang="en-US" b="1" dirty="0" smtClean="0"/>
              <a:t>, </a:t>
            </a:r>
            <a:r>
              <a:rPr lang="en-US" b="1" dirty="0" err="1" smtClean="0"/>
              <a:t>CatBoost</a:t>
            </a:r>
            <a:r>
              <a:rPr lang="en-US" b="1" dirty="0" smtClean="0"/>
              <a:t>):</a:t>
            </a:r>
          </a:p>
          <a:p>
            <a:r>
              <a:rPr lang="en-US" sz="1800" dirty="0" smtClean="0"/>
              <a:t>Gradient boosting algorithms build a series of weak learners sequentially, where each new learner corrects errors made by the previous one.</a:t>
            </a:r>
          </a:p>
          <a:p>
            <a:r>
              <a:rPr lang="en-US" sz="1800" dirty="0" smtClean="0"/>
              <a:t>They are known for their high predictive accuracy and are widely used in various machine learning competitions and real-world applications</a:t>
            </a:r>
            <a:endParaRPr lang="en-US" sz="1800" dirty="0"/>
          </a:p>
        </p:txBody>
      </p:sp>
      <p:pic>
        <p:nvPicPr>
          <p:cNvPr id="9" name="Picture 8" descr="weight-loss-round-outline-icons-set-700-211828799.jpg"/>
          <p:cNvPicPr>
            <a:picLocks noChangeAspect="1"/>
          </p:cNvPicPr>
          <p:nvPr/>
        </p:nvPicPr>
        <p:blipFill>
          <a:blip r:embed="rId8"/>
          <a:stretch>
            <a:fillRect/>
          </a:stretch>
        </p:blipFill>
        <p:spPr>
          <a:xfrm>
            <a:off x="8431536" y="2025755"/>
            <a:ext cx="3541248" cy="35412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7"/>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7</a:t>
            </a:fld>
            <a:endParaRPr/>
          </a:p>
        </p:txBody>
      </p:sp>
      <p:sp>
        <p:nvSpPr>
          <p:cNvPr id="371" name="Google Shape;371;p7"/>
          <p:cNvSpPr txBox="1">
            <a:spLocks noGrp="1"/>
          </p:cNvSpPr>
          <p:nvPr>
            <p:ph type="title"/>
          </p:nvPr>
        </p:nvSpPr>
        <p:spPr>
          <a:xfrm>
            <a:off x="838200" y="365126"/>
            <a:ext cx="9050518" cy="94549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entury Gothic"/>
              <a:buNone/>
            </a:pPr>
            <a:r>
              <a:rPr lang="en-US" dirty="0" smtClean="0"/>
              <a:t>RESULT</a:t>
            </a:r>
            <a:endParaRPr/>
          </a:p>
        </p:txBody>
      </p:sp>
      <p:sp>
        <p:nvSpPr>
          <p:cNvPr id="372" name="Google Shape;372;p7"/>
          <p:cNvSpPr/>
          <p:nvPr/>
        </p:nvSpPr>
        <p:spPr>
          <a:xfrm>
            <a:off x="1123847" y="1772751"/>
            <a:ext cx="9736406" cy="1015622"/>
          </a:xfrm>
          <a:prstGeom prst="rect">
            <a:avLst/>
          </a:prstGeom>
          <a:noFill/>
          <a:ln>
            <a:noFill/>
          </a:ln>
        </p:spPr>
        <p:txBody>
          <a:bodyPr spcFirstLastPara="1" wrap="square" lIns="91425" tIns="45700" rIns="91425" bIns="45700" anchor="t" anchorCtr="0">
            <a:spAutoFit/>
          </a:bodyPr>
          <a:lstStyle/>
          <a:p>
            <a:pPr marL="342900" lvl="0" indent="-342900">
              <a:buClr>
                <a:srgbClr val="0D0D0D"/>
              </a:buClr>
              <a:buSzPts val="2000"/>
              <a:buFont typeface="Wingdings" pitchFamily="2" charset="2"/>
              <a:buChar char="v"/>
            </a:pPr>
            <a:r>
              <a:rPr lang="en-US" sz="2000" b="1" dirty="0" smtClean="0"/>
              <a:t>EDA:</a:t>
            </a:r>
            <a:r>
              <a:rPr lang="en-US" sz="2000" dirty="0" smtClean="0"/>
              <a:t> is an approach to analyzing the data using visual techniques. It is used to discover trends, and patterns, or to check assumptions with the help of statistical summaries and graphical representations. </a:t>
            </a:r>
            <a:endParaRPr lang="en-US" sz="2000" dirty="0" smtClean="0"/>
          </a:p>
        </p:txBody>
      </p:sp>
      <p:sp>
        <p:nvSpPr>
          <p:cNvPr id="5" name="Rectangle 4"/>
          <p:cNvSpPr/>
          <p:nvPr/>
        </p:nvSpPr>
        <p:spPr>
          <a:xfrm>
            <a:off x="1950720" y="5169822"/>
            <a:ext cx="6096000" cy="307777"/>
          </a:xfrm>
          <a:prstGeom prst="rect">
            <a:avLst/>
          </a:prstGeom>
        </p:spPr>
        <p:txBody>
          <a:bodyPr>
            <a:spAutoFit/>
          </a:bodyPr>
          <a:lstStyle/>
          <a:p>
            <a:r>
              <a:rPr lang="en-US" dirty="0" smtClean="0"/>
              <a:t> </a:t>
            </a:r>
            <a:endParaRPr lang="en-US" dirty="0"/>
          </a:p>
        </p:txBody>
      </p:sp>
      <p:pic>
        <p:nvPicPr>
          <p:cNvPr id="7" name="Picture 6" descr="44.PNG"/>
          <p:cNvPicPr>
            <a:picLocks noChangeAspect="1"/>
          </p:cNvPicPr>
          <p:nvPr/>
        </p:nvPicPr>
        <p:blipFill>
          <a:blip r:embed="rId3"/>
          <a:stretch>
            <a:fillRect/>
          </a:stretch>
        </p:blipFill>
        <p:spPr>
          <a:xfrm>
            <a:off x="2941788" y="2757270"/>
            <a:ext cx="5850691" cy="391101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8"/>
          <p:cNvSpPr txBox="1">
            <a:spLocks noGrp="1"/>
          </p:cNvSpPr>
          <p:nvPr>
            <p:ph type="title"/>
          </p:nvPr>
        </p:nvSpPr>
        <p:spPr>
          <a:xfrm>
            <a:off x="5017022" y="302775"/>
            <a:ext cx="6028113" cy="107823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ct val="100000"/>
              <a:buFont typeface="Century Gothic"/>
              <a:buNone/>
            </a:pPr>
            <a:r>
              <a:rPr lang="en-US" dirty="0" smtClean="0"/>
              <a:t>CONCLUSION</a:t>
            </a:r>
            <a:endParaRPr dirty="0"/>
          </a:p>
        </p:txBody>
      </p:sp>
      <p:sp>
        <p:nvSpPr>
          <p:cNvPr id="378" name="Google Shape;378;p8"/>
          <p:cNvSpPr txBox="1">
            <a:spLocks noGrp="1"/>
          </p:cNvSpPr>
          <p:nvPr>
            <p:ph type="sldNum" idx="12"/>
          </p:nvPr>
        </p:nvSpPr>
        <p:spPr>
          <a:xfrm>
            <a:off x="10804358" y="5816819"/>
            <a:ext cx="54944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8</a:t>
            </a:fld>
            <a:endParaRPr/>
          </a:p>
        </p:txBody>
      </p:sp>
      <p:pic>
        <p:nvPicPr>
          <p:cNvPr id="8" name="Picture 7" descr="images (2).jpg"/>
          <p:cNvPicPr>
            <a:picLocks noChangeAspect="1"/>
          </p:cNvPicPr>
          <p:nvPr/>
        </p:nvPicPr>
        <p:blipFill>
          <a:blip r:embed="rId3"/>
          <a:stretch>
            <a:fillRect/>
          </a:stretch>
        </p:blipFill>
        <p:spPr>
          <a:xfrm>
            <a:off x="9048462" y="2715056"/>
            <a:ext cx="2316527" cy="2498846"/>
          </a:xfrm>
          <a:prstGeom prst="rect">
            <a:avLst/>
          </a:prstGeom>
        </p:spPr>
      </p:pic>
      <p:sp>
        <p:nvSpPr>
          <p:cNvPr id="9" name="Rectangle 8"/>
          <p:cNvSpPr/>
          <p:nvPr/>
        </p:nvSpPr>
        <p:spPr>
          <a:xfrm>
            <a:off x="3038643" y="1573283"/>
            <a:ext cx="7849773" cy="1138773"/>
          </a:xfrm>
          <a:prstGeom prst="rect">
            <a:avLst/>
          </a:prstGeom>
        </p:spPr>
        <p:txBody>
          <a:bodyPr wrap="square">
            <a:spAutoFit/>
          </a:bodyPr>
          <a:lstStyle/>
          <a:p>
            <a:r>
              <a:rPr lang="en-US" dirty="0" smtClean="0"/>
              <a:t/>
            </a:r>
            <a:br>
              <a:rPr lang="en-US" dirty="0" smtClean="0"/>
            </a:br>
            <a:r>
              <a:rPr lang="en-US" sz="1800" b="1" dirty="0" smtClean="0"/>
              <a:t>In conclusion, the development of a calories burnt prediction system using machine learning offers promising insights into enhancing fitness tracking and promoting healthy lifestyles</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10"/>
          <p:cNvSpPr txBox="1">
            <a:spLocks noGrp="1"/>
          </p:cNvSpPr>
          <p:nvPr>
            <p:ph type="title"/>
          </p:nvPr>
        </p:nvSpPr>
        <p:spPr>
          <a:xfrm>
            <a:off x="773102" y="2133606"/>
            <a:ext cx="5690680" cy="84182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5400"/>
              <a:buFont typeface="Century Gothic"/>
              <a:buNone/>
            </a:pPr>
            <a:r>
              <a:rPr lang="en-US" sz="5400"/>
              <a:t>REFERENCE</a:t>
            </a:r>
            <a:endParaRPr sz="5400"/>
          </a:p>
        </p:txBody>
      </p:sp>
      <p:sp>
        <p:nvSpPr>
          <p:cNvPr id="393" name="Google Shape;393;p10"/>
          <p:cNvSpPr txBox="1">
            <a:spLocks noGrp="1"/>
          </p:cNvSpPr>
          <p:nvPr>
            <p:ph type="subTitle" idx="1"/>
          </p:nvPr>
        </p:nvSpPr>
        <p:spPr>
          <a:xfrm>
            <a:off x="829373" y="3353352"/>
            <a:ext cx="9454110" cy="2076767"/>
          </a:xfrm>
          <a:prstGeom prst="rect">
            <a:avLst/>
          </a:prstGeom>
          <a:noFill/>
          <a:ln>
            <a:noFill/>
          </a:ln>
        </p:spPr>
        <p:txBody>
          <a:bodyPr spcFirstLastPara="1" wrap="square" lIns="91425" tIns="45700" rIns="91425" bIns="45700" anchor="t" anchorCtr="0">
            <a:noAutofit/>
          </a:bodyPr>
          <a:lstStyle/>
          <a:p>
            <a:pPr marL="0" lvl="0" indent="0">
              <a:spcBef>
                <a:spcPts val="0"/>
              </a:spcBef>
              <a:buSzPts val="2400"/>
            </a:pPr>
            <a:r>
              <a:rPr lang="en-US" sz="2000" u="sng" dirty="0" smtClean="0">
                <a:solidFill>
                  <a:schemeClr val="hlink"/>
                </a:solidFill>
                <a:hlinkClick r:id="rId3"/>
              </a:rPr>
              <a:t>https://www.geeksforgeeks.org/calories-burnt-prediction-using-machine-learning</a:t>
            </a:r>
            <a:r>
              <a:rPr lang="en-US" sz="2000" u="sng" dirty="0" smtClean="0">
                <a:solidFill>
                  <a:schemeClr val="hlink"/>
                </a:solidFill>
                <a:hlinkClick r:id="rId3"/>
              </a:rPr>
              <a:t>/</a:t>
            </a:r>
            <a:endParaRPr lang="en-US" sz="2000" u="sng" dirty="0" smtClean="0">
              <a:solidFill>
                <a:schemeClr val="hlink"/>
              </a:solidFill>
            </a:endParaRPr>
          </a:p>
          <a:p>
            <a:pPr marL="0" lvl="0" indent="0">
              <a:spcBef>
                <a:spcPts val="0"/>
              </a:spcBef>
              <a:buSzPts val="2400"/>
            </a:pPr>
            <a:r>
              <a:rPr lang="en-US" sz="2000" dirty="0" smtClean="0">
                <a:hlinkClick r:id="rId4"/>
              </a:rPr>
              <a:t>https://</a:t>
            </a:r>
            <a:r>
              <a:rPr lang="en-US" sz="2000" dirty="0" smtClean="0">
                <a:hlinkClick r:id="rId4"/>
              </a:rPr>
              <a:t>ieeexplore.ieee.org/document/9776710</a:t>
            </a:r>
            <a:endParaRPr lang="en-US" sz="2000" dirty="0" smtClean="0"/>
          </a:p>
          <a:p>
            <a:pPr marL="0" lvl="0" indent="0">
              <a:spcBef>
                <a:spcPts val="0"/>
              </a:spcBef>
              <a:buSzPts val="2400"/>
            </a:pPr>
            <a:r>
              <a:rPr lang="en-US" sz="2000" dirty="0" smtClean="0">
                <a:hlinkClick r:id="rId5"/>
              </a:rPr>
              <a:t>https://</a:t>
            </a:r>
            <a:r>
              <a:rPr lang="en-US" sz="2000" dirty="0" smtClean="0">
                <a:hlinkClick r:id="rId5"/>
              </a:rPr>
              <a:t>www.researchgate.net/publication/372104285_A_Study_on_Calories_Burnt_Prediction_Using_Machine_Learning</a:t>
            </a:r>
            <a:endParaRPr lang="en-US" sz="2000" dirty="0" smtClean="0"/>
          </a:p>
          <a:p>
            <a:pPr marL="0" lvl="0" indent="0">
              <a:spcBef>
                <a:spcPts val="0"/>
              </a:spcBef>
              <a:buSzPts val="2400"/>
            </a:pPr>
            <a:endParaRPr lang="en-US" sz="2000" dirty="0" smtClean="0"/>
          </a:p>
          <a:p>
            <a:pPr marL="0" lvl="0" indent="0">
              <a:spcBef>
                <a:spcPts val="0"/>
              </a:spcBef>
              <a:buSzPts val="2400"/>
            </a:pPr>
            <a:endParaRPr sz="20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Custom 21">
      <a:dk1>
        <a:srgbClr val="000000"/>
      </a:dk1>
      <a:lt1>
        <a:srgbClr val="FFFFFF"/>
      </a:lt1>
      <a:dk2>
        <a:srgbClr val="0048B3"/>
      </a:dk2>
      <a:lt2>
        <a:srgbClr val="7C77B9"/>
      </a:lt2>
      <a:accent1>
        <a:srgbClr val="008EDC"/>
      </a:accent1>
      <a:accent2>
        <a:srgbClr val="7A0078"/>
      </a:accent2>
      <a:accent3>
        <a:srgbClr val="D30F64"/>
      </a:accent3>
      <a:accent4>
        <a:srgbClr val="006FC9"/>
      </a:accent4>
      <a:accent5>
        <a:srgbClr val="00FFFF"/>
      </a:accent5>
      <a:accent6>
        <a:srgbClr val="EEB902"/>
      </a:accent6>
      <a:hlink>
        <a:srgbClr val="D30F64"/>
      </a:hlink>
      <a:folHlink>
        <a:srgbClr val="D30F6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416</Words>
  <Application>Microsoft Office PowerPoint</Application>
  <PresentationFormat>Custom</PresentationFormat>
  <Paragraphs>60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vt:lpstr>
      <vt:lpstr>Office Theme</vt:lpstr>
      <vt:lpstr>Calories Prediction using Machine Learning</vt:lpstr>
      <vt:lpstr>AGENDA</vt:lpstr>
      <vt:lpstr>PROJECT STATEMENT</vt:lpstr>
      <vt:lpstr>PROJECT OVERVIEW</vt:lpstr>
      <vt:lpstr>SYSTEM DEVELOPMENT APPROACH</vt:lpstr>
      <vt:lpstr>ALGORITHM &amp; DEPLOYMENT</vt:lpstr>
      <vt:lpstr>RESULT</vt:lpstr>
      <vt:lpstr>CONCLUSION</vt:lpstr>
      <vt:lpstr>REFERENCE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FashionAI_Companion</dc:title>
  <cp:lastModifiedBy>Zebronic</cp:lastModifiedBy>
  <cp:revision>29</cp:revision>
  <dcterms:created xsi:type="dcterms:W3CDTF">2024-03-31T13:13:09Z</dcterms:created>
  <dcterms:modified xsi:type="dcterms:W3CDTF">2024-04-03T14:46:03Z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