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875F18-B7BC-451B-A332-34E443DBB24A}" v="21" dt="2024-09-02T09:26:10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n kaya" userId="4f67b7eaeef1cc5e" providerId="LiveId" clId="{F3875F18-B7BC-451B-A332-34E443DBB24A}"/>
    <pc:docChg chg="undo custSel addSld delSld modSld sldOrd">
      <pc:chgData name="baran kaya" userId="4f67b7eaeef1cc5e" providerId="LiveId" clId="{F3875F18-B7BC-451B-A332-34E443DBB24A}" dt="2024-09-02T09:27:51.834" v="600" actId="26606"/>
      <pc:docMkLst>
        <pc:docMk/>
      </pc:docMkLst>
      <pc:sldChg chg="addSp delSp modSp mod setBg">
        <pc:chgData name="baran kaya" userId="4f67b7eaeef1cc5e" providerId="LiveId" clId="{F3875F18-B7BC-451B-A332-34E443DBB24A}" dt="2024-09-02T09:17:48.385" v="556" actId="20577"/>
        <pc:sldMkLst>
          <pc:docMk/>
          <pc:sldMk cId="2761764165" sldId="256"/>
        </pc:sldMkLst>
        <pc:spChg chg="mod">
          <ac:chgData name="baran kaya" userId="4f67b7eaeef1cc5e" providerId="LiveId" clId="{F3875F18-B7BC-451B-A332-34E443DBB24A}" dt="2024-09-02T09:17:48.385" v="556" actId="20577"/>
          <ac:spMkLst>
            <pc:docMk/>
            <pc:sldMk cId="2761764165" sldId="256"/>
            <ac:spMk id="2" creationId="{B1BAEFD0-D2C3-1A54-E6E3-18ADF708C50B}"/>
          </ac:spMkLst>
        </pc:spChg>
        <pc:spChg chg="del">
          <ac:chgData name="baran kaya" userId="4f67b7eaeef1cc5e" providerId="LiveId" clId="{F3875F18-B7BC-451B-A332-34E443DBB24A}" dt="2024-09-02T08:18:44.301" v="544" actId="478"/>
          <ac:spMkLst>
            <pc:docMk/>
            <pc:sldMk cId="2761764165" sldId="256"/>
            <ac:spMk id="3" creationId="{5FB36D30-CCD9-B177-583F-430B2B11F1A6}"/>
          </ac:spMkLst>
        </pc:spChg>
        <pc:spChg chg="add">
          <ac:chgData name="baran kaya" userId="4f67b7eaeef1cc5e" providerId="LiveId" clId="{F3875F18-B7BC-451B-A332-34E443DBB24A}" dt="2024-09-02T08:19:11.610" v="545" actId="26606"/>
          <ac:spMkLst>
            <pc:docMk/>
            <pc:sldMk cId="2761764165" sldId="256"/>
            <ac:spMk id="7" creationId="{4E1BEB12-92AF-4445-98AD-4C7756E7C93B}"/>
          </ac:spMkLst>
        </pc:spChg>
        <pc:spChg chg="add">
          <ac:chgData name="baran kaya" userId="4f67b7eaeef1cc5e" providerId="LiveId" clId="{F3875F18-B7BC-451B-A332-34E443DBB24A}" dt="2024-09-02T08:19:11.610" v="545" actId="26606"/>
          <ac:spMkLst>
            <pc:docMk/>
            <pc:sldMk cId="2761764165" sldId="256"/>
            <ac:spMk id="9" creationId="{D0522C2C-7B5C-48A7-A969-03941E5D2E76}"/>
          </ac:spMkLst>
        </pc:spChg>
        <pc:spChg chg="add">
          <ac:chgData name="baran kaya" userId="4f67b7eaeef1cc5e" providerId="LiveId" clId="{F3875F18-B7BC-451B-A332-34E443DBB24A}" dt="2024-09-02T08:19:11.610" v="545" actId="26606"/>
          <ac:spMkLst>
            <pc:docMk/>
            <pc:sldMk cId="2761764165" sldId="256"/>
            <ac:spMk id="11" creationId="{9C682A1A-5B2D-4111-BBD6-620165633E5B}"/>
          </ac:spMkLst>
        </pc:spChg>
        <pc:spChg chg="add">
          <ac:chgData name="baran kaya" userId="4f67b7eaeef1cc5e" providerId="LiveId" clId="{F3875F18-B7BC-451B-A332-34E443DBB24A}" dt="2024-09-02T08:19:11.610" v="545" actId="26606"/>
          <ac:spMkLst>
            <pc:docMk/>
            <pc:sldMk cId="2761764165" sldId="256"/>
            <ac:spMk id="13" creationId="{D6EE29F2-D77F-4BD0-A20B-334D316A1C9D}"/>
          </ac:spMkLst>
        </pc:spChg>
        <pc:spChg chg="add">
          <ac:chgData name="baran kaya" userId="4f67b7eaeef1cc5e" providerId="LiveId" clId="{F3875F18-B7BC-451B-A332-34E443DBB24A}" dt="2024-09-02T08:19:11.610" v="545" actId="26606"/>
          <ac:spMkLst>
            <pc:docMk/>
            <pc:sldMk cId="2761764165" sldId="256"/>
            <ac:spMk id="15" creationId="{22D09ED2-868F-42C6-866E-F92E0CEF314F}"/>
          </ac:spMkLst>
        </pc:spChg>
      </pc:sldChg>
      <pc:sldChg chg="addSp delSp modSp mod">
        <pc:chgData name="baran kaya" userId="4f67b7eaeef1cc5e" providerId="LiveId" clId="{F3875F18-B7BC-451B-A332-34E443DBB24A}" dt="2024-09-02T08:12:47.750" v="481" actId="14100"/>
        <pc:sldMkLst>
          <pc:docMk/>
          <pc:sldMk cId="2689059722" sldId="257"/>
        </pc:sldMkLst>
        <pc:spChg chg="add del mod">
          <ac:chgData name="baran kaya" userId="4f67b7eaeef1cc5e" providerId="LiveId" clId="{F3875F18-B7BC-451B-A332-34E443DBB24A}" dt="2024-09-02T08:10:32.005" v="465" actId="931"/>
          <ac:spMkLst>
            <pc:docMk/>
            <pc:sldMk cId="2689059722" sldId="257"/>
            <ac:spMk id="22" creationId="{F9445074-E3D6-8268-3290-8D428E1F72C8}"/>
          </ac:spMkLst>
        </pc:spChg>
        <pc:spChg chg="add del mod">
          <ac:chgData name="baran kaya" userId="4f67b7eaeef1cc5e" providerId="LiveId" clId="{F3875F18-B7BC-451B-A332-34E443DBB24A}" dt="2024-09-02T08:11:24.952" v="474" actId="22"/>
          <ac:spMkLst>
            <pc:docMk/>
            <pc:sldMk cId="2689059722" sldId="257"/>
            <ac:spMk id="27" creationId="{58EE309B-B025-6270-5B58-EA28DD0F9D2F}"/>
          </ac:spMkLst>
        </pc:spChg>
        <pc:graphicFrameChg chg="add del modGraphic">
          <ac:chgData name="baran kaya" userId="4f67b7eaeef1cc5e" providerId="LiveId" clId="{F3875F18-B7BC-451B-A332-34E443DBB24A}" dt="2024-09-02T07:35:08.488" v="233" actId="478"/>
          <ac:graphicFrameMkLst>
            <pc:docMk/>
            <pc:sldMk cId="2689059722" sldId="257"/>
            <ac:graphicFrameMk id="13" creationId="{E12B5ADF-0CDB-ECF9-6F4A-1D562BF4CEB8}"/>
          </ac:graphicFrameMkLst>
        </pc:graphicFrameChg>
        <pc:picChg chg="del">
          <ac:chgData name="baran kaya" userId="4f67b7eaeef1cc5e" providerId="LiveId" clId="{F3875F18-B7BC-451B-A332-34E443DBB24A}" dt="2024-09-02T08:09:30.281" v="464" actId="478"/>
          <ac:picMkLst>
            <pc:docMk/>
            <pc:sldMk cId="2689059722" sldId="257"/>
            <ac:picMk id="7" creationId="{4A2DB5EA-12F0-1B96-C3BA-7571AA22A2BA}"/>
          </ac:picMkLst>
        </pc:picChg>
        <pc:picChg chg="add del mod">
          <ac:chgData name="baran kaya" userId="4f67b7eaeef1cc5e" providerId="LiveId" clId="{F3875F18-B7BC-451B-A332-34E443DBB24A}" dt="2024-09-02T08:10:55.642" v="473" actId="478"/>
          <ac:picMkLst>
            <pc:docMk/>
            <pc:sldMk cId="2689059722" sldId="257"/>
            <ac:picMk id="25" creationId="{F4BDF70B-A179-ECDF-C5C0-FB8E1A444447}"/>
          </ac:picMkLst>
        </pc:picChg>
        <pc:picChg chg="add mod ord">
          <ac:chgData name="baran kaya" userId="4f67b7eaeef1cc5e" providerId="LiveId" clId="{F3875F18-B7BC-451B-A332-34E443DBB24A}" dt="2024-09-02T08:12:47.750" v="481" actId="14100"/>
          <ac:picMkLst>
            <pc:docMk/>
            <pc:sldMk cId="2689059722" sldId="257"/>
            <ac:picMk id="29" creationId="{58D8DC47-CC5E-95D8-904C-6C5974C46586}"/>
          </ac:picMkLst>
        </pc:picChg>
      </pc:sldChg>
      <pc:sldChg chg="addSp delSp modSp mod setBg">
        <pc:chgData name="baran kaya" userId="4f67b7eaeef1cc5e" providerId="LiveId" clId="{F3875F18-B7BC-451B-A332-34E443DBB24A}" dt="2024-09-02T08:21:14.315" v="554" actId="14100"/>
        <pc:sldMkLst>
          <pc:docMk/>
          <pc:sldMk cId="3295105144" sldId="258"/>
        </pc:sldMkLst>
        <pc:spChg chg="mod">
          <ac:chgData name="baran kaya" userId="4f67b7eaeef1cc5e" providerId="LiveId" clId="{F3875F18-B7BC-451B-A332-34E443DBB24A}" dt="2024-09-02T08:21:14.315" v="554" actId="14100"/>
          <ac:spMkLst>
            <pc:docMk/>
            <pc:sldMk cId="3295105144" sldId="258"/>
            <ac:spMk id="2" creationId="{4C2AFAF9-B8FA-D07A-14DE-E8CB10FA1AF2}"/>
          </ac:spMkLst>
        </pc:spChg>
        <pc:spChg chg="mod ord">
          <ac:chgData name="baran kaya" userId="4f67b7eaeef1cc5e" providerId="LiveId" clId="{F3875F18-B7BC-451B-A332-34E443DBB24A}" dt="2024-09-02T08:21:10.945" v="553" actId="1076"/>
          <ac:spMkLst>
            <pc:docMk/>
            <pc:sldMk cId="3295105144" sldId="258"/>
            <ac:spMk id="3" creationId="{95D2E617-3D4B-9DBD-0C28-E9EE8C0C47BE}"/>
          </ac:spMkLst>
        </pc:spChg>
        <pc:spChg chg="add del">
          <ac:chgData name="baran kaya" userId="4f67b7eaeef1cc5e" providerId="LiveId" clId="{F3875F18-B7BC-451B-A332-34E443DBB24A}" dt="2024-09-01T13:50:47.597" v="5" actId="26606"/>
          <ac:spMkLst>
            <pc:docMk/>
            <pc:sldMk cId="3295105144" sldId="258"/>
            <ac:spMk id="10" creationId="{66E48AFA-8884-4F68-A44F-D2C1E8609C5A}"/>
          </ac:spMkLst>
        </pc:spChg>
        <pc:spChg chg="add del">
          <ac:chgData name="baran kaya" userId="4f67b7eaeef1cc5e" providerId="LiveId" clId="{F3875F18-B7BC-451B-A332-34E443DBB24A}" dt="2024-09-01T13:50:47.597" v="5" actId="26606"/>
          <ac:spMkLst>
            <pc:docMk/>
            <pc:sldMk cId="3295105144" sldId="258"/>
            <ac:spMk id="12" creationId="{969D19A6-08CB-498C-93EC-3FFB021FC68A}"/>
          </ac:spMkLst>
        </pc:spChg>
        <pc:picChg chg="add del mod">
          <ac:chgData name="baran kaya" userId="4f67b7eaeef1cc5e" providerId="LiveId" clId="{F3875F18-B7BC-451B-A332-34E443DBB24A}" dt="2024-09-01T13:50:37.602" v="4" actId="478"/>
          <ac:picMkLst>
            <pc:docMk/>
            <pc:sldMk cId="3295105144" sldId="258"/>
            <ac:picMk id="5" creationId="{8E2D19FB-5FBE-0262-F375-42047FBA2D62}"/>
          </ac:picMkLst>
        </pc:picChg>
        <pc:picChg chg="add">
          <ac:chgData name="baran kaya" userId="4f67b7eaeef1cc5e" providerId="LiveId" clId="{F3875F18-B7BC-451B-A332-34E443DBB24A}" dt="2024-09-01T13:50:47.597" v="5" actId="26606"/>
          <ac:picMkLst>
            <pc:docMk/>
            <pc:sldMk cId="3295105144" sldId="258"/>
            <ac:picMk id="14" creationId="{7907D25E-A2C4-AF0C-3878-A3155D3A90BD}"/>
          </ac:picMkLst>
        </pc:picChg>
        <pc:cxnChg chg="add">
          <ac:chgData name="baran kaya" userId="4f67b7eaeef1cc5e" providerId="LiveId" clId="{F3875F18-B7BC-451B-A332-34E443DBB24A}" dt="2024-09-01T13:50:47.597" v="5" actId="26606"/>
          <ac:cxnSpMkLst>
            <pc:docMk/>
            <pc:sldMk cId="3295105144" sldId="258"/>
            <ac:cxnSpMk id="18" creationId="{1503BFE4-729B-D9D0-C17B-501E6AF1127A}"/>
          </ac:cxnSpMkLst>
        </pc:cxnChg>
      </pc:sldChg>
      <pc:sldChg chg="addSp delSp modSp new mod setBg modClrScheme addAnim chgLayout">
        <pc:chgData name="baran kaya" userId="4f67b7eaeef1cc5e" providerId="LiveId" clId="{F3875F18-B7BC-451B-A332-34E443DBB24A}" dt="2024-09-01T14:16:16.675" v="95" actId="1076"/>
        <pc:sldMkLst>
          <pc:docMk/>
          <pc:sldMk cId="199005218" sldId="259"/>
        </pc:sldMkLst>
        <pc:spChg chg="add mod ord">
          <ac:chgData name="baran kaya" userId="4f67b7eaeef1cc5e" providerId="LiveId" clId="{F3875F18-B7BC-451B-A332-34E443DBB24A}" dt="2024-09-01T14:14:27.004" v="85" actId="26606"/>
          <ac:spMkLst>
            <pc:docMk/>
            <pc:sldMk cId="199005218" sldId="259"/>
            <ac:spMk id="4" creationId="{3BA13B3A-9B4B-CB07-B031-A641376708F7}"/>
          </ac:spMkLst>
        </pc:spChg>
        <pc:spChg chg="add del mod ord">
          <ac:chgData name="baran kaya" userId="4f67b7eaeef1cc5e" providerId="LiveId" clId="{F3875F18-B7BC-451B-A332-34E443DBB24A}" dt="2024-09-01T14:12:57.248" v="72" actId="478"/>
          <ac:spMkLst>
            <pc:docMk/>
            <pc:sldMk cId="199005218" sldId="259"/>
            <ac:spMk id="5" creationId="{8937D938-8A65-60E0-6266-5509B56156E4}"/>
          </ac:spMkLst>
        </pc:spChg>
        <pc:spChg chg="add del">
          <ac:chgData name="baran kaya" userId="4f67b7eaeef1cc5e" providerId="LiveId" clId="{F3875F18-B7BC-451B-A332-34E443DBB24A}" dt="2024-09-01T14:13:10.748" v="73" actId="26606"/>
          <ac:spMkLst>
            <pc:docMk/>
            <pc:sldMk cId="199005218" sldId="259"/>
            <ac:spMk id="7" creationId="{D009D6D5-DAC2-4A8B-A17A-E206B9012D09}"/>
          </ac:spMkLst>
        </pc:spChg>
        <pc:spChg chg="add del">
          <ac:chgData name="baran kaya" userId="4f67b7eaeef1cc5e" providerId="LiveId" clId="{F3875F18-B7BC-451B-A332-34E443DBB24A}" dt="2024-09-01T14:14:02.007" v="81" actId="26606"/>
          <ac:spMkLst>
            <pc:docMk/>
            <pc:sldMk cId="199005218" sldId="259"/>
            <ac:spMk id="12" creationId="{E91DC736-0EF8-4F87-9146-EBF1D2EE4D3D}"/>
          </ac:spMkLst>
        </pc:spChg>
        <pc:spChg chg="add del">
          <ac:chgData name="baran kaya" userId="4f67b7eaeef1cc5e" providerId="LiveId" clId="{F3875F18-B7BC-451B-A332-34E443DBB24A}" dt="2024-09-01T14:14:02.007" v="81" actId="26606"/>
          <ac:spMkLst>
            <pc:docMk/>
            <pc:sldMk cId="199005218" sldId="259"/>
            <ac:spMk id="14" creationId="{097CD68E-23E3-4007-8847-CD0944C4F7BE}"/>
          </ac:spMkLst>
        </pc:spChg>
        <pc:spChg chg="add del">
          <ac:chgData name="baran kaya" userId="4f67b7eaeef1cc5e" providerId="LiveId" clId="{F3875F18-B7BC-451B-A332-34E443DBB24A}" dt="2024-09-01T14:12:34.274" v="61" actId="26606"/>
          <ac:spMkLst>
            <pc:docMk/>
            <pc:sldMk cId="199005218" sldId="259"/>
            <ac:spMk id="15" creationId="{C73BBEEF-B456-4A39-B44B-5A53E698A15D}"/>
          </ac:spMkLst>
        </pc:spChg>
        <pc:spChg chg="add del">
          <ac:chgData name="baran kaya" userId="4f67b7eaeef1cc5e" providerId="LiveId" clId="{F3875F18-B7BC-451B-A332-34E443DBB24A}" dt="2024-09-01T14:14:02.007" v="81" actId="26606"/>
          <ac:spMkLst>
            <pc:docMk/>
            <pc:sldMk cId="199005218" sldId="259"/>
            <ac:spMk id="16" creationId="{AF2F604E-43BE-4DC3-B983-E071523364F8}"/>
          </ac:spMkLst>
        </pc:spChg>
        <pc:spChg chg="add del">
          <ac:chgData name="baran kaya" userId="4f67b7eaeef1cc5e" providerId="LiveId" clId="{F3875F18-B7BC-451B-A332-34E443DBB24A}" dt="2024-09-01T14:12:34.274" v="61" actId="26606"/>
          <ac:spMkLst>
            <pc:docMk/>
            <pc:sldMk cId="199005218" sldId="259"/>
            <ac:spMk id="17" creationId="{13A48C6C-3CC4-4EE5-A773-EC1EB7F59CD4}"/>
          </ac:spMkLst>
        </pc:spChg>
        <pc:spChg chg="add del">
          <ac:chgData name="baran kaya" userId="4f67b7eaeef1cc5e" providerId="LiveId" clId="{F3875F18-B7BC-451B-A332-34E443DBB24A}" dt="2024-09-01T14:14:02.007" v="81" actId="26606"/>
          <ac:spMkLst>
            <pc:docMk/>
            <pc:sldMk cId="199005218" sldId="259"/>
            <ac:spMk id="18" creationId="{08C9B587-E65E-4B52-B37C-ABEBB6E87928}"/>
          </ac:spMkLst>
        </pc:spChg>
        <pc:spChg chg="add del">
          <ac:chgData name="baran kaya" userId="4f67b7eaeef1cc5e" providerId="LiveId" clId="{F3875F18-B7BC-451B-A332-34E443DBB24A}" dt="2024-09-01T14:12:34.274" v="61" actId="26606"/>
          <ac:spMkLst>
            <pc:docMk/>
            <pc:sldMk cId="199005218" sldId="259"/>
            <ac:spMk id="19" creationId="{F489C2E0-4895-4B72-85EA-7EE9FAFFDC7E}"/>
          </ac:spMkLst>
        </pc:spChg>
        <pc:spChg chg="add del">
          <ac:chgData name="baran kaya" userId="4f67b7eaeef1cc5e" providerId="LiveId" clId="{F3875F18-B7BC-451B-A332-34E443DBB24A}" dt="2024-09-01T14:12:44.018" v="65" actId="26606"/>
          <ac:spMkLst>
            <pc:docMk/>
            <pc:sldMk cId="199005218" sldId="259"/>
            <ac:spMk id="21" creationId="{06DA9DF9-31F7-4056-B42E-878CC92417B8}"/>
          </ac:spMkLst>
        </pc:spChg>
        <pc:spChg chg="add del">
          <ac:chgData name="baran kaya" userId="4f67b7eaeef1cc5e" providerId="LiveId" clId="{F3875F18-B7BC-451B-A332-34E443DBB24A}" dt="2024-09-01T14:13:50.996" v="78" actId="26606"/>
          <ac:spMkLst>
            <pc:docMk/>
            <pc:sldMk cId="199005218" sldId="259"/>
            <ac:spMk id="23" creationId="{A8384FB5-9ADC-4DDC-881B-597D56F5B15D}"/>
          </ac:spMkLst>
        </pc:spChg>
        <pc:spChg chg="add del">
          <ac:chgData name="baran kaya" userId="4f67b7eaeef1cc5e" providerId="LiveId" clId="{F3875F18-B7BC-451B-A332-34E443DBB24A}" dt="2024-09-01T14:13:50.996" v="78" actId="26606"/>
          <ac:spMkLst>
            <pc:docMk/>
            <pc:sldMk cId="199005218" sldId="259"/>
            <ac:spMk id="25" creationId="{1199E1B1-A8C0-4FE8-A5A8-1CB41D69F857}"/>
          </ac:spMkLst>
        </pc:spChg>
        <pc:spChg chg="add del">
          <ac:chgData name="baran kaya" userId="4f67b7eaeef1cc5e" providerId="LiveId" clId="{F3875F18-B7BC-451B-A332-34E443DBB24A}" dt="2024-09-01T14:13:50.996" v="78" actId="26606"/>
          <ac:spMkLst>
            <pc:docMk/>
            <pc:sldMk cId="199005218" sldId="259"/>
            <ac:spMk id="27" creationId="{84A8DE83-DE75-4B41-9DB4-A7EC0B0DEC0B}"/>
          </ac:spMkLst>
        </pc:spChg>
        <pc:spChg chg="add del">
          <ac:chgData name="baran kaya" userId="4f67b7eaeef1cc5e" providerId="LiveId" clId="{F3875F18-B7BC-451B-A332-34E443DBB24A}" dt="2024-09-01T14:13:50.996" v="78" actId="26606"/>
          <ac:spMkLst>
            <pc:docMk/>
            <pc:sldMk cId="199005218" sldId="259"/>
            <ac:spMk id="29" creationId="{A7009A0A-BEF5-4EAC-AF15-E4F9F002E239}"/>
          </ac:spMkLst>
        </pc:spChg>
        <pc:spChg chg="add del">
          <ac:chgData name="baran kaya" userId="4f67b7eaeef1cc5e" providerId="LiveId" clId="{F3875F18-B7BC-451B-A332-34E443DBB24A}" dt="2024-09-01T14:14:02.007" v="80" actId="26606"/>
          <ac:spMkLst>
            <pc:docMk/>
            <pc:sldMk cId="199005218" sldId="259"/>
            <ac:spMk id="31" creationId="{BA79A7CF-01AF-4178-9369-94E0C90EB046}"/>
          </ac:spMkLst>
        </pc:spChg>
        <pc:spChg chg="add del">
          <ac:chgData name="baran kaya" userId="4f67b7eaeef1cc5e" providerId="LiveId" clId="{F3875F18-B7BC-451B-A332-34E443DBB24A}" dt="2024-09-01T14:14:02.007" v="80" actId="26606"/>
          <ac:spMkLst>
            <pc:docMk/>
            <pc:sldMk cId="199005218" sldId="259"/>
            <ac:spMk id="32" creationId="{99413ED5-9ED4-4772-BCE4-2BCAE6B12E35}"/>
          </ac:spMkLst>
        </pc:spChg>
        <pc:spChg chg="add del">
          <ac:chgData name="baran kaya" userId="4f67b7eaeef1cc5e" providerId="LiveId" clId="{F3875F18-B7BC-451B-A332-34E443DBB24A}" dt="2024-09-01T14:14:02.007" v="80" actId="26606"/>
          <ac:spMkLst>
            <pc:docMk/>
            <pc:sldMk cId="199005218" sldId="259"/>
            <ac:spMk id="33" creationId="{04357C93-F0CB-4A1C-8F77-4E9063789819}"/>
          </ac:spMkLst>
        </pc:spChg>
        <pc:spChg chg="add del">
          <ac:chgData name="baran kaya" userId="4f67b7eaeef1cc5e" providerId="LiveId" clId="{F3875F18-B7BC-451B-A332-34E443DBB24A}" dt="2024-09-01T14:14:02.007" v="80" actId="26606"/>
          <ac:spMkLst>
            <pc:docMk/>
            <pc:sldMk cId="199005218" sldId="259"/>
            <ac:spMk id="34" creationId="{90F533E9-6690-41A8-A372-4C6C622D028D}"/>
          </ac:spMkLst>
        </pc:spChg>
        <pc:spChg chg="add del">
          <ac:chgData name="baran kaya" userId="4f67b7eaeef1cc5e" providerId="LiveId" clId="{F3875F18-B7BC-451B-A332-34E443DBB24A}" dt="2024-09-01T14:14:27.004" v="85" actId="26606"/>
          <ac:spMkLst>
            <pc:docMk/>
            <pc:sldMk cId="199005218" sldId="259"/>
            <ac:spMk id="36" creationId="{665DBBEF-238B-476B-96AB-8AAC3224ECEA}"/>
          </ac:spMkLst>
        </pc:spChg>
        <pc:spChg chg="add del">
          <ac:chgData name="baran kaya" userId="4f67b7eaeef1cc5e" providerId="LiveId" clId="{F3875F18-B7BC-451B-A332-34E443DBB24A}" dt="2024-09-01T14:14:27.004" v="85" actId="26606"/>
          <ac:spMkLst>
            <pc:docMk/>
            <pc:sldMk cId="199005218" sldId="259"/>
            <ac:spMk id="37" creationId="{3FCFB1DE-0B7E-48CC-BA90-B2AB0889F9D6}"/>
          </ac:spMkLst>
        </pc:spChg>
        <pc:spChg chg="add del">
          <ac:chgData name="baran kaya" userId="4f67b7eaeef1cc5e" providerId="LiveId" clId="{F3875F18-B7BC-451B-A332-34E443DBB24A}" dt="2024-09-01T14:16:00.759" v="91" actId="26606"/>
          <ac:spMkLst>
            <pc:docMk/>
            <pc:sldMk cId="199005218" sldId="259"/>
            <ac:spMk id="42" creationId="{D12DDE76-C203-4047-9998-63900085B5E8}"/>
          </ac:spMkLst>
        </pc:spChg>
        <pc:spChg chg="add">
          <ac:chgData name="baran kaya" userId="4f67b7eaeef1cc5e" providerId="LiveId" clId="{F3875F18-B7BC-451B-A332-34E443DBB24A}" dt="2024-09-01T14:16:00.759" v="91" actId="26606"/>
          <ac:spMkLst>
            <pc:docMk/>
            <pc:sldMk cId="199005218" sldId="259"/>
            <ac:spMk id="47" creationId="{D12DDE76-C203-4047-9998-63900085B5E8}"/>
          </ac:spMkLst>
        </pc:spChg>
        <pc:picChg chg="add del mod ord">
          <ac:chgData name="baran kaya" userId="4f67b7eaeef1cc5e" providerId="LiveId" clId="{F3875F18-B7BC-451B-A332-34E443DBB24A}" dt="2024-09-01T14:13:41.778" v="75" actId="478"/>
          <ac:picMkLst>
            <pc:docMk/>
            <pc:sldMk cId="199005218" sldId="259"/>
            <ac:picMk id="3" creationId="{0499C9D6-7566-9F4B-DC3F-416FE6273228}"/>
          </ac:picMkLst>
        </pc:picChg>
        <pc:picChg chg="add del mod">
          <ac:chgData name="baran kaya" userId="4f67b7eaeef1cc5e" providerId="LiveId" clId="{F3875F18-B7BC-451B-A332-34E443DBB24A}" dt="2024-09-01T14:15:57.872" v="89" actId="478"/>
          <ac:picMkLst>
            <pc:docMk/>
            <pc:sldMk cId="199005218" sldId="259"/>
            <ac:picMk id="8" creationId="{97F670CD-C23B-1104-AD92-230DAA8B8A41}"/>
          </ac:picMkLst>
        </pc:picChg>
        <pc:picChg chg="add mod">
          <ac:chgData name="baran kaya" userId="4f67b7eaeef1cc5e" providerId="LiveId" clId="{F3875F18-B7BC-451B-A332-34E443DBB24A}" dt="2024-09-01T14:16:16.675" v="95" actId="1076"/>
          <ac:picMkLst>
            <pc:docMk/>
            <pc:sldMk cId="199005218" sldId="259"/>
            <ac:picMk id="11" creationId="{AF71BE15-C69A-2D6B-0ACA-974962F3B34B}"/>
          </ac:picMkLst>
        </pc:picChg>
        <pc:cxnChg chg="add del">
          <ac:chgData name="baran kaya" userId="4f67b7eaeef1cc5e" providerId="LiveId" clId="{F3875F18-B7BC-451B-A332-34E443DBB24A}" dt="2024-09-01T14:12:44.972" v="67" actId="26606"/>
          <ac:cxnSpMkLst>
            <pc:docMk/>
            <pc:sldMk cId="199005218" sldId="259"/>
            <ac:cxnSpMk id="10" creationId="{1503BFE4-729B-D9D0-C17B-501E6AF1127A}"/>
          </ac:cxnSpMkLst>
        </pc:cxnChg>
      </pc:sldChg>
      <pc:sldChg chg="addSp delSp modSp new mod ord setBg">
        <pc:chgData name="baran kaya" userId="4f67b7eaeef1cc5e" providerId="LiveId" clId="{F3875F18-B7BC-451B-A332-34E443DBB24A}" dt="2024-09-02T09:27:51.834" v="600" actId="26606"/>
        <pc:sldMkLst>
          <pc:docMk/>
          <pc:sldMk cId="4033383803" sldId="260"/>
        </pc:sldMkLst>
        <pc:spChg chg="mo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2" creationId="{86EB04B0-2480-8DD4-2FCF-4B810803AFF4}"/>
          </ac:spMkLst>
        </pc:spChg>
        <pc:spChg chg="del mo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3" creationId="{29DA5D95-D1D4-836A-6C27-C371267CB713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9" creationId="{BACC6370-2D7E-4714-9D71-7542949D7D5D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11" creationId="{256B2C21-A230-48C0-8DF1-C46611373C44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13" creationId="{3847E18C-932D-4C95-AABA-FEC7C9499AD7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15" creationId="{3150CB11-0C61-439E-910F-5787759E72A0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17" creationId="{43F8A58B-5155-44CE-A5FF-7647B47D0A7A}"/>
          </ac:spMkLst>
        </pc:spChg>
        <pc:spChg chg="add">
          <ac:chgData name="baran kaya" userId="4f67b7eaeef1cc5e" providerId="LiveId" clId="{F3875F18-B7BC-451B-A332-34E443DBB24A}" dt="2024-09-02T09:27:51.834" v="600" actId="26606"/>
          <ac:spMkLst>
            <pc:docMk/>
            <pc:sldMk cId="4033383803" sldId="260"/>
            <ac:spMk id="19" creationId="{443F2ACA-E6D6-4028-82DD-F03C262D5DE6}"/>
          </ac:spMkLst>
        </pc:spChg>
        <pc:graphicFrameChg chg="add">
          <ac:chgData name="baran kaya" userId="4f67b7eaeef1cc5e" providerId="LiveId" clId="{F3875F18-B7BC-451B-A332-34E443DBB24A}" dt="2024-09-02T09:27:51.834" v="600" actId="26606"/>
          <ac:graphicFrameMkLst>
            <pc:docMk/>
            <pc:sldMk cId="4033383803" sldId="260"/>
            <ac:graphicFrameMk id="5" creationId="{2B9242BC-6755-7854-CB76-0A52EFA0BF5B}"/>
          </ac:graphicFrameMkLst>
        </pc:graphicFrameChg>
      </pc:sldChg>
      <pc:sldChg chg="addSp delSp modSp new mod ord setBg delDesignElem chgLayout">
        <pc:chgData name="baran kaya" userId="4f67b7eaeef1cc5e" providerId="LiveId" clId="{F3875F18-B7BC-451B-A332-34E443DBB24A}" dt="2024-09-02T09:27:01.186" v="599" actId="1076"/>
        <pc:sldMkLst>
          <pc:docMk/>
          <pc:sldMk cId="556010682" sldId="261"/>
        </pc:sldMkLst>
        <pc:spChg chg="del">
          <ac:chgData name="baran kaya" userId="4f67b7eaeef1cc5e" providerId="LiveId" clId="{F3875F18-B7BC-451B-A332-34E443DBB24A}" dt="2024-09-02T07:47:32.595" v="304" actId="26606"/>
          <ac:spMkLst>
            <pc:docMk/>
            <pc:sldMk cId="556010682" sldId="261"/>
            <ac:spMk id="2" creationId="{AE08779F-BF98-F8D7-ABF1-C5488E45A3C6}"/>
          </ac:spMkLst>
        </pc:spChg>
        <pc:spChg chg="del">
          <ac:chgData name="baran kaya" userId="4f67b7eaeef1cc5e" providerId="LiveId" clId="{F3875F18-B7BC-451B-A332-34E443DBB24A}" dt="2024-09-02T07:47:28.907" v="301" actId="931"/>
          <ac:spMkLst>
            <pc:docMk/>
            <pc:sldMk cId="556010682" sldId="261"/>
            <ac:spMk id="3" creationId="{45BA2C5C-6A12-17AF-F0EB-7BFB78AD52D2}"/>
          </ac:spMkLst>
        </pc:spChg>
        <pc:spChg chg="add mod or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7" creationId="{1D233182-6F57-2A9A-AEAD-113F71538959}"/>
          </ac:spMkLst>
        </pc:spChg>
        <pc:spChg chg="add del mod">
          <ac:chgData name="baran kaya" userId="4f67b7eaeef1cc5e" providerId="LiveId" clId="{F3875F18-B7BC-451B-A332-34E443DBB24A}" dt="2024-09-02T09:25:04.011" v="578" actId="931"/>
          <ac:spMkLst>
            <pc:docMk/>
            <pc:sldMk cId="556010682" sldId="261"/>
            <ac:spMk id="9" creationId="{565E52B3-74B8-045A-7053-8A2FF75A439E}"/>
          </ac:spMkLst>
        </pc:spChg>
        <pc:spChg chg="add del">
          <ac:chgData name="baran kaya" userId="4f67b7eaeef1cc5e" providerId="LiveId" clId="{F3875F18-B7BC-451B-A332-34E443DBB24A}" dt="2024-09-02T07:49:02.124" v="322" actId="26606"/>
          <ac:spMkLst>
            <pc:docMk/>
            <pc:sldMk cId="556010682" sldId="261"/>
            <ac:spMk id="11" creationId="{A9F529C3-C941-49FD-8C67-82F134F64BDB}"/>
          </ac:spMkLst>
        </pc:spChg>
        <pc:spChg chg="add del">
          <ac:chgData name="baran kaya" userId="4f67b7eaeef1cc5e" providerId="LiveId" clId="{F3875F18-B7BC-451B-A332-34E443DBB24A}" dt="2024-09-02T07:49:02.124" v="322" actId="26606"/>
          <ac:spMkLst>
            <pc:docMk/>
            <pc:sldMk cId="556010682" sldId="261"/>
            <ac:spMk id="13" creationId="{20586029-32A0-47E5-9AEC-AE3ABA6B94D0}"/>
          </ac:spMkLst>
        </pc:spChg>
        <pc:spChg chg="add del mod">
          <ac:chgData name="baran kaya" userId="4f67b7eaeef1cc5e" providerId="LiveId" clId="{F3875F18-B7BC-451B-A332-34E443DBB24A}" dt="2024-09-02T09:25:59.209" v="581" actId="478"/>
          <ac:spMkLst>
            <pc:docMk/>
            <pc:sldMk cId="556010682" sldId="261"/>
            <ac:spMk id="16" creationId="{6A8D32BF-E05B-15C0-5642-1E4503135705}"/>
          </ac:spMkLst>
        </pc:spChg>
        <pc:spChg chg="add del">
          <ac:chgData name="baran kaya" userId="4f67b7eaeef1cc5e" providerId="LiveId" clId="{F3875F18-B7BC-451B-A332-34E443DBB24A}" dt="2024-09-02T09:24:13.122" v="557" actId="700"/>
          <ac:spMkLst>
            <pc:docMk/>
            <pc:sldMk cId="556010682" sldId="261"/>
            <ac:spMk id="20" creationId="{5F9CFCE6-877F-4858-B8BD-2C52CA8AFBC4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1" creationId="{7D0659F6-0853-468D-B1B2-44FDBE98B80F}"/>
          </ac:spMkLst>
        </pc:spChg>
        <pc:spChg chg="add del">
          <ac:chgData name="baran kaya" userId="4f67b7eaeef1cc5e" providerId="LiveId" clId="{F3875F18-B7BC-451B-A332-34E443DBB24A}" dt="2024-09-02T09:24:13.122" v="557" actId="700"/>
          <ac:spMkLst>
            <pc:docMk/>
            <pc:sldMk cId="556010682" sldId="261"/>
            <ac:spMk id="22" creationId="{8213F8A0-12AE-4514-8372-0DD766EC28EE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3" creationId="{2151139A-886F-4B97-8815-729AD3831BBD}"/>
          </ac:spMkLst>
        </pc:spChg>
        <pc:spChg chg="add del">
          <ac:chgData name="baran kaya" userId="4f67b7eaeef1cc5e" providerId="LiveId" clId="{F3875F18-B7BC-451B-A332-34E443DBB24A}" dt="2024-09-02T09:24:13.122" v="557" actId="700"/>
          <ac:spMkLst>
            <pc:docMk/>
            <pc:sldMk cId="556010682" sldId="261"/>
            <ac:spMk id="24" creationId="{9EFF17D4-9A8C-4CE5-B096-D8CCD4400437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5" creationId="{AB5E08C4-8CDD-4623-A5B8-E998C6DEE3B7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6" creationId="{15F33878-D502-4FFA-8ACE-F2AECDB2A23F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7" creationId="{AFFC87AC-C919-4FE5-BAC3-39509E001152}"/>
          </ac:spMkLst>
        </pc:spChg>
        <pc:spChg chg="add">
          <ac:chgData name="baran kaya" userId="4f67b7eaeef1cc5e" providerId="LiveId" clId="{F3875F18-B7BC-451B-A332-34E443DBB24A}" dt="2024-09-02T09:26:19.680" v="585" actId="26606"/>
          <ac:spMkLst>
            <pc:docMk/>
            <pc:sldMk cId="556010682" sldId="261"/>
            <ac:spMk id="28" creationId="{977ACDD7-882D-4B81-A213-84C82B96B01E}"/>
          </ac:spMkLst>
        </pc:spChg>
        <pc:spChg chg="add del">
          <ac:chgData name="baran kaya" userId="4f67b7eaeef1cc5e" providerId="LiveId" clId="{F3875F18-B7BC-451B-A332-34E443DBB24A}" dt="2024-09-02T07:50:19.496" v="325" actId="26606"/>
          <ac:spMkLst>
            <pc:docMk/>
            <pc:sldMk cId="556010682" sldId="261"/>
            <ac:spMk id="29" creationId="{664E23E2-7440-4E36-A67B-0F88C5F7E185}"/>
          </ac:spMkLst>
        </pc:spChg>
        <pc:spChg chg="add del">
          <ac:chgData name="baran kaya" userId="4f67b7eaeef1cc5e" providerId="LiveId" clId="{F3875F18-B7BC-451B-A332-34E443DBB24A}" dt="2024-09-02T07:50:19.496" v="325" actId="26606"/>
          <ac:spMkLst>
            <pc:docMk/>
            <pc:sldMk cId="556010682" sldId="261"/>
            <ac:spMk id="31" creationId="{B06949AE-010D-4C18-8AED-7872085ADD57}"/>
          </ac:spMkLst>
        </pc:spChg>
        <pc:spChg chg="add del">
          <ac:chgData name="baran kaya" userId="4f67b7eaeef1cc5e" providerId="LiveId" clId="{F3875F18-B7BC-451B-A332-34E443DBB24A}" dt="2024-09-02T07:50:19.496" v="325" actId="26606"/>
          <ac:spMkLst>
            <pc:docMk/>
            <pc:sldMk cId="556010682" sldId="261"/>
            <ac:spMk id="33" creationId="{FE54AADB-50C7-4293-94C0-27361A32B8CF}"/>
          </ac:spMkLst>
        </pc:spChg>
        <pc:picChg chg="add del mod ord">
          <ac:chgData name="baran kaya" userId="4f67b7eaeef1cc5e" providerId="LiveId" clId="{F3875F18-B7BC-451B-A332-34E443DBB24A}" dt="2024-09-02T09:24:40.849" v="576" actId="478"/>
          <ac:picMkLst>
            <pc:docMk/>
            <pc:sldMk cId="556010682" sldId="261"/>
            <ac:picMk id="5" creationId="{656176DB-F144-CA23-C477-E8A83A085D51}"/>
          </ac:picMkLst>
        </pc:picChg>
        <pc:picChg chg="add mod ord">
          <ac:chgData name="baran kaya" userId="4f67b7eaeef1cc5e" providerId="LiveId" clId="{F3875F18-B7BC-451B-A332-34E443DBB24A}" dt="2024-09-02T09:27:01.186" v="599" actId="1076"/>
          <ac:picMkLst>
            <pc:docMk/>
            <pc:sldMk cId="556010682" sldId="261"/>
            <ac:picMk id="6" creationId="{C12338DA-9573-428B-78C1-C02833A5042F}"/>
          </ac:picMkLst>
        </pc:picChg>
        <pc:picChg chg="add del mod">
          <ac:chgData name="baran kaya" userId="4f67b7eaeef1cc5e" providerId="LiveId" clId="{F3875F18-B7BC-451B-A332-34E443DBB24A}" dt="2024-09-02T09:25:56.333" v="580" actId="478"/>
          <ac:picMkLst>
            <pc:docMk/>
            <pc:sldMk cId="556010682" sldId="261"/>
            <ac:picMk id="12" creationId="{CE99C87E-838B-5153-66C1-58A67AA509DC}"/>
          </ac:picMkLst>
        </pc:picChg>
        <pc:picChg chg="add mod">
          <ac:chgData name="baran kaya" userId="4f67b7eaeef1cc5e" providerId="LiveId" clId="{F3875F18-B7BC-451B-A332-34E443DBB24A}" dt="2024-09-02T09:26:51.286" v="595" actId="14100"/>
          <ac:picMkLst>
            <pc:docMk/>
            <pc:sldMk cId="556010682" sldId="261"/>
            <ac:picMk id="18" creationId="{6924DCB4-5D4A-4203-9BDC-5D8C54BD0DBD}"/>
          </ac:picMkLst>
        </pc:picChg>
        <pc:cxnChg chg="add del">
          <ac:chgData name="baran kaya" userId="4f67b7eaeef1cc5e" providerId="LiveId" clId="{F3875F18-B7BC-451B-A332-34E443DBB24A}" dt="2024-09-02T07:49:02.124" v="322" actId="26606"/>
          <ac:cxnSpMkLst>
            <pc:docMk/>
            <pc:sldMk cId="556010682" sldId="261"/>
            <ac:cxnSpMk id="15" creationId="{8C730EAB-A532-4295-A302-FB4B90DB9F5E}"/>
          </ac:cxnSpMkLst>
        </pc:cxnChg>
      </pc:sldChg>
      <pc:sldChg chg="addSp delSp modSp new del mod ord">
        <pc:chgData name="baran kaya" userId="4f67b7eaeef1cc5e" providerId="LiveId" clId="{F3875F18-B7BC-451B-A332-34E443DBB24A}" dt="2024-09-02T07:46:58.192" v="297" actId="2696"/>
        <pc:sldMkLst>
          <pc:docMk/>
          <pc:sldMk cId="2897522078" sldId="261"/>
        </pc:sldMkLst>
        <pc:spChg chg="del">
          <ac:chgData name="baran kaya" userId="4f67b7eaeef1cc5e" providerId="LiveId" clId="{F3875F18-B7BC-451B-A332-34E443DBB24A}" dt="2024-09-02T07:38:02.881" v="235" actId="478"/>
          <ac:spMkLst>
            <pc:docMk/>
            <pc:sldMk cId="2897522078" sldId="261"/>
            <ac:spMk id="2" creationId="{95B4E178-360E-6BD4-F23E-735090FDB31F}"/>
          </ac:spMkLst>
        </pc:spChg>
        <pc:spChg chg="mod">
          <ac:chgData name="baran kaya" userId="4f67b7eaeef1cc5e" providerId="LiveId" clId="{F3875F18-B7BC-451B-A332-34E443DBB24A}" dt="2024-09-02T07:39:17.886" v="294" actId="20577"/>
          <ac:spMkLst>
            <pc:docMk/>
            <pc:sldMk cId="2897522078" sldId="261"/>
            <ac:spMk id="3" creationId="{62016B16-2003-AA13-14CD-FCDD223DFB6A}"/>
          </ac:spMkLst>
        </pc:spChg>
        <pc:picChg chg="add del mod">
          <ac:chgData name="baran kaya" userId="4f67b7eaeef1cc5e" providerId="LiveId" clId="{F3875F18-B7BC-451B-A332-34E443DBB24A}" dt="2024-09-02T07:38:56.010" v="292" actId="478"/>
          <ac:picMkLst>
            <pc:docMk/>
            <pc:sldMk cId="2897522078" sldId="261"/>
            <ac:picMk id="5" creationId="{9CFEE35F-BA98-29C8-B6BB-0E14215EC9A1}"/>
          </ac:picMkLst>
        </pc:picChg>
      </pc:sldChg>
      <pc:sldChg chg="addSp delSp modSp new mod setBg delDesignElem chgLayout">
        <pc:chgData name="baran kaya" userId="4f67b7eaeef1cc5e" providerId="LiveId" clId="{F3875F18-B7BC-451B-A332-34E443DBB24A}" dt="2024-09-02T08:01:06.882" v="450" actId="1076"/>
        <pc:sldMkLst>
          <pc:docMk/>
          <pc:sldMk cId="17045658" sldId="262"/>
        </pc:sldMkLst>
        <pc:spChg chg="del">
          <ac:chgData name="baran kaya" userId="4f67b7eaeef1cc5e" providerId="LiveId" clId="{F3875F18-B7BC-451B-A332-34E443DBB24A}" dt="2024-09-02T07:48:08.163" v="311" actId="478"/>
          <ac:spMkLst>
            <pc:docMk/>
            <pc:sldMk cId="17045658" sldId="262"/>
            <ac:spMk id="2" creationId="{30F8E5CF-C06A-461F-F7A0-2D936E1A86C6}"/>
          </ac:spMkLst>
        </pc:spChg>
        <pc:spChg chg="del">
          <ac:chgData name="baran kaya" userId="4f67b7eaeef1cc5e" providerId="LiveId" clId="{F3875F18-B7BC-451B-A332-34E443DBB24A}" dt="2024-09-02T07:48:03.058" v="308" actId="931"/>
          <ac:spMkLst>
            <pc:docMk/>
            <pc:sldMk cId="17045658" sldId="262"/>
            <ac:spMk id="3" creationId="{5ADA2E86-C332-6FDC-8048-6DD2E0131B5C}"/>
          </ac:spMkLst>
        </pc:spChg>
        <pc:spChg chg="add del mod">
          <ac:chgData name="baran kaya" userId="4f67b7eaeef1cc5e" providerId="LiveId" clId="{F3875F18-B7BC-451B-A332-34E443DBB24A}" dt="2024-09-02T07:51:00.575" v="329" actId="931"/>
          <ac:spMkLst>
            <pc:docMk/>
            <pc:sldMk cId="17045658" sldId="262"/>
            <ac:spMk id="7" creationId="{0A639E93-DC2C-EFD1-A85A-22C8361C8263}"/>
          </ac:spMkLst>
        </pc:spChg>
        <pc:spChg chg="add del">
          <ac:chgData name="baran kaya" userId="4f67b7eaeef1cc5e" providerId="LiveId" clId="{F3875F18-B7BC-451B-A332-34E443DBB24A}" dt="2024-09-02T07:59:06.293" v="407" actId="26606"/>
          <ac:spMkLst>
            <pc:docMk/>
            <pc:sldMk cId="17045658" sldId="262"/>
            <ac:spMk id="12" creationId="{43DF76B1-5174-4FAF-9D19-FFEE98426836}"/>
          </ac:spMkLst>
        </pc:spChg>
        <pc:spChg chg="add del">
          <ac:chgData name="baran kaya" userId="4f67b7eaeef1cc5e" providerId="LiveId" clId="{F3875F18-B7BC-451B-A332-34E443DBB24A}" dt="2024-09-02T07:59:09.606" v="409" actId="478"/>
          <ac:spMkLst>
            <pc:docMk/>
            <pc:sldMk cId="17045658" sldId="262"/>
            <ac:spMk id="13" creationId="{B218202E-A259-1928-79DD-B240A620C561}"/>
          </ac:spMkLst>
        </pc:spChg>
        <pc:spChg chg="add del">
          <ac:chgData name="baran kaya" userId="4f67b7eaeef1cc5e" providerId="LiveId" clId="{F3875F18-B7BC-451B-A332-34E443DBB24A}" dt="2024-09-02T07:59:06.293" v="407" actId="26606"/>
          <ac:spMkLst>
            <pc:docMk/>
            <pc:sldMk cId="17045658" sldId="262"/>
            <ac:spMk id="14" creationId="{DA2E7C1E-2B5A-4BBA-AE51-1CD8C19309D7}"/>
          </ac:spMkLst>
        </pc:spChg>
        <pc:spChg chg="add del mod">
          <ac:chgData name="baran kaya" userId="4f67b7eaeef1cc5e" providerId="LiveId" clId="{F3875F18-B7BC-451B-A332-34E443DBB24A}" dt="2024-09-02T07:52:39.450" v="352" actId="26606"/>
          <ac:spMkLst>
            <pc:docMk/>
            <pc:sldMk cId="17045658" sldId="262"/>
            <ac:spMk id="15" creationId="{ECFB942F-179B-C6E3-2287-4BFB2B18D92A}"/>
          </ac:spMkLst>
        </pc:spChg>
        <pc:spChg chg="add del">
          <ac:chgData name="baran kaya" userId="4f67b7eaeef1cc5e" providerId="LiveId" clId="{F3875F18-B7BC-451B-A332-34E443DBB24A}" dt="2024-09-02T07:52:12.171" v="340" actId="26606"/>
          <ac:spMkLst>
            <pc:docMk/>
            <pc:sldMk cId="17045658" sldId="262"/>
            <ac:spMk id="16" creationId="{7AA67C3D-6D28-4C64-81F8-295FC9396EB6}"/>
          </ac:spMkLst>
        </pc:spChg>
        <pc:spChg chg="add del">
          <ac:chgData name="baran kaya" userId="4f67b7eaeef1cc5e" providerId="LiveId" clId="{F3875F18-B7BC-451B-A332-34E443DBB24A}" dt="2024-09-02T07:59:11.306" v="410" actId="26606"/>
          <ac:spMkLst>
            <pc:docMk/>
            <pc:sldMk cId="17045658" sldId="262"/>
            <ac:spMk id="17" creationId="{73C994B4-9721-4148-9EEC-6793CECDE8DD}"/>
          </ac:spMkLst>
        </pc:spChg>
        <pc:spChg chg="add del">
          <ac:chgData name="baran kaya" userId="4f67b7eaeef1cc5e" providerId="LiveId" clId="{F3875F18-B7BC-451B-A332-34E443DBB24A}" dt="2024-09-02T07:52:12.171" v="340" actId="26606"/>
          <ac:spMkLst>
            <pc:docMk/>
            <pc:sldMk cId="17045658" sldId="262"/>
            <ac:spMk id="18" creationId="{8DBEAE55-3EA1-41D7-A212-5F7D8986C1F2}"/>
          </ac:spMkLst>
        </pc:spChg>
        <pc:spChg chg="add del">
          <ac:chgData name="baran kaya" userId="4f67b7eaeef1cc5e" providerId="LiveId" clId="{F3875F18-B7BC-451B-A332-34E443DBB24A}" dt="2024-09-02T07:59:11.306" v="410" actId="26606"/>
          <ac:spMkLst>
            <pc:docMk/>
            <pc:sldMk cId="17045658" sldId="262"/>
            <ac:spMk id="19" creationId="{F9D95E49-763A-4886-B038-82F734740554}"/>
          </ac:spMkLst>
        </pc:spChg>
        <pc:spChg chg="add del">
          <ac:chgData name="baran kaya" userId="4f67b7eaeef1cc5e" providerId="LiveId" clId="{F3875F18-B7BC-451B-A332-34E443DBB24A}" dt="2024-09-02T07:52:12.171" v="340" actId="26606"/>
          <ac:spMkLst>
            <pc:docMk/>
            <pc:sldMk cId="17045658" sldId="262"/>
            <ac:spMk id="20" creationId="{CFC5F0E7-644F-4101-BE72-12825CF537E7}"/>
          </ac:spMkLst>
        </pc:spChg>
        <pc:spChg chg="add del">
          <ac:chgData name="baran kaya" userId="4f67b7eaeef1cc5e" providerId="LiveId" clId="{F3875F18-B7BC-451B-A332-34E443DBB24A}" dt="2024-09-02T07:59:11.306" v="410" actId="26606"/>
          <ac:spMkLst>
            <pc:docMk/>
            <pc:sldMk cId="17045658" sldId="262"/>
            <ac:spMk id="21" creationId="{E43DC68B-54DD-4053-BE4D-615259684357}"/>
          </ac:spMkLst>
        </pc:spChg>
        <pc:spChg chg="add del">
          <ac:chgData name="baran kaya" userId="4f67b7eaeef1cc5e" providerId="LiveId" clId="{F3875F18-B7BC-451B-A332-34E443DBB24A}" dt="2024-09-02T07:52:12.171" v="340" actId="26606"/>
          <ac:spMkLst>
            <pc:docMk/>
            <pc:sldMk cId="17045658" sldId="262"/>
            <ac:spMk id="22" creationId="{74283919-7E00-4FC2-BFC9-3F56E58808F7}"/>
          </ac:spMkLst>
        </pc:spChg>
        <pc:spChg chg="add del">
          <ac:chgData name="baran kaya" userId="4f67b7eaeef1cc5e" providerId="LiveId" clId="{F3875F18-B7BC-451B-A332-34E443DBB24A}" dt="2024-09-02T07:59:11.306" v="410" actId="26606"/>
          <ac:spMkLst>
            <pc:docMk/>
            <pc:sldMk cId="17045658" sldId="262"/>
            <ac:spMk id="23" creationId="{36F31C88-3DEF-4EA8-AE3A-49441413FC54}"/>
          </ac:spMkLst>
        </pc:spChg>
        <pc:spChg chg="add del">
          <ac:chgData name="baran kaya" userId="4f67b7eaeef1cc5e" providerId="LiveId" clId="{F3875F18-B7BC-451B-A332-34E443DBB24A}" dt="2024-09-02T07:52:12.171" v="340" actId="26606"/>
          <ac:spMkLst>
            <pc:docMk/>
            <pc:sldMk cId="17045658" sldId="262"/>
            <ac:spMk id="24" creationId="{2217FF4A-5EDF-43B7-90EE-BDD9F1E9EAC2}"/>
          </ac:spMkLst>
        </pc:spChg>
        <pc:spChg chg="add del">
          <ac:chgData name="baran kaya" userId="4f67b7eaeef1cc5e" providerId="LiveId" clId="{F3875F18-B7BC-451B-A332-34E443DBB24A}" dt="2024-09-02T07:52:39.450" v="352" actId="26606"/>
          <ac:spMkLst>
            <pc:docMk/>
            <pc:sldMk cId="17045658" sldId="262"/>
            <ac:spMk id="26" creationId="{B95B9BA8-1D69-4796-85F5-B6D0BD52354B}"/>
          </ac:spMkLst>
        </pc:spChg>
        <pc:spChg chg="add mod ord">
          <ac:chgData name="baran kaya" userId="4f67b7eaeef1cc5e" providerId="LiveId" clId="{F3875F18-B7BC-451B-A332-34E443DBB24A}" dt="2024-09-02T08:01:06.882" v="450" actId="1076"/>
          <ac:spMkLst>
            <pc:docMk/>
            <pc:sldMk cId="17045658" sldId="262"/>
            <ac:spMk id="28" creationId="{B7925391-FF10-FD32-18ED-9BFC6A8CD934}"/>
          </ac:spMkLst>
        </pc:spChg>
        <pc:spChg chg="add del mod ord">
          <ac:chgData name="baran kaya" userId="4f67b7eaeef1cc5e" providerId="LiveId" clId="{F3875F18-B7BC-451B-A332-34E443DBB24A}" dt="2024-09-02T08:00:13.063" v="423" actId="478"/>
          <ac:spMkLst>
            <pc:docMk/>
            <pc:sldMk cId="17045658" sldId="262"/>
            <ac:spMk id="29" creationId="{4FE7FC80-DFD4-9CE4-B239-D5D860F1A957}"/>
          </ac:spMkLst>
        </pc:spChg>
        <pc:spChg chg="add del">
          <ac:chgData name="baran kaya" userId="4f67b7eaeef1cc5e" providerId="LiveId" clId="{F3875F18-B7BC-451B-A332-34E443DBB24A}" dt="2024-09-02T07:52:37.968" v="349" actId="26606"/>
          <ac:spMkLst>
            <pc:docMk/>
            <pc:sldMk cId="17045658" sldId="262"/>
            <ac:spMk id="31" creationId="{69D184B2-2226-4E31-BCCB-444330767440}"/>
          </ac:spMkLst>
        </pc:spChg>
        <pc:spChg chg="add del">
          <ac:chgData name="baran kaya" userId="4f67b7eaeef1cc5e" providerId="LiveId" clId="{F3875F18-B7BC-451B-A332-34E443DBB24A}" dt="2024-09-02T07:59:27.923" v="416" actId="26606"/>
          <ac:spMkLst>
            <pc:docMk/>
            <pc:sldMk cId="17045658" sldId="262"/>
            <ac:spMk id="32" creationId="{69D184B2-2226-4E31-BCCB-444330767440}"/>
          </ac:spMkLst>
        </pc:spChg>
        <pc:spChg chg="add del">
          <ac:chgData name="baran kaya" userId="4f67b7eaeef1cc5e" providerId="LiveId" clId="{F3875F18-B7BC-451B-A332-34E443DBB24A}" dt="2024-09-02T07:52:37.968" v="349" actId="26606"/>
          <ac:spMkLst>
            <pc:docMk/>
            <pc:sldMk cId="17045658" sldId="262"/>
            <ac:spMk id="33" creationId="{1AC4D4E3-486A-464A-8EC8-D44881097267}"/>
          </ac:spMkLst>
        </pc:spChg>
        <pc:spChg chg="add del">
          <ac:chgData name="baran kaya" userId="4f67b7eaeef1cc5e" providerId="LiveId" clId="{F3875F18-B7BC-451B-A332-34E443DBB24A}" dt="2024-09-02T07:59:27.923" v="416" actId="26606"/>
          <ac:spMkLst>
            <pc:docMk/>
            <pc:sldMk cId="17045658" sldId="262"/>
            <ac:spMk id="34" creationId="{1AC4D4E3-486A-464A-8EC8-D44881097267}"/>
          </ac:spMkLst>
        </pc:spChg>
        <pc:spChg chg="add del">
          <ac:chgData name="baran kaya" userId="4f67b7eaeef1cc5e" providerId="LiveId" clId="{F3875F18-B7BC-451B-A332-34E443DBB24A}" dt="2024-09-02T07:52:37.968" v="349" actId="26606"/>
          <ac:spMkLst>
            <pc:docMk/>
            <pc:sldMk cId="17045658" sldId="262"/>
            <ac:spMk id="35" creationId="{864DE13E-58EB-4475-B79C-0D4FC651239B}"/>
          </ac:spMkLst>
        </pc:spChg>
        <pc:spChg chg="add del">
          <ac:chgData name="baran kaya" userId="4f67b7eaeef1cc5e" providerId="LiveId" clId="{F3875F18-B7BC-451B-A332-34E443DBB24A}" dt="2024-09-02T07:59:27.923" v="416" actId="26606"/>
          <ac:spMkLst>
            <pc:docMk/>
            <pc:sldMk cId="17045658" sldId="262"/>
            <ac:spMk id="36" creationId="{864DE13E-58EB-4475-B79C-0D4FC651239B}"/>
          </ac:spMkLst>
        </pc:spChg>
        <pc:spChg chg="add del">
          <ac:chgData name="baran kaya" userId="4f67b7eaeef1cc5e" providerId="LiveId" clId="{F3875F18-B7BC-451B-A332-34E443DBB24A}" dt="2024-09-02T08:00:02.263" v="421" actId="700"/>
          <ac:spMkLst>
            <pc:docMk/>
            <pc:sldMk cId="17045658" sldId="262"/>
            <ac:spMk id="41" creationId="{69D184B2-2226-4E31-BCCB-444330767440}"/>
          </ac:spMkLst>
        </pc:spChg>
        <pc:spChg chg="add del">
          <ac:chgData name="baran kaya" userId="4f67b7eaeef1cc5e" providerId="LiveId" clId="{F3875F18-B7BC-451B-A332-34E443DBB24A}" dt="2024-09-02T07:52:37.307" v="347" actId="26606"/>
          <ac:spMkLst>
            <pc:docMk/>
            <pc:sldMk cId="17045658" sldId="262"/>
            <ac:spMk id="42" creationId="{2F19B711-C590-44D1-9AA8-9F143B0ED58A}"/>
          </ac:spMkLst>
        </pc:spChg>
        <pc:spChg chg="add del">
          <ac:chgData name="baran kaya" userId="4f67b7eaeef1cc5e" providerId="LiveId" clId="{F3875F18-B7BC-451B-A332-34E443DBB24A}" dt="2024-09-02T08:00:02.263" v="421" actId="700"/>
          <ac:spMkLst>
            <pc:docMk/>
            <pc:sldMk cId="17045658" sldId="262"/>
            <ac:spMk id="43" creationId="{1AC4D4E3-486A-464A-8EC8-D44881097267}"/>
          </ac:spMkLst>
        </pc:spChg>
        <pc:spChg chg="add del">
          <ac:chgData name="baran kaya" userId="4f67b7eaeef1cc5e" providerId="LiveId" clId="{F3875F18-B7BC-451B-A332-34E443DBB24A}" dt="2024-09-02T07:52:37.307" v="347" actId="26606"/>
          <ac:spMkLst>
            <pc:docMk/>
            <pc:sldMk cId="17045658" sldId="262"/>
            <ac:spMk id="44" creationId="{C0C79CF2-6A1C-4636-84CE-ABB2BE191D23}"/>
          </ac:spMkLst>
        </pc:spChg>
        <pc:spChg chg="add del">
          <ac:chgData name="baran kaya" userId="4f67b7eaeef1cc5e" providerId="LiveId" clId="{F3875F18-B7BC-451B-A332-34E443DBB24A}" dt="2024-09-02T08:00:02.263" v="421" actId="700"/>
          <ac:spMkLst>
            <pc:docMk/>
            <pc:sldMk cId="17045658" sldId="262"/>
            <ac:spMk id="45" creationId="{864DE13E-58EB-4475-B79C-0D4FC651239B}"/>
          </ac:spMkLst>
        </pc:spChg>
        <pc:spChg chg="add del">
          <ac:chgData name="baran kaya" userId="4f67b7eaeef1cc5e" providerId="LiveId" clId="{F3875F18-B7BC-451B-A332-34E443DBB24A}" dt="2024-09-02T07:52:37.307" v="347" actId="26606"/>
          <ac:spMkLst>
            <pc:docMk/>
            <pc:sldMk cId="17045658" sldId="262"/>
            <ac:spMk id="46" creationId="{7A5D17DF-AD65-402C-A95C-F13C770C9FCD}"/>
          </ac:spMkLst>
        </pc:spChg>
        <pc:picChg chg="add del mod">
          <ac:chgData name="baran kaya" userId="4f67b7eaeef1cc5e" providerId="LiveId" clId="{F3875F18-B7BC-451B-A332-34E443DBB24A}" dt="2024-09-02T07:48:17.031" v="313" actId="21"/>
          <ac:picMkLst>
            <pc:docMk/>
            <pc:sldMk cId="17045658" sldId="262"/>
            <ac:picMk id="5" creationId="{DD1F07C9-8494-6D3D-6B2E-89B3E926EB65}"/>
          </ac:picMkLst>
        </pc:picChg>
        <pc:picChg chg="add mod">
          <ac:chgData name="baran kaya" userId="4f67b7eaeef1cc5e" providerId="LiveId" clId="{F3875F18-B7BC-451B-A332-34E443DBB24A}" dt="2024-09-02T08:01:01.072" v="449" actId="1076"/>
          <ac:picMkLst>
            <pc:docMk/>
            <pc:sldMk cId="17045658" sldId="262"/>
            <ac:picMk id="9" creationId="{23B1860F-5BD1-B322-8E7C-5BEA079D3F6B}"/>
          </ac:picMkLst>
        </pc:picChg>
        <pc:picChg chg="add mod">
          <ac:chgData name="baran kaya" userId="4f67b7eaeef1cc5e" providerId="LiveId" clId="{F3875F18-B7BC-451B-A332-34E443DBB24A}" dt="2024-09-02T07:52:40.544" v="356" actId="931"/>
          <ac:picMkLst>
            <pc:docMk/>
            <pc:sldMk cId="17045658" sldId="262"/>
            <ac:picMk id="11" creationId="{762D85D5-4084-4A69-38D1-3D9AE980BF39}"/>
          </ac:picMkLst>
        </pc:picChg>
        <pc:cxnChg chg="add del">
          <ac:chgData name="baran kaya" userId="4f67b7eaeef1cc5e" providerId="LiveId" clId="{F3875F18-B7BC-451B-A332-34E443DBB24A}" dt="2024-09-02T07:59:11.306" v="410" actId="26606"/>
          <ac:cxnSpMkLst>
            <pc:docMk/>
            <pc:sldMk cId="17045658" sldId="262"/>
            <ac:cxnSpMk id="25" creationId="{F085D7B9-E066-4923-8CB7-294BF306296A}"/>
          </ac:cxnSpMkLst>
        </pc:cxnChg>
        <pc:cxnChg chg="add del">
          <ac:chgData name="baran kaya" userId="4f67b7eaeef1cc5e" providerId="LiveId" clId="{F3875F18-B7BC-451B-A332-34E443DBB24A}" dt="2024-09-02T07:59:11.306" v="410" actId="26606"/>
          <ac:cxnSpMkLst>
            <pc:docMk/>
            <pc:sldMk cId="17045658" sldId="262"/>
            <ac:cxnSpMk id="27" creationId="{5EACA08E-D537-41C6-96A5-5900E05D3217}"/>
          </ac:cxnSpMkLst>
        </pc:cxnChg>
        <pc:cxnChg chg="add del">
          <ac:chgData name="baran kaya" userId="4f67b7eaeef1cc5e" providerId="LiveId" clId="{F3875F18-B7BC-451B-A332-34E443DBB24A}" dt="2024-09-02T07:52:37.968" v="349" actId="26606"/>
          <ac:cxnSpMkLst>
            <pc:docMk/>
            <pc:sldMk cId="17045658" sldId="262"/>
            <ac:cxnSpMk id="37" creationId="{02E9B2EE-76CA-47F3-9977-3F2FCB7FD252}"/>
          </ac:cxnSpMkLst>
        </pc:cxnChg>
      </pc:sldChg>
      <pc:sldChg chg="addSp delSp modSp new mod setBg">
        <pc:chgData name="baran kaya" userId="4f67b7eaeef1cc5e" providerId="LiveId" clId="{F3875F18-B7BC-451B-A332-34E443DBB24A}" dt="2024-09-02T07:56:18.588" v="388" actId="14100"/>
        <pc:sldMkLst>
          <pc:docMk/>
          <pc:sldMk cId="2849559062" sldId="263"/>
        </pc:sldMkLst>
        <pc:spChg chg="del">
          <ac:chgData name="baran kaya" userId="4f67b7eaeef1cc5e" providerId="LiveId" clId="{F3875F18-B7BC-451B-A332-34E443DBB24A}" dt="2024-09-02T07:54:38.788" v="364" actId="478"/>
          <ac:spMkLst>
            <pc:docMk/>
            <pc:sldMk cId="2849559062" sldId="263"/>
            <ac:spMk id="2" creationId="{48914B59-1E69-CAE0-4DAD-70043DE9FC3E}"/>
          </ac:spMkLst>
        </pc:spChg>
        <pc:spChg chg="del">
          <ac:chgData name="baran kaya" userId="4f67b7eaeef1cc5e" providerId="LiveId" clId="{F3875F18-B7BC-451B-A332-34E443DBB24A}" dt="2024-09-02T07:54:35.472" v="361" actId="931"/>
          <ac:spMkLst>
            <pc:docMk/>
            <pc:sldMk cId="2849559062" sldId="263"/>
            <ac:spMk id="3" creationId="{9DB3F500-ED25-C4C1-8467-8AB5B77DF598}"/>
          </ac:spMkLst>
        </pc:spChg>
        <pc:spChg chg="add">
          <ac:chgData name="baran kaya" userId="4f67b7eaeef1cc5e" providerId="LiveId" clId="{F3875F18-B7BC-451B-A332-34E443DBB24A}" dt="2024-09-02T07:55:12.652" v="373" actId="26606"/>
          <ac:spMkLst>
            <pc:docMk/>
            <pc:sldMk cId="2849559062" sldId="263"/>
            <ac:spMk id="14" creationId="{799448F2-0E5B-42DA-B2D1-11A14E947BD4}"/>
          </ac:spMkLst>
        </pc:spChg>
        <pc:spChg chg="add">
          <ac:chgData name="baran kaya" userId="4f67b7eaeef1cc5e" providerId="LiveId" clId="{F3875F18-B7BC-451B-A332-34E443DBB24A}" dt="2024-09-02T07:55:12.652" v="373" actId="26606"/>
          <ac:spMkLst>
            <pc:docMk/>
            <pc:sldMk cId="2849559062" sldId="263"/>
            <ac:spMk id="16" creationId="{4E8A7552-20E1-4F34-ADAB-C1DB6634D47E}"/>
          </ac:spMkLst>
        </pc:spChg>
        <pc:picChg chg="add mod">
          <ac:chgData name="baran kaya" userId="4f67b7eaeef1cc5e" providerId="LiveId" clId="{F3875F18-B7BC-451B-A332-34E443DBB24A}" dt="2024-09-02T07:56:18.588" v="388" actId="14100"/>
          <ac:picMkLst>
            <pc:docMk/>
            <pc:sldMk cId="2849559062" sldId="263"/>
            <ac:picMk id="5" creationId="{4A3DF38C-EB4D-5C0C-45AF-6214C9CC260A}"/>
          </ac:picMkLst>
        </pc:picChg>
        <pc:picChg chg="add mod">
          <ac:chgData name="baran kaya" userId="4f67b7eaeef1cc5e" providerId="LiveId" clId="{F3875F18-B7BC-451B-A332-34E443DBB24A}" dt="2024-09-02T07:55:39.261" v="381" actId="14100"/>
          <ac:picMkLst>
            <pc:docMk/>
            <pc:sldMk cId="2849559062" sldId="263"/>
            <ac:picMk id="7" creationId="{BFFF837E-101F-7118-BBB4-E36F1B75B88A}"/>
          </ac:picMkLst>
        </pc:picChg>
        <pc:picChg chg="add mod ord">
          <ac:chgData name="baran kaya" userId="4f67b7eaeef1cc5e" providerId="LiveId" clId="{F3875F18-B7BC-451B-A332-34E443DBB24A}" dt="2024-09-02T07:56:01.110" v="387" actId="14100"/>
          <ac:picMkLst>
            <pc:docMk/>
            <pc:sldMk cId="2849559062" sldId="263"/>
            <ac:picMk id="9" creationId="{F348C1D0-C662-C6E3-1CD1-4444176928D2}"/>
          </ac:picMkLst>
        </pc:picChg>
      </pc:sldChg>
      <pc:sldChg chg="addSp delSp modSp new mod setBg">
        <pc:chgData name="baran kaya" userId="4f67b7eaeef1cc5e" providerId="LiveId" clId="{F3875F18-B7BC-451B-A332-34E443DBB24A}" dt="2024-09-02T07:58:30.498" v="405" actId="26606"/>
        <pc:sldMkLst>
          <pc:docMk/>
          <pc:sldMk cId="9360684" sldId="264"/>
        </pc:sldMkLst>
        <pc:spChg chg="del">
          <ac:chgData name="baran kaya" userId="4f67b7eaeef1cc5e" providerId="LiveId" clId="{F3875F18-B7BC-451B-A332-34E443DBB24A}" dt="2024-09-02T07:56:57.193" v="392" actId="478"/>
          <ac:spMkLst>
            <pc:docMk/>
            <pc:sldMk cId="9360684" sldId="264"/>
            <ac:spMk id="2" creationId="{2E1DD743-7675-F6E7-5F98-9BD8EE876457}"/>
          </ac:spMkLst>
        </pc:spChg>
        <pc:spChg chg="del">
          <ac:chgData name="baran kaya" userId="4f67b7eaeef1cc5e" providerId="LiveId" clId="{F3875F18-B7BC-451B-A332-34E443DBB24A}" dt="2024-09-02T07:56:53.955" v="389" actId="931"/>
          <ac:spMkLst>
            <pc:docMk/>
            <pc:sldMk cId="9360684" sldId="264"/>
            <ac:spMk id="3" creationId="{ED15C3B4-740F-4015-AF8F-93011CC2FB8C}"/>
          </ac:spMkLst>
        </pc:spChg>
        <pc:spChg chg="add del mod">
          <ac:chgData name="baran kaya" userId="4f67b7eaeef1cc5e" providerId="LiveId" clId="{F3875F18-B7BC-451B-A332-34E443DBB24A}" dt="2024-09-02T07:58:19.275" v="401" actId="26606"/>
          <ac:spMkLst>
            <pc:docMk/>
            <pc:sldMk cId="9360684" sldId="264"/>
            <ac:spMk id="7" creationId="{E40672B5-2E63-D7BD-FD10-F49E65ED8994}"/>
          </ac:spMkLst>
        </pc:spChg>
        <pc:spChg chg="add">
          <ac:chgData name="baran kaya" userId="4f67b7eaeef1cc5e" providerId="LiveId" clId="{F3875F18-B7BC-451B-A332-34E443DBB24A}" dt="2024-09-02T07:58:30.498" v="405" actId="26606"/>
          <ac:spMkLst>
            <pc:docMk/>
            <pc:sldMk cId="9360684" sldId="264"/>
            <ac:spMk id="14" creationId="{DA2E7C1E-2B5A-4BBA-AE51-1CD8C19309D7}"/>
          </ac:spMkLst>
        </pc:spChg>
        <pc:spChg chg="add">
          <ac:chgData name="baran kaya" userId="4f67b7eaeef1cc5e" providerId="LiveId" clId="{F3875F18-B7BC-451B-A332-34E443DBB24A}" dt="2024-09-02T07:58:30.498" v="405" actId="26606"/>
          <ac:spMkLst>
            <pc:docMk/>
            <pc:sldMk cId="9360684" sldId="264"/>
            <ac:spMk id="16" creationId="{43DF76B1-5174-4FAF-9D19-FFEE98426836}"/>
          </ac:spMkLst>
        </pc:spChg>
        <pc:picChg chg="add del mod">
          <ac:chgData name="baran kaya" userId="4f67b7eaeef1cc5e" providerId="LiveId" clId="{F3875F18-B7BC-451B-A332-34E443DBB24A}" dt="2024-09-02T07:57:36.857" v="399" actId="478"/>
          <ac:picMkLst>
            <pc:docMk/>
            <pc:sldMk cId="9360684" sldId="264"/>
            <ac:picMk id="5" creationId="{2D116BA1-7616-CD53-F15A-FAF9FACF5136}"/>
          </ac:picMkLst>
        </pc:picChg>
        <pc:picChg chg="add mod">
          <ac:chgData name="baran kaya" userId="4f67b7eaeef1cc5e" providerId="LiveId" clId="{F3875F18-B7BC-451B-A332-34E443DBB24A}" dt="2024-09-02T07:58:30.498" v="405" actId="26606"/>
          <ac:picMkLst>
            <pc:docMk/>
            <pc:sldMk cId="9360684" sldId="264"/>
            <ac:picMk id="9" creationId="{A03DD01A-238D-1019-C3C2-F351D9089337}"/>
          </ac:picMkLst>
        </pc:picChg>
      </pc:sldChg>
      <pc:sldChg chg="addSp delSp modSp new mod setBg">
        <pc:chgData name="baran kaya" userId="4f67b7eaeef1cc5e" providerId="LiveId" clId="{F3875F18-B7BC-451B-A332-34E443DBB24A}" dt="2024-09-02T08:02:54.261" v="463" actId="1076"/>
        <pc:sldMkLst>
          <pc:docMk/>
          <pc:sldMk cId="2971664996" sldId="265"/>
        </pc:sldMkLst>
        <pc:spChg chg="del">
          <ac:chgData name="baran kaya" userId="4f67b7eaeef1cc5e" providerId="LiveId" clId="{F3875F18-B7BC-451B-A332-34E443DBB24A}" dt="2024-09-02T08:02:28.768" v="455" actId="478"/>
          <ac:spMkLst>
            <pc:docMk/>
            <pc:sldMk cId="2971664996" sldId="265"/>
            <ac:spMk id="2" creationId="{6250A7A9-2359-C3C3-138D-F18CC4043B54}"/>
          </ac:spMkLst>
        </pc:spChg>
        <pc:spChg chg="del">
          <ac:chgData name="baran kaya" userId="4f67b7eaeef1cc5e" providerId="LiveId" clId="{F3875F18-B7BC-451B-A332-34E443DBB24A}" dt="2024-09-02T08:02:23.478" v="452" actId="931"/>
          <ac:spMkLst>
            <pc:docMk/>
            <pc:sldMk cId="2971664996" sldId="265"/>
            <ac:spMk id="3" creationId="{9A41D67A-46F2-6CA2-6471-1A466856619A}"/>
          </ac:spMkLst>
        </pc:spChg>
        <pc:spChg chg="add">
          <ac:chgData name="baran kaya" userId="4f67b7eaeef1cc5e" providerId="LiveId" clId="{F3875F18-B7BC-451B-A332-34E443DBB24A}" dt="2024-09-02T08:02:35.081" v="458" actId="26606"/>
          <ac:spMkLst>
            <pc:docMk/>
            <pc:sldMk cId="2971664996" sldId="265"/>
            <ac:spMk id="10" creationId="{1500B4A4-B1F1-41EA-886A-B8A210DBCA3B}"/>
          </ac:spMkLst>
        </pc:spChg>
        <pc:spChg chg="add">
          <ac:chgData name="baran kaya" userId="4f67b7eaeef1cc5e" providerId="LiveId" clId="{F3875F18-B7BC-451B-A332-34E443DBB24A}" dt="2024-09-02T08:02:35.081" v="458" actId="26606"/>
          <ac:spMkLst>
            <pc:docMk/>
            <pc:sldMk cId="2971664996" sldId="265"/>
            <ac:spMk id="12" creationId="{5E55A99C-0BDC-4DBE-8E40-9FA66F629FA1}"/>
          </ac:spMkLst>
        </pc:spChg>
        <pc:picChg chg="add mod">
          <ac:chgData name="baran kaya" userId="4f67b7eaeef1cc5e" providerId="LiveId" clId="{F3875F18-B7BC-451B-A332-34E443DBB24A}" dt="2024-09-02T08:02:54.261" v="463" actId="1076"/>
          <ac:picMkLst>
            <pc:docMk/>
            <pc:sldMk cId="2971664996" sldId="265"/>
            <ac:picMk id="5" creationId="{4C0EF3D5-E349-B713-EF94-AB61EECC7110}"/>
          </ac:picMkLst>
        </pc:picChg>
      </pc:sldChg>
      <pc:sldChg chg="addSp delSp modSp new mod setBg modClrScheme addAnim chgLayout">
        <pc:chgData name="baran kaya" userId="4f67b7eaeef1cc5e" providerId="LiveId" clId="{F3875F18-B7BC-451B-A332-34E443DBB24A}" dt="2024-09-02T08:18:22.025" v="543" actId="20577"/>
        <pc:sldMkLst>
          <pc:docMk/>
          <pc:sldMk cId="4031608588" sldId="266"/>
        </pc:sldMkLst>
        <pc:spChg chg="add mod">
          <ac:chgData name="baran kaya" userId="4f67b7eaeef1cc5e" providerId="LiveId" clId="{F3875F18-B7BC-451B-A332-34E443DBB24A}" dt="2024-09-02T08:18:22.025" v="543" actId="20577"/>
          <ac:spMkLst>
            <pc:docMk/>
            <pc:sldMk cId="4031608588" sldId="266"/>
            <ac:spMk id="2" creationId="{647C7102-A083-0A0D-7574-64CFF7A9A044}"/>
          </ac:spMkLst>
        </pc:spChg>
        <pc:spChg chg="add del mod">
          <ac:chgData name="baran kaya" userId="4f67b7eaeef1cc5e" providerId="LiveId" clId="{F3875F18-B7BC-451B-A332-34E443DBB24A}" dt="2024-09-02T08:18:03.494" v="537" actId="478"/>
          <ac:spMkLst>
            <pc:docMk/>
            <pc:sldMk cId="4031608588" sldId="266"/>
            <ac:spMk id="3" creationId="{704875E8-D64B-4BF9-3DC1-A2BF7139CDBC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7" creationId="{6F5A5072-7B47-4D32-B52A-4EBBF590B8A5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9" creationId="{9715DAF0-AE1B-46C9-8A6B-DB2AA05AB91D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11" creationId="{6016219D-510E-4184-9090-6D5578A87BD1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13" creationId="{AFF4A713-7B75-4B21-90D7-5AB19547C728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15" creationId="{DC631C0B-6DA6-4E57-8231-CE32B3434A7E}"/>
          </ac:spMkLst>
        </pc:spChg>
        <pc:spChg chg="add">
          <ac:chgData name="baran kaya" userId="4f67b7eaeef1cc5e" providerId="LiveId" clId="{F3875F18-B7BC-451B-A332-34E443DBB24A}" dt="2024-09-02T08:18:13.045" v="538" actId="26606"/>
          <ac:spMkLst>
            <pc:docMk/>
            <pc:sldMk cId="4031608588" sldId="266"/>
            <ac:spMk id="17" creationId="{C29501E6-A978-4A61-9689-9085AF97A53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882020-9C5B-41EC-8DA1-E87E1C6B0C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5EB686-AE28-41DA-9DEE-D2D612181E5F}">
      <dgm:prSet/>
      <dgm:spPr/>
      <dgm:t>
        <a:bodyPr/>
        <a:lstStyle/>
        <a:p>
          <a:r>
            <a:rPr lang="tr-TR"/>
            <a:t>Spring Boot ile React arasında veri alışverişini sağlamak ve her iki katmanın birbiriyle uyumlu çalışmasını ögrendim.</a:t>
          </a:r>
          <a:endParaRPr lang="en-US"/>
        </a:p>
      </dgm:t>
    </dgm:pt>
    <dgm:pt modelId="{D91BA576-A412-4F82-BFF2-8FF9C23DE9ED}" type="parTrans" cxnId="{FFABCF3A-484E-4BCE-92DF-C48E334C65AB}">
      <dgm:prSet/>
      <dgm:spPr/>
      <dgm:t>
        <a:bodyPr/>
        <a:lstStyle/>
        <a:p>
          <a:endParaRPr lang="en-US"/>
        </a:p>
      </dgm:t>
    </dgm:pt>
    <dgm:pt modelId="{7C8364A7-9E0C-43B0-837F-788D46AA26F2}" type="sibTrans" cxnId="{FFABCF3A-484E-4BCE-92DF-C48E334C65AB}">
      <dgm:prSet/>
      <dgm:spPr/>
      <dgm:t>
        <a:bodyPr/>
        <a:lstStyle/>
        <a:p>
          <a:endParaRPr lang="en-US"/>
        </a:p>
      </dgm:t>
    </dgm:pt>
    <dgm:pt modelId="{0B7BDBBB-21AD-4F03-8486-DDD5BC7C7AB4}">
      <dgm:prSet/>
      <dgm:spPr/>
      <dgm:t>
        <a:bodyPr/>
        <a:lstStyle/>
        <a:p>
          <a:r>
            <a:rPr lang="tr-TR"/>
            <a:t>Kullanıcı kimlik doğrulaması ve yetkilendirme işlemleri için JWT kullanmayı öğrendim.</a:t>
          </a:r>
          <a:endParaRPr lang="en-US"/>
        </a:p>
      </dgm:t>
    </dgm:pt>
    <dgm:pt modelId="{111D0A37-C0BE-4DDD-9897-3AA4AA0CC4EE}" type="parTrans" cxnId="{09E07FE1-7A74-4B9B-B6A2-9B2120C9B3D3}">
      <dgm:prSet/>
      <dgm:spPr/>
      <dgm:t>
        <a:bodyPr/>
        <a:lstStyle/>
        <a:p>
          <a:endParaRPr lang="en-US"/>
        </a:p>
      </dgm:t>
    </dgm:pt>
    <dgm:pt modelId="{BB6667CA-D52C-4E95-BCE9-A23E7AC8D41F}" type="sibTrans" cxnId="{09E07FE1-7A74-4B9B-B6A2-9B2120C9B3D3}">
      <dgm:prSet/>
      <dgm:spPr/>
      <dgm:t>
        <a:bodyPr/>
        <a:lstStyle/>
        <a:p>
          <a:endParaRPr lang="en-US"/>
        </a:p>
      </dgm:t>
    </dgm:pt>
    <dgm:pt modelId="{C3FE0847-C0DF-428D-9583-444AEA794E5B}">
      <dgm:prSet/>
      <dgm:spPr/>
      <dgm:t>
        <a:bodyPr/>
        <a:lstStyle/>
        <a:p>
          <a:r>
            <a:rPr lang="tr-TR"/>
            <a:t>Fronted geliştirmesi için React ögrendim.</a:t>
          </a:r>
          <a:endParaRPr lang="en-US"/>
        </a:p>
      </dgm:t>
    </dgm:pt>
    <dgm:pt modelId="{89F642E7-C1DF-4586-BD96-51AA1CA6EAA4}" type="parTrans" cxnId="{BBB1C473-AE6F-48E9-BD22-A70B4C776F69}">
      <dgm:prSet/>
      <dgm:spPr/>
      <dgm:t>
        <a:bodyPr/>
        <a:lstStyle/>
        <a:p>
          <a:endParaRPr lang="en-US"/>
        </a:p>
      </dgm:t>
    </dgm:pt>
    <dgm:pt modelId="{934BE966-DDFD-44E2-AA07-ECA3966BA2D5}" type="sibTrans" cxnId="{BBB1C473-AE6F-48E9-BD22-A70B4C776F69}">
      <dgm:prSet/>
      <dgm:spPr/>
      <dgm:t>
        <a:bodyPr/>
        <a:lstStyle/>
        <a:p>
          <a:endParaRPr lang="en-US"/>
        </a:p>
      </dgm:t>
    </dgm:pt>
    <dgm:pt modelId="{43C31B55-5D0E-4EE4-B1B1-E7E130C2E42D}" type="pres">
      <dgm:prSet presAssocID="{C2882020-9C5B-41EC-8DA1-E87E1C6B0CDB}" presName="linear" presStyleCnt="0">
        <dgm:presLayoutVars>
          <dgm:animLvl val="lvl"/>
          <dgm:resizeHandles val="exact"/>
        </dgm:presLayoutVars>
      </dgm:prSet>
      <dgm:spPr/>
    </dgm:pt>
    <dgm:pt modelId="{DCBA5479-DA70-4D63-8C5B-97D774831F95}" type="pres">
      <dgm:prSet presAssocID="{1C5EB686-AE28-41DA-9DEE-D2D612181E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C3C410E-86D5-4831-B0F8-28F7714DE09A}" type="pres">
      <dgm:prSet presAssocID="{7C8364A7-9E0C-43B0-837F-788D46AA26F2}" presName="spacer" presStyleCnt="0"/>
      <dgm:spPr/>
    </dgm:pt>
    <dgm:pt modelId="{E71BB74C-B9B4-4204-8CA2-4AB7D7905036}" type="pres">
      <dgm:prSet presAssocID="{0B7BDBBB-21AD-4F03-8486-DDD5BC7C7A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62B2C3-3BE6-4FA0-9332-7E6C1B2F3EC7}" type="pres">
      <dgm:prSet presAssocID="{BB6667CA-D52C-4E95-BCE9-A23E7AC8D41F}" presName="spacer" presStyleCnt="0"/>
      <dgm:spPr/>
    </dgm:pt>
    <dgm:pt modelId="{D3DC5A2F-A6F4-423B-9190-740ADF8DCD1F}" type="pres">
      <dgm:prSet presAssocID="{C3FE0847-C0DF-428D-9583-444AEA794E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ABCF3A-484E-4BCE-92DF-C48E334C65AB}" srcId="{C2882020-9C5B-41EC-8DA1-E87E1C6B0CDB}" destId="{1C5EB686-AE28-41DA-9DEE-D2D612181E5F}" srcOrd="0" destOrd="0" parTransId="{D91BA576-A412-4F82-BFF2-8FF9C23DE9ED}" sibTransId="{7C8364A7-9E0C-43B0-837F-788D46AA26F2}"/>
    <dgm:cxn modelId="{BBB1C473-AE6F-48E9-BD22-A70B4C776F69}" srcId="{C2882020-9C5B-41EC-8DA1-E87E1C6B0CDB}" destId="{C3FE0847-C0DF-428D-9583-444AEA794E5B}" srcOrd="2" destOrd="0" parTransId="{89F642E7-C1DF-4586-BD96-51AA1CA6EAA4}" sibTransId="{934BE966-DDFD-44E2-AA07-ECA3966BA2D5}"/>
    <dgm:cxn modelId="{B800807E-81EC-47C6-95D3-73872B714003}" type="presOf" srcId="{C2882020-9C5B-41EC-8DA1-E87E1C6B0CDB}" destId="{43C31B55-5D0E-4EE4-B1B1-E7E130C2E42D}" srcOrd="0" destOrd="0" presId="urn:microsoft.com/office/officeart/2005/8/layout/vList2"/>
    <dgm:cxn modelId="{882C238A-4907-4388-9486-28F79BB76374}" type="presOf" srcId="{C3FE0847-C0DF-428D-9583-444AEA794E5B}" destId="{D3DC5A2F-A6F4-423B-9190-740ADF8DCD1F}" srcOrd="0" destOrd="0" presId="urn:microsoft.com/office/officeart/2005/8/layout/vList2"/>
    <dgm:cxn modelId="{B5033DA0-C257-408A-8BB8-6BE5A5B7A5D2}" type="presOf" srcId="{1C5EB686-AE28-41DA-9DEE-D2D612181E5F}" destId="{DCBA5479-DA70-4D63-8C5B-97D774831F95}" srcOrd="0" destOrd="0" presId="urn:microsoft.com/office/officeart/2005/8/layout/vList2"/>
    <dgm:cxn modelId="{4E9420C3-6ACE-4329-92A1-98238D79B759}" type="presOf" srcId="{0B7BDBBB-21AD-4F03-8486-DDD5BC7C7AB4}" destId="{E71BB74C-B9B4-4204-8CA2-4AB7D7905036}" srcOrd="0" destOrd="0" presId="urn:microsoft.com/office/officeart/2005/8/layout/vList2"/>
    <dgm:cxn modelId="{09E07FE1-7A74-4B9B-B6A2-9B2120C9B3D3}" srcId="{C2882020-9C5B-41EC-8DA1-E87E1C6B0CDB}" destId="{0B7BDBBB-21AD-4F03-8486-DDD5BC7C7AB4}" srcOrd="1" destOrd="0" parTransId="{111D0A37-C0BE-4DDD-9897-3AA4AA0CC4EE}" sibTransId="{BB6667CA-D52C-4E95-BCE9-A23E7AC8D41F}"/>
    <dgm:cxn modelId="{923EB5B1-B8F8-4EB5-9CA3-71B7B6F5BE25}" type="presParOf" srcId="{43C31B55-5D0E-4EE4-B1B1-E7E130C2E42D}" destId="{DCBA5479-DA70-4D63-8C5B-97D774831F95}" srcOrd="0" destOrd="0" presId="urn:microsoft.com/office/officeart/2005/8/layout/vList2"/>
    <dgm:cxn modelId="{5E08E9D4-0F38-41BC-A3E1-5D61947809E7}" type="presParOf" srcId="{43C31B55-5D0E-4EE4-B1B1-E7E130C2E42D}" destId="{AC3C410E-86D5-4831-B0F8-28F7714DE09A}" srcOrd="1" destOrd="0" presId="urn:microsoft.com/office/officeart/2005/8/layout/vList2"/>
    <dgm:cxn modelId="{91130C88-4185-4B1C-80A5-0C328D40C6AF}" type="presParOf" srcId="{43C31B55-5D0E-4EE4-B1B1-E7E130C2E42D}" destId="{E71BB74C-B9B4-4204-8CA2-4AB7D7905036}" srcOrd="2" destOrd="0" presId="urn:microsoft.com/office/officeart/2005/8/layout/vList2"/>
    <dgm:cxn modelId="{B8CD79CE-6A0A-4A35-B7D0-41846A30A4C4}" type="presParOf" srcId="{43C31B55-5D0E-4EE4-B1B1-E7E130C2E42D}" destId="{CE62B2C3-3BE6-4FA0-9332-7E6C1B2F3EC7}" srcOrd="3" destOrd="0" presId="urn:microsoft.com/office/officeart/2005/8/layout/vList2"/>
    <dgm:cxn modelId="{89A91A48-09B3-4183-AF75-9AB1815C3110}" type="presParOf" srcId="{43C31B55-5D0E-4EE4-B1B1-E7E130C2E42D}" destId="{D3DC5A2F-A6F4-423B-9190-740ADF8DCD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A5479-DA70-4D63-8C5B-97D774831F95}">
      <dsp:nvSpPr>
        <dsp:cNvPr id="0" name=""/>
        <dsp:cNvSpPr/>
      </dsp:nvSpPr>
      <dsp:spPr>
        <a:xfrm>
          <a:off x="0" y="33674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Spring Boot ile React arasında veri alışverişini sağlamak ve her iki katmanın birbiriyle uyumlu çalışmasını ögrendim.</a:t>
          </a:r>
          <a:endParaRPr lang="en-US" sz="2800" kern="1200"/>
        </a:p>
      </dsp:txBody>
      <dsp:txXfrm>
        <a:off x="75163" y="411903"/>
        <a:ext cx="6516507" cy="1389393"/>
      </dsp:txXfrm>
    </dsp:sp>
    <dsp:sp modelId="{E71BB74C-B9B4-4204-8CA2-4AB7D7905036}">
      <dsp:nvSpPr>
        <dsp:cNvPr id="0" name=""/>
        <dsp:cNvSpPr/>
      </dsp:nvSpPr>
      <dsp:spPr>
        <a:xfrm>
          <a:off x="0" y="195710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Kullanıcı kimlik doğrulaması ve yetkilendirme işlemleri için JWT kullanmayı öğrendim.</a:t>
          </a:r>
          <a:endParaRPr lang="en-US" sz="2800" kern="1200"/>
        </a:p>
      </dsp:txBody>
      <dsp:txXfrm>
        <a:off x="75163" y="2032263"/>
        <a:ext cx="6516507" cy="1389393"/>
      </dsp:txXfrm>
    </dsp:sp>
    <dsp:sp modelId="{D3DC5A2F-A6F4-423B-9190-740ADF8DCD1F}">
      <dsp:nvSpPr>
        <dsp:cNvPr id="0" name=""/>
        <dsp:cNvSpPr/>
      </dsp:nvSpPr>
      <dsp:spPr>
        <a:xfrm>
          <a:off x="0" y="3577460"/>
          <a:ext cx="6666833" cy="153971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Fronted geliştirmesi için React ögrendim.</a:t>
          </a:r>
          <a:endParaRPr lang="en-US" sz="2800" kern="1200"/>
        </a:p>
      </dsp:txBody>
      <dsp:txXfrm>
        <a:off x="75163" y="3652623"/>
        <a:ext cx="6516507" cy="138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0F1A6A-5C6D-1ACA-C5C1-92A86354F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46F317-87E7-AB50-7F1B-D2AA1F1A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31D11FE-A54F-CCEA-B6C3-F6E046D5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4BE7E8F-2584-0C71-F00B-07810172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97B41F-8DCE-7C87-154B-F8DA0551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28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D313C2-4032-0D86-CFE2-603BDAE7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D02D3A-7E70-EF0D-2892-1742E3A94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5FC289-06BA-AEBF-91D4-B7D0E38D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27ACB2-AF95-D28C-329E-E69151D9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3218E5-1A70-F9B9-E238-A023AA5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87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ECFF271-139D-BD4A-C20E-D51BC496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C853B65-BEA9-F8B3-43E2-54408B7A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630AA3-1D29-D49E-5989-11594570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CAA3B7-62E8-E987-C877-BDCA4AF0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1ABFED-0813-5D27-7888-76349030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1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C67525-A724-42BB-398F-B6802CAE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BF3F2F-CA7E-D19E-0871-28CF5355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3C64861-9487-3DE5-F2FD-771BD75A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CE888C-4555-9BCD-E39C-8F27B553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10194C-D042-B7A9-3FB3-EADBBFAF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137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B0309E-9479-9DBF-B1A5-7EECDB9B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36DDB8-8308-2E69-6F0A-64FFF4F6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DE77E5-DAE6-3800-9F50-7957A352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FF830B-0E46-4A9C-1142-5C2A1599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5C6F75-261B-064B-8D11-63D3473E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95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D80AC-A6C7-FEA2-AE0C-C5496CBF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E33F2C-F80E-9D4B-80F8-AC23FDFE4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3823F47-8A8E-B403-656D-42F25D75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F5D390-EB18-DA26-6536-E2041CCB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B2ADAF-E458-1C9F-5087-89A2E91E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477648-36AA-1495-6A4B-26F4B514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38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B0B2AB-E328-562D-F460-28D08C6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E3A2130-C7A1-F4F9-453D-3F4095A55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5D20CC-1123-02F7-EA3E-6025B7C8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6139C5E-1EE6-1F50-B420-02D2DBC32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BEA6E99-8032-73F1-1EF8-1DA3E8A76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9E17E81-5023-60AF-F26A-66C31C54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388CD7A-A622-A019-8599-402DD960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759FEB9-42EE-217D-0F7B-B1D2A686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57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3A82AA-940F-D6FA-5BB5-D426BE15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CA4CA83-CFCD-B6C2-2025-B8AFCEC0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08651E8-5A95-9D32-F5F6-8AAD8392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EE52DA-C826-A044-8444-B3CB22BA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5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9D4D682-943E-FBC0-CDC0-F5CF6B5E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2BA6DF1-279A-4B7D-47AA-1C0EFB47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DFB803-F5C4-EC8C-10C3-42B76B09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523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19767-0DBA-760F-0FB8-06349EBA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BB8C6B-21AE-6735-B5D0-49C4CCFD9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5D604B-BAD2-0019-9F59-392F4FCC8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B161E4B-885D-E485-37D2-E9848961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18074D-1945-4C21-E314-FD49E59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74A4BA4-3518-4A8B-D827-68918F9D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39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E8E541-7703-B290-F4EB-0BA8CC4C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4B8B46A-8990-562C-7904-F239671FB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01EB48-C6E5-546D-1B07-F8111B64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29DE17-F6EC-F31A-B9A3-90C78438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9F2D01-AEEB-C6E3-0E87-B0A60BD5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FCE58F9-A59F-4942-C8FC-210BE68E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0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5AFDB78-39C3-832B-40C9-81117DFF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77D98C-D93D-8ACF-F23E-9BC065DB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FE76351-4F87-5FB8-8C30-575076077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C35FA-003E-46C7-B14A-20C04932567B}" type="datetimeFigureOut">
              <a:rPr lang="tr-TR" smtClean="0"/>
              <a:t>1.09.2024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2D2A63A-B7FA-2DB5-B2AC-0B958C73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F9EF75-B565-C6AB-EDED-E031C384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ADD9D-EF75-47AF-BB1A-E848E8CA661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9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BAEFD0-D2C3-1A54-E6E3-18ADF708C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tr-TR" dirty="0" err="1"/>
              <a:t>Jforce</a:t>
            </a:r>
            <a:r>
              <a:rPr lang="tr-TR" dirty="0"/>
              <a:t> staj sunumu</a:t>
            </a:r>
          </a:p>
        </p:txBody>
      </p:sp>
    </p:spTree>
    <p:extLst>
      <p:ext uri="{BB962C8B-B14F-4D97-AF65-F5344CB8AC3E}">
        <p14:creationId xmlns:p14="http://schemas.microsoft.com/office/powerpoint/2010/main" val="276176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6EB04B0-2480-8DD4-2FCF-4B810803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Neler ögrendim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B9242BC-6755-7854-CB76-0A52EFA0BF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6783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38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7C7102-A083-0A0D-7574-64CFF7A9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800" dirty="0">
                <a:solidFill>
                  <a:srgbClr val="FFFFFF"/>
                </a:solidFill>
              </a:rPr>
              <a:t>Beni dinlediğiniz için </a:t>
            </a:r>
            <a:r>
              <a:rPr lang="tr-TR" sz="4800" dirty="0" err="1">
                <a:solidFill>
                  <a:srgbClr val="FFFFFF"/>
                </a:solidFill>
              </a:rPr>
              <a:t>teşekkur</a:t>
            </a:r>
            <a:r>
              <a:rPr lang="tr-TR" sz="4800" dirty="0">
                <a:solidFill>
                  <a:srgbClr val="FFFFFF"/>
                </a:solidFill>
              </a:rPr>
              <a:t> ederim</a:t>
            </a:r>
          </a:p>
        </p:txBody>
      </p:sp>
    </p:spTree>
    <p:extLst>
      <p:ext uri="{BB962C8B-B14F-4D97-AF65-F5344CB8AC3E}">
        <p14:creationId xmlns:p14="http://schemas.microsoft.com/office/powerpoint/2010/main" val="403160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AFAF9-B8FA-D07A-14DE-E8CB10FA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802522"/>
          </a:xfrm>
        </p:spPr>
        <p:txBody>
          <a:bodyPr anchor="t">
            <a:normAutofit/>
          </a:bodyPr>
          <a:lstStyle/>
          <a:p>
            <a:r>
              <a:rPr lang="tr-TR" sz="3200" dirty="0"/>
              <a:t>NELER KULLANDIM</a:t>
            </a:r>
          </a:p>
        </p:txBody>
      </p:sp>
      <p:pic>
        <p:nvPicPr>
          <p:cNvPr id="14" name="Picture 13" descr="Siyah çizgilerle bağlı olan küplerin üst görünümü">
            <a:extLst>
              <a:ext uri="{FF2B5EF4-FFF2-40B4-BE49-F238E27FC236}">
                <a16:creationId xmlns:a16="http://schemas.microsoft.com/office/drawing/2014/main" id="{7907D25E-A2C4-AF0C-3878-A3155D3A9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4" r="1687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D2E617-3D4B-9DBD-0C28-E9EE8C0C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946" y="2336800"/>
            <a:ext cx="6443734" cy="4053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İlişkisel bir </a:t>
            </a:r>
            <a:r>
              <a:rPr lang="tr-TR" sz="2400" dirty="0" err="1"/>
              <a:t>veritabanı</a:t>
            </a:r>
            <a:r>
              <a:rPr lang="tr-TR" sz="2400" dirty="0"/>
              <a:t> </a:t>
            </a:r>
            <a:r>
              <a:rPr lang="tr-TR" sz="2400" dirty="0" err="1"/>
              <a:t>icin</a:t>
            </a:r>
            <a:r>
              <a:rPr lang="tr-TR" sz="2400" dirty="0"/>
              <a:t> </a:t>
            </a:r>
            <a:r>
              <a:rPr lang="tr-TR" sz="2400" dirty="0" err="1"/>
              <a:t>Postresql</a:t>
            </a:r>
            <a:r>
              <a:rPr lang="tr-TR" sz="2400" dirty="0"/>
              <a:t> tercih ettim.</a:t>
            </a:r>
          </a:p>
          <a:p>
            <a:pPr marL="0" indent="0">
              <a:buNone/>
            </a:pPr>
            <a:r>
              <a:rPr lang="tr-TR" sz="2400" dirty="0" err="1"/>
              <a:t>Backend</a:t>
            </a:r>
            <a:r>
              <a:rPr lang="tr-TR" sz="2400" dirty="0"/>
              <a:t> için Spring </a:t>
            </a:r>
            <a:r>
              <a:rPr lang="tr-TR" sz="2400" dirty="0" err="1"/>
              <a:t>Boot</a:t>
            </a:r>
            <a:r>
              <a:rPr lang="tr-TR" sz="2400" dirty="0"/>
              <a:t> kulandım.</a:t>
            </a:r>
          </a:p>
          <a:p>
            <a:pPr marL="0" indent="0">
              <a:buNone/>
            </a:pPr>
            <a:r>
              <a:rPr lang="tr-TR" sz="2400" dirty="0"/>
              <a:t>Editor olarak </a:t>
            </a:r>
            <a:r>
              <a:rPr lang="tr-TR" sz="2400" dirty="0" err="1"/>
              <a:t>IntelliJ</a:t>
            </a:r>
            <a:r>
              <a:rPr lang="tr-TR" sz="2400" dirty="0"/>
              <a:t>  kullandım.</a:t>
            </a:r>
          </a:p>
          <a:p>
            <a:pPr marL="0" indent="0">
              <a:buNone/>
            </a:pPr>
            <a:r>
              <a:rPr lang="tr-TR" sz="2400" dirty="0"/>
              <a:t>Database erişimi için </a:t>
            </a:r>
            <a:r>
              <a:rPr lang="tr-TR" sz="2400" dirty="0" err="1"/>
              <a:t>Jpa</a:t>
            </a:r>
            <a:r>
              <a:rPr lang="tr-TR" sz="2400" dirty="0"/>
              <a:t> kullandım.</a:t>
            </a:r>
          </a:p>
          <a:p>
            <a:pPr marL="0" indent="0">
              <a:buNone/>
            </a:pPr>
            <a:r>
              <a:rPr lang="tr-TR" sz="2400" dirty="0"/>
              <a:t>Uygulama önyüzü için </a:t>
            </a:r>
            <a:r>
              <a:rPr lang="tr-TR" sz="2400" dirty="0" err="1"/>
              <a:t>React</a:t>
            </a:r>
            <a:r>
              <a:rPr lang="tr-TR" sz="2400" dirty="0"/>
              <a:t> kullandım.</a:t>
            </a:r>
          </a:p>
          <a:p>
            <a:pPr marL="0" indent="0">
              <a:buNone/>
            </a:pPr>
            <a:r>
              <a:rPr lang="tr-TR" sz="2400" dirty="0"/>
              <a:t>Rest servisler yetkilendirmesi için </a:t>
            </a:r>
            <a:r>
              <a:rPr lang="tr-TR" sz="2400" dirty="0" err="1"/>
              <a:t>jwt</a:t>
            </a:r>
            <a:r>
              <a:rPr lang="tr-TR" sz="2400" dirty="0"/>
              <a:t> </a:t>
            </a:r>
            <a:r>
              <a:rPr lang="tr-TR" sz="2400" dirty="0" err="1"/>
              <a:t>token</a:t>
            </a:r>
            <a:r>
              <a:rPr lang="tr-TR" sz="2400" dirty="0"/>
              <a:t> kulandım.</a:t>
            </a:r>
          </a:p>
        </p:txBody>
      </p:sp>
    </p:spTree>
    <p:extLst>
      <p:ext uri="{BB962C8B-B14F-4D97-AF65-F5344CB8AC3E}">
        <p14:creationId xmlns:p14="http://schemas.microsoft.com/office/powerpoint/2010/main" val="329510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9DFA98BE-7DBE-ADB6-5D47-A2868433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DİAGRAMI </a:t>
            </a:r>
          </a:p>
        </p:txBody>
      </p:sp>
      <p:pic>
        <p:nvPicPr>
          <p:cNvPr id="29" name="İçerik Yer Tutucusu 28">
            <a:extLst>
              <a:ext uri="{FF2B5EF4-FFF2-40B4-BE49-F238E27FC236}">
                <a16:creationId xmlns:a16="http://schemas.microsoft.com/office/drawing/2014/main" id="{58D8DC47-CC5E-95D8-904C-6C5974C46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120" y="1655276"/>
            <a:ext cx="9875520" cy="5202724"/>
          </a:xfrm>
        </p:spPr>
      </p:pic>
    </p:spTree>
    <p:extLst>
      <p:ext uri="{BB962C8B-B14F-4D97-AF65-F5344CB8AC3E}">
        <p14:creationId xmlns:p14="http://schemas.microsoft.com/office/powerpoint/2010/main" val="26890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0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3BA13B3A-9B4B-CB07-B031-A6413767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DİAGRAMI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F71BE15-C69A-2D6B-0ACA-974962F3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920079"/>
            <a:ext cx="7740015" cy="399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Başlık 6">
            <a:extLst>
              <a:ext uri="{FF2B5EF4-FFF2-40B4-BE49-F238E27FC236}">
                <a16:creationId xmlns:a16="http://schemas.microsoft.com/office/drawing/2014/main" id="{1D233182-6F57-2A9A-AEAD-113F715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Login sayfası</a:t>
            </a:r>
          </a:p>
        </p:txBody>
      </p:sp>
      <p:sp>
        <p:nvSpPr>
          <p:cNvPr id="28" name="Rectangle 32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C12338DA-9573-428B-78C1-C02833A5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09" y="2468882"/>
            <a:ext cx="5138697" cy="2661920"/>
          </a:xfrm>
          <a:prstGeom prst="rect">
            <a:avLst/>
          </a:prstGeom>
        </p:spPr>
      </p:pic>
      <p:pic>
        <p:nvPicPr>
          <p:cNvPr id="18" name="Resim 17" descr="grafik tasarım, ekran görüntüsü, grafik, tasarım içeren bir resim&#10;&#10;Açıklama otomatik olarak oluşturuldu">
            <a:extLst>
              <a:ext uri="{FF2B5EF4-FFF2-40B4-BE49-F238E27FC236}">
                <a16:creationId xmlns:a16="http://schemas.microsoft.com/office/drawing/2014/main" id="{6924DCB4-5D4A-4203-9BDC-5D8C54BD0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94" y="2113280"/>
            <a:ext cx="5664346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1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ekran görüntüsü, metin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23B1860F-5BD1-B322-8E7C-5BEA079D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01" y="1301021"/>
            <a:ext cx="11332597" cy="5395054"/>
          </a:xfrm>
          <a:prstGeom prst="rect">
            <a:avLst/>
          </a:prstGeom>
        </p:spPr>
      </p:pic>
      <p:sp>
        <p:nvSpPr>
          <p:cNvPr id="28" name="Başlık 27">
            <a:extLst>
              <a:ext uri="{FF2B5EF4-FFF2-40B4-BE49-F238E27FC236}">
                <a16:creationId xmlns:a16="http://schemas.microsoft.com/office/drawing/2014/main" id="{B7925391-FF10-FD32-18ED-9BFC6A8C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61925"/>
            <a:ext cx="10937240" cy="721995"/>
          </a:xfrm>
        </p:spPr>
        <p:txBody>
          <a:bodyPr/>
          <a:lstStyle/>
          <a:p>
            <a:r>
              <a:rPr lang="tr-TR" dirty="0"/>
              <a:t>			Zimmet sayfası</a:t>
            </a:r>
          </a:p>
        </p:txBody>
      </p:sp>
    </p:spTree>
    <p:extLst>
      <p:ext uri="{BB962C8B-B14F-4D97-AF65-F5344CB8AC3E}">
        <p14:creationId xmlns:p14="http://schemas.microsoft.com/office/powerpoint/2010/main" val="170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348C1D0-C662-C6E3-1CD1-444417692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3" y="3657600"/>
            <a:ext cx="5556569" cy="2976880"/>
          </a:xfrm>
          <a:prstGeom prst="rect">
            <a:avLst/>
          </a:prstGeom>
        </p:spPr>
      </p:pic>
      <p:pic>
        <p:nvPicPr>
          <p:cNvPr id="5" name="İçerik Yer Tutucusu 4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A3DF38C-EB4D-5C0C-45AF-6214C9CC2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704364"/>
            <a:ext cx="5902960" cy="188643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BFFF837E-101F-7118-BBB4-E36F1B75B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20" y="826622"/>
            <a:ext cx="5948680" cy="50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5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A03DD01A-238D-1019-C3C2-F351D9089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45207"/>
            <a:ext cx="10134600" cy="430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4C0EF3D5-E349-B713-EF94-AB61EECC7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17" y="891541"/>
            <a:ext cx="10567836" cy="507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6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97</Words>
  <Application>Microsoft Office PowerPoint</Application>
  <PresentationFormat>Geniş ekran</PresentationFormat>
  <Paragraphs>17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Teması</vt:lpstr>
      <vt:lpstr>Jforce staj sunumu</vt:lpstr>
      <vt:lpstr>NELER KULLANDIM</vt:lpstr>
      <vt:lpstr>ERD DİAGRAMI </vt:lpstr>
      <vt:lpstr>USE CASE DİAGRAMI</vt:lpstr>
      <vt:lpstr>Login sayfası</vt:lpstr>
      <vt:lpstr>   Zimmet sayfası</vt:lpstr>
      <vt:lpstr>PowerPoint Sunusu</vt:lpstr>
      <vt:lpstr>PowerPoint Sunusu</vt:lpstr>
      <vt:lpstr>PowerPoint Sunusu</vt:lpstr>
      <vt:lpstr>Neler ögrendim</vt:lpstr>
      <vt:lpstr>Beni dinlediğiniz için teşekkur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baran kaya</dc:creator>
  <cp:lastModifiedBy>baran kaya</cp:lastModifiedBy>
  <cp:revision>1</cp:revision>
  <dcterms:created xsi:type="dcterms:W3CDTF">2024-09-01T12:47:00Z</dcterms:created>
  <dcterms:modified xsi:type="dcterms:W3CDTF">2024-09-02T09:28:00Z</dcterms:modified>
</cp:coreProperties>
</file>