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07BF32-320A-4912-838D-D02D89B49A5D}" v="74" dt="2025-03-02T18:19:17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an kaya" userId="4f67b7eaeef1cc5e" providerId="LiveId" clId="{C807BF32-320A-4912-838D-D02D89B49A5D}"/>
    <pc:docChg chg="undo custSel modSld">
      <pc:chgData name="baran kaya" userId="4f67b7eaeef1cc5e" providerId="LiveId" clId="{C807BF32-320A-4912-838D-D02D89B49A5D}" dt="2025-03-02T18:19:17.087" v="292"/>
      <pc:docMkLst>
        <pc:docMk/>
      </pc:docMkLst>
      <pc:sldChg chg="delSp mod">
        <pc:chgData name="baran kaya" userId="4f67b7eaeef1cc5e" providerId="LiveId" clId="{C807BF32-320A-4912-838D-D02D89B49A5D}" dt="2025-03-02T17:56:46.521" v="1" actId="478"/>
        <pc:sldMkLst>
          <pc:docMk/>
          <pc:sldMk cId="3898557241" sldId="256"/>
        </pc:sldMkLst>
        <pc:spChg chg="del">
          <ac:chgData name="baran kaya" userId="4f67b7eaeef1cc5e" providerId="LiveId" clId="{C807BF32-320A-4912-838D-D02D89B49A5D}" dt="2025-03-02T17:56:46.521" v="1" actId="478"/>
          <ac:spMkLst>
            <pc:docMk/>
            <pc:sldMk cId="3898557241" sldId="256"/>
            <ac:spMk id="3" creationId="{686D3B67-274D-7DB1-4B2B-E88FBA628F8F}"/>
          </ac:spMkLst>
        </pc:spChg>
      </pc:sldChg>
      <pc:sldChg chg="addSp delSp modSp mod">
        <pc:chgData name="baran kaya" userId="4f67b7eaeef1cc5e" providerId="LiveId" clId="{C807BF32-320A-4912-838D-D02D89B49A5D}" dt="2025-03-02T17:55:23.955" v="0" actId="26606"/>
        <pc:sldMkLst>
          <pc:docMk/>
          <pc:sldMk cId="3313851698" sldId="259"/>
        </pc:sldMkLst>
        <pc:spChg chg="mod">
          <ac:chgData name="baran kaya" userId="4f67b7eaeef1cc5e" providerId="LiveId" clId="{C807BF32-320A-4912-838D-D02D89B49A5D}" dt="2025-03-02T17:55:23.955" v="0" actId="26606"/>
          <ac:spMkLst>
            <pc:docMk/>
            <pc:sldMk cId="3313851698" sldId="259"/>
            <ac:spMk id="2" creationId="{921BB459-A783-5903-D30B-6E5195E324F6}"/>
          </ac:spMkLst>
        </pc:spChg>
        <pc:spChg chg="mod">
          <ac:chgData name="baran kaya" userId="4f67b7eaeef1cc5e" providerId="LiveId" clId="{C807BF32-320A-4912-838D-D02D89B49A5D}" dt="2025-03-02T17:55:23.955" v="0" actId="26606"/>
          <ac:spMkLst>
            <pc:docMk/>
            <pc:sldMk cId="3313851698" sldId="259"/>
            <ac:spMk id="3" creationId="{ECD4C568-D8D2-A7AC-4C23-701CE281857C}"/>
          </ac:spMkLst>
        </pc:spChg>
        <pc:spChg chg="del">
          <ac:chgData name="baran kaya" userId="4f67b7eaeef1cc5e" providerId="LiveId" clId="{C807BF32-320A-4912-838D-D02D89B49A5D}" dt="2025-03-02T17:55:23.955" v="0" actId="26606"/>
          <ac:spMkLst>
            <pc:docMk/>
            <pc:sldMk cId="3313851698" sldId="259"/>
            <ac:spMk id="11" creationId="{603A6265-E10C-4B85-9C20-E75FCAF9CC63}"/>
          </ac:spMkLst>
        </pc:spChg>
        <pc:spChg chg="del">
          <ac:chgData name="baran kaya" userId="4f67b7eaeef1cc5e" providerId="LiveId" clId="{C807BF32-320A-4912-838D-D02D89B49A5D}" dt="2025-03-02T17:55:23.955" v="0" actId="26606"/>
          <ac:spMkLst>
            <pc:docMk/>
            <pc:sldMk cId="3313851698" sldId="259"/>
            <ac:spMk id="12" creationId="{3ECBE1F1-D69B-4AFA-ABD5-8E41720EF6DE}"/>
          </ac:spMkLst>
        </pc:spChg>
        <pc:spChg chg="add">
          <ac:chgData name="baran kaya" userId="4f67b7eaeef1cc5e" providerId="LiveId" clId="{C807BF32-320A-4912-838D-D02D89B49A5D}" dt="2025-03-02T17:55:23.955" v="0" actId="26606"/>
          <ac:spMkLst>
            <pc:docMk/>
            <pc:sldMk cId="3313851698" sldId="259"/>
            <ac:spMk id="18" creationId="{362810D9-2C5A-477D-949C-C191895477F3}"/>
          </ac:spMkLst>
        </pc:spChg>
        <pc:spChg chg="add">
          <ac:chgData name="baran kaya" userId="4f67b7eaeef1cc5e" providerId="LiveId" clId="{C807BF32-320A-4912-838D-D02D89B49A5D}" dt="2025-03-02T17:55:23.955" v="0" actId="26606"/>
          <ac:spMkLst>
            <pc:docMk/>
            <pc:sldMk cId="3313851698" sldId="259"/>
            <ac:spMk id="20" creationId="{081E4A58-353D-44AE-B2FC-2A74E2E400F7}"/>
          </ac:spMkLst>
        </pc:spChg>
        <pc:picChg chg="mod">
          <ac:chgData name="baran kaya" userId="4f67b7eaeef1cc5e" providerId="LiveId" clId="{C807BF32-320A-4912-838D-D02D89B49A5D}" dt="2025-03-02T17:55:23.955" v="0" actId="26606"/>
          <ac:picMkLst>
            <pc:docMk/>
            <pc:sldMk cId="3313851698" sldId="259"/>
            <ac:picMk id="13" creationId="{926F2F36-3159-4BFA-C520-674C447ACD75}"/>
          </ac:picMkLst>
        </pc:picChg>
      </pc:sldChg>
      <pc:sldChg chg="modSp">
        <pc:chgData name="baran kaya" userId="4f67b7eaeef1cc5e" providerId="LiveId" clId="{C807BF32-320A-4912-838D-D02D89B49A5D}" dt="2025-03-02T18:19:17.087" v="292"/>
        <pc:sldMkLst>
          <pc:docMk/>
          <pc:sldMk cId="2311316529" sldId="260"/>
        </pc:sldMkLst>
        <pc:graphicFrameChg chg="mod">
          <ac:chgData name="baran kaya" userId="4f67b7eaeef1cc5e" providerId="LiveId" clId="{C807BF32-320A-4912-838D-D02D89B49A5D}" dt="2025-03-02T18:19:17.087" v="292"/>
          <ac:graphicFrameMkLst>
            <pc:docMk/>
            <pc:sldMk cId="2311316529" sldId="260"/>
            <ac:graphicFrameMk id="5" creationId="{EE94E0D1-E1A8-FAD1-23EE-50BC59DB81DD}"/>
          </ac:graphicFrameMkLst>
        </pc:graphicFrameChg>
      </pc:sldChg>
      <pc:sldChg chg="modSp">
        <pc:chgData name="baran kaya" userId="4f67b7eaeef1cc5e" providerId="LiveId" clId="{C807BF32-320A-4912-838D-D02D89B49A5D}" dt="2025-03-02T18:03:47.459" v="72" actId="20577"/>
        <pc:sldMkLst>
          <pc:docMk/>
          <pc:sldMk cId="1953511210" sldId="261"/>
        </pc:sldMkLst>
        <pc:graphicFrameChg chg="mod">
          <ac:chgData name="baran kaya" userId="4f67b7eaeef1cc5e" providerId="LiveId" clId="{C807BF32-320A-4912-838D-D02D89B49A5D}" dt="2025-03-02T18:03:47.459" v="72" actId="20577"/>
          <ac:graphicFrameMkLst>
            <pc:docMk/>
            <pc:sldMk cId="1953511210" sldId="261"/>
            <ac:graphicFrameMk id="5" creationId="{0809D5C7-33E1-5D04-62A5-95350923A6ED}"/>
          </ac:graphicFrameMkLst>
        </pc:graphicFrameChg>
      </pc:sldChg>
      <pc:sldChg chg="modSp mod">
        <pc:chgData name="baran kaya" userId="4f67b7eaeef1cc5e" providerId="LiveId" clId="{C807BF32-320A-4912-838D-D02D89B49A5D}" dt="2025-03-02T18:04:59.463" v="84"/>
        <pc:sldMkLst>
          <pc:docMk/>
          <pc:sldMk cId="2813058571" sldId="263"/>
        </pc:sldMkLst>
        <pc:graphicFrameChg chg="mod">
          <ac:chgData name="baran kaya" userId="4f67b7eaeef1cc5e" providerId="LiveId" clId="{C807BF32-320A-4912-838D-D02D89B49A5D}" dt="2025-03-02T18:04:59.463" v="84"/>
          <ac:graphicFrameMkLst>
            <pc:docMk/>
            <pc:sldMk cId="2813058571" sldId="263"/>
            <ac:graphicFrameMk id="11" creationId="{2E82F60D-3CF8-9E7D-1C75-96094F1EF874}"/>
          </ac:graphicFrameMkLst>
        </pc:graphicFrameChg>
      </pc:sldChg>
      <pc:sldChg chg="modSp mod">
        <pc:chgData name="baran kaya" userId="4f67b7eaeef1cc5e" providerId="LiveId" clId="{C807BF32-320A-4912-838D-D02D89B49A5D}" dt="2025-03-02T18:05:47.789" v="98" actId="5793"/>
        <pc:sldMkLst>
          <pc:docMk/>
          <pc:sldMk cId="3243460475" sldId="266"/>
        </pc:sldMkLst>
        <pc:spChg chg="mod">
          <ac:chgData name="baran kaya" userId="4f67b7eaeef1cc5e" providerId="LiveId" clId="{C807BF32-320A-4912-838D-D02D89B49A5D}" dt="2025-03-02T18:05:47.789" v="98" actId="5793"/>
          <ac:spMkLst>
            <pc:docMk/>
            <pc:sldMk cId="3243460475" sldId="266"/>
            <ac:spMk id="3" creationId="{19D12581-E761-38B3-B7C4-826BAEFE7154}"/>
          </ac:spMkLst>
        </pc:spChg>
      </pc:sldChg>
      <pc:sldChg chg="modSp mod">
        <pc:chgData name="baran kaya" userId="4f67b7eaeef1cc5e" providerId="LiveId" clId="{C807BF32-320A-4912-838D-D02D89B49A5D}" dt="2025-03-02T18:09:56.997" v="275" actId="27636"/>
        <pc:sldMkLst>
          <pc:docMk/>
          <pc:sldMk cId="1401920863" sldId="267"/>
        </pc:sldMkLst>
        <pc:spChg chg="mod">
          <ac:chgData name="baran kaya" userId="4f67b7eaeef1cc5e" providerId="LiveId" clId="{C807BF32-320A-4912-838D-D02D89B49A5D}" dt="2025-03-02T18:09:56.997" v="275" actId="27636"/>
          <ac:spMkLst>
            <pc:docMk/>
            <pc:sldMk cId="1401920863" sldId="267"/>
            <ac:spMk id="3" creationId="{1F510473-2155-CB2B-EC5D-CDD5C4C5EC6F}"/>
          </ac:spMkLst>
        </pc:spChg>
      </pc:sldChg>
      <pc:sldChg chg="addSp delSp modSp mod">
        <pc:chgData name="baran kaya" userId="4f67b7eaeef1cc5e" providerId="LiveId" clId="{C807BF32-320A-4912-838D-D02D89B49A5D}" dt="2025-03-02T18:17:27.269" v="280" actId="14100"/>
        <pc:sldMkLst>
          <pc:docMk/>
          <pc:sldMk cId="1358288713" sldId="269"/>
        </pc:sldMkLst>
        <pc:spChg chg="del">
          <ac:chgData name="baran kaya" userId="4f67b7eaeef1cc5e" providerId="LiveId" clId="{C807BF32-320A-4912-838D-D02D89B49A5D}" dt="2025-03-02T18:17:09.905" v="276" actId="26606"/>
          <ac:spMkLst>
            <pc:docMk/>
            <pc:sldMk cId="1358288713" sldId="269"/>
            <ac:spMk id="3" creationId="{2658EE50-DDCC-1DFD-6F83-0BBABB0411C3}"/>
          </ac:spMkLst>
        </pc:spChg>
        <pc:graphicFrameChg chg="add mod">
          <ac:chgData name="baran kaya" userId="4f67b7eaeef1cc5e" providerId="LiveId" clId="{C807BF32-320A-4912-838D-D02D89B49A5D}" dt="2025-03-02T18:17:27.269" v="280" actId="14100"/>
          <ac:graphicFrameMkLst>
            <pc:docMk/>
            <pc:sldMk cId="1358288713" sldId="269"/>
            <ac:graphicFrameMk id="19" creationId="{A16A4D19-55A3-A235-EF52-1E8ACDBDCC00}"/>
          </ac:graphicFrameMkLst>
        </pc:graphicFrameChg>
      </pc:sldChg>
      <pc:sldChg chg="addSp delSp modSp mod">
        <pc:chgData name="baran kaya" userId="4f67b7eaeef1cc5e" providerId="LiveId" clId="{C807BF32-320A-4912-838D-D02D89B49A5D}" dt="2025-03-02T18:18:09.455" v="288"/>
        <pc:sldMkLst>
          <pc:docMk/>
          <pc:sldMk cId="1785125692" sldId="270"/>
        </pc:sldMkLst>
        <pc:spChg chg="mod">
          <ac:chgData name="baran kaya" userId="4f67b7eaeef1cc5e" providerId="LiveId" clId="{C807BF32-320A-4912-838D-D02D89B49A5D}" dt="2025-03-02T18:17:46.643" v="283" actId="26606"/>
          <ac:spMkLst>
            <pc:docMk/>
            <pc:sldMk cId="1785125692" sldId="270"/>
            <ac:spMk id="2" creationId="{DED599D9-F4B5-DF3F-BB49-6E483C59D989}"/>
          </ac:spMkLst>
        </pc:spChg>
        <pc:spChg chg="add del">
          <ac:chgData name="baran kaya" userId="4f67b7eaeef1cc5e" providerId="LiveId" clId="{C807BF32-320A-4912-838D-D02D89B49A5D}" dt="2025-03-02T18:17:46.643" v="283" actId="26606"/>
          <ac:spMkLst>
            <pc:docMk/>
            <pc:sldMk cId="1785125692" sldId="270"/>
            <ac:spMk id="3" creationId="{7DC4ECF1-6730-19DC-B502-1801B31DDF49}"/>
          </ac:spMkLst>
        </pc:spChg>
        <pc:spChg chg="add del">
          <ac:chgData name="baran kaya" userId="4f67b7eaeef1cc5e" providerId="LiveId" clId="{C807BF32-320A-4912-838D-D02D89B49A5D}" dt="2025-03-02T18:17:46.643" v="283" actId="26606"/>
          <ac:spMkLst>
            <pc:docMk/>
            <pc:sldMk cId="1785125692" sldId="270"/>
            <ac:spMk id="8" creationId="{B6CDA21F-E7AF-4C75-8395-33F58D5B0E45}"/>
          </ac:spMkLst>
        </pc:spChg>
        <pc:spChg chg="add del">
          <ac:chgData name="baran kaya" userId="4f67b7eaeef1cc5e" providerId="LiveId" clId="{C807BF32-320A-4912-838D-D02D89B49A5D}" dt="2025-03-02T18:17:46.643" v="283" actId="26606"/>
          <ac:spMkLst>
            <pc:docMk/>
            <pc:sldMk cId="1785125692" sldId="270"/>
            <ac:spMk id="15" creationId="{D5B0017B-2ECA-49AF-B397-DC140825DF8D}"/>
          </ac:spMkLst>
        </pc:spChg>
        <pc:spChg chg="add del">
          <ac:chgData name="baran kaya" userId="4f67b7eaeef1cc5e" providerId="LiveId" clId="{C807BF32-320A-4912-838D-D02D89B49A5D}" dt="2025-03-02T18:17:46.623" v="282" actId="26606"/>
          <ac:spMkLst>
            <pc:docMk/>
            <pc:sldMk cId="1785125692" sldId="270"/>
            <ac:spMk id="23" creationId="{35DB3719-6FDC-4E5D-891D-FF40B7300F64}"/>
          </ac:spMkLst>
        </pc:spChg>
        <pc:spChg chg="add del">
          <ac:chgData name="baran kaya" userId="4f67b7eaeef1cc5e" providerId="LiveId" clId="{C807BF32-320A-4912-838D-D02D89B49A5D}" dt="2025-03-02T18:17:46.623" v="282" actId="26606"/>
          <ac:spMkLst>
            <pc:docMk/>
            <pc:sldMk cId="1785125692" sldId="270"/>
            <ac:spMk id="25" creationId="{E0CBAC23-2E3F-4A90-BA59-F8299F6A5439}"/>
          </ac:spMkLst>
        </pc:spChg>
        <pc:spChg chg="add">
          <ac:chgData name="baran kaya" userId="4f67b7eaeef1cc5e" providerId="LiveId" clId="{C807BF32-320A-4912-838D-D02D89B49A5D}" dt="2025-03-02T18:17:46.643" v="283" actId="26606"/>
          <ac:spMkLst>
            <pc:docMk/>
            <pc:sldMk cId="1785125692" sldId="270"/>
            <ac:spMk id="28" creationId="{9D8233B0-41B5-4D9A-AEEC-13DB66A8C9B5}"/>
          </ac:spMkLst>
        </pc:spChg>
        <pc:spChg chg="add">
          <ac:chgData name="baran kaya" userId="4f67b7eaeef1cc5e" providerId="LiveId" clId="{C807BF32-320A-4912-838D-D02D89B49A5D}" dt="2025-03-02T18:17:46.643" v="283" actId="26606"/>
          <ac:spMkLst>
            <pc:docMk/>
            <pc:sldMk cId="1785125692" sldId="270"/>
            <ac:spMk id="29" creationId="{E659831F-0D9A-4C63-9EBB-8435B85A440F}"/>
          </ac:spMkLst>
        </pc:spChg>
        <pc:grpChg chg="add del">
          <ac:chgData name="baran kaya" userId="4f67b7eaeef1cc5e" providerId="LiveId" clId="{C807BF32-320A-4912-838D-D02D89B49A5D}" dt="2025-03-02T18:17:46.643" v="283" actId="26606"/>
          <ac:grpSpMkLst>
            <pc:docMk/>
            <pc:sldMk cId="1785125692" sldId="270"/>
            <ac:grpSpMk id="10" creationId="{AE1C45F0-260A-458C-96ED-C1F6D2151219}"/>
          </ac:grpSpMkLst>
        </pc:grpChg>
        <pc:grpChg chg="add">
          <ac:chgData name="baran kaya" userId="4f67b7eaeef1cc5e" providerId="LiveId" clId="{C807BF32-320A-4912-838D-D02D89B49A5D}" dt="2025-03-02T18:17:46.643" v="283" actId="26606"/>
          <ac:grpSpMkLst>
            <pc:docMk/>
            <pc:sldMk cId="1785125692" sldId="270"/>
            <ac:grpSpMk id="30" creationId="{28FAF094-D087-493F-8DF9-A486C2D6BBAA}"/>
          </ac:grpSpMkLst>
        </pc:grpChg>
        <pc:graphicFrameChg chg="add del">
          <ac:chgData name="baran kaya" userId="4f67b7eaeef1cc5e" providerId="LiveId" clId="{C807BF32-320A-4912-838D-D02D89B49A5D}" dt="2025-03-02T18:17:46.623" v="282" actId="26606"/>
          <ac:graphicFrameMkLst>
            <pc:docMk/>
            <pc:sldMk cId="1785125692" sldId="270"/>
            <ac:graphicFrameMk id="19" creationId="{8097EF37-DF49-9AD9-605D-12A122CE0FB0}"/>
          </ac:graphicFrameMkLst>
        </pc:graphicFrameChg>
        <pc:graphicFrameChg chg="add mod">
          <ac:chgData name="baran kaya" userId="4f67b7eaeef1cc5e" providerId="LiveId" clId="{C807BF32-320A-4912-838D-D02D89B49A5D}" dt="2025-03-02T18:18:09.455" v="288"/>
          <ac:graphicFrameMkLst>
            <pc:docMk/>
            <pc:sldMk cId="1785125692" sldId="270"/>
            <ac:graphicFrameMk id="31" creationId="{FA284C94-3647-0CC8-F2B3-D37CE871723C}"/>
          </ac:graphicFrameMkLst>
        </pc:graphicFrameChg>
        <pc:cxnChg chg="add del">
          <ac:chgData name="baran kaya" userId="4f67b7eaeef1cc5e" providerId="LiveId" clId="{C807BF32-320A-4912-838D-D02D89B49A5D}" dt="2025-03-02T18:17:46.643" v="283" actId="26606"/>
          <ac:cxnSpMkLst>
            <pc:docMk/>
            <pc:sldMk cId="1785125692" sldId="270"/>
            <ac:cxnSpMk id="17" creationId="{6CF1BAF6-AD41-4082-B212-8A1F9A2E8779}"/>
          </ac:cxnSpMkLst>
        </pc:cxnChg>
      </pc:sldChg>
      <pc:sldChg chg="addSp delSp modSp mod">
        <pc:chgData name="baran kaya" userId="4f67b7eaeef1cc5e" providerId="LiveId" clId="{C807BF32-320A-4912-838D-D02D89B49A5D}" dt="2025-03-02T17:58:15.680" v="9" actId="255"/>
        <pc:sldMkLst>
          <pc:docMk/>
          <pc:sldMk cId="4069959706" sldId="271"/>
        </pc:sldMkLst>
        <pc:spChg chg="mod">
          <ac:chgData name="baran kaya" userId="4f67b7eaeef1cc5e" providerId="LiveId" clId="{C807BF32-320A-4912-838D-D02D89B49A5D}" dt="2025-03-02T17:57:57.890" v="2" actId="26606"/>
          <ac:spMkLst>
            <pc:docMk/>
            <pc:sldMk cId="4069959706" sldId="271"/>
            <ac:spMk id="2" creationId="{A9A284D0-5660-9662-ABA2-F012C929C48D}"/>
          </ac:spMkLst>
        </pc:spChg>
        <pc:spChg chg="mod">
          <ac:chgData name="baran kaya" userId="4f67b7eaeef1cc5e" providerId="LiveId" clId="{C807BF32-320A-4912-838D-D02D89B49A5D}" dt="2025-03-02T17:58:15.680" v="9" actId="255"/>
          <ac:spMkLst>
            <pc:docMk/>
            <pc:sldMk cId="4069959706" sldId="271"/>
            <ac:spMk id="3" creationId="{37AFEE2D-139E-425F-47C2-A57BC9FACBF5}"/>
          </ac:spMkLst>
        </pc:spChg>
        <pc:spChg chg="del">
          <ac:chgData name="baran kaya" userId="4f67b7eaeef1cc5e" providerId="LiveId" clId="{C807BF32-320A-4912-838D-D02D89B49A5D}" dt="2025-03-02T17:57:57.890" v="2" actId="26606"/>
          <ac:spMkLst>
            <pc:docMk/>
            <pc:sldMk cId="4069959706" sldId="271"/>
            <ac:spMk id="8" creationId="{B6CDA21F-E7AF-4C75-8395-33F58D5B0E45}"/>
          </ac:spMkLst>
        </pc:spChg>
        <pc:spChg chg="del">
          <ac:chgData name="baran kaya" userId="4f67b7eaeef1cc5e" providerId="LiveId" clId="{C807BF32-320A-4912-838D-D02D89B49A5D}" dt="2025-03-02T17:57:57.890" v="2" actId="26606"/>
          <ac:spMkLst>
            <pc:docMk/>
            <pc:sldMk cId="4069959706" sldId="271"/>
            <ac:spMk id="15" creationId="{D5B0017B-2ECA-49AF-B397-DC140825DF8D}"/>
          </ac:spMkLst>
        </pc:spChg>
        <pc:spChg chg="add">
          <ac:chgData name="baran kaya" userId="4f67b7eaeef1cc5e" providerId="LiveId" clId="{C807BF32-320A-4912-838D-D02D89B49A5D}" dt="2025-03-02T17:57:57.890" v="2" actId="26606"/>
          <ac:spMkLst>
            <pc:docMk/>
            <pc:sldMk cId="4069959706" sldId="271"/>
            <ac:spMk id="23" creationId="{3ECBE1F1-D69B-4AFA-ABD5-8E41720EF6DE}"/>
          </ac:spMkLst>
        </pc:spChg>
        <pc:spChg chg="add">
          <ac:chgData name="baran kaya" userId="4f67b7eaeef1cc5e" providerId="LiveId" clId="{C807BF32-320A-4912-838D-D02D89B49A5D}" dt="2025-03-02T17:57:57.890" v="2" actId="26606"/>
          <ac:spMkLst>
            <pc:docMk/>
            <pc:sldMk cId="4069959706" sldId="271"/>
            <ac:spMk id="25" creationId="{603A6265-E10C-4B85-9C20-E75FCAF9CC63}"/>
          </ac:spMkLst>
        </pc:spChg>
        <pc:grpChg chg="del">
          <ac:chgData name="baran kaya" userId="4f67b7eaeef1cc5e" providerId="LiveId" clId="{C807BF32-320A-4912-838D-D02D89B49A5D}" dt="2025-03-02T17:57:57.890" v="2" actId="26606"/>
          <ac:grpSpMkLst>
            <pc:docMk/>
            <pc:sldMk cId="4069959706" sldId="271"/>
            <ac:grpSpMk id="10" creationId="{AE1C45F0-260A-458C-96ED-C1F6D2151219}"/>
          </ac:grpSpMkLst>
        </pc:grpChg>
        <pc:picChg chg="add">
          <ac:chgData name="baran kaya" userId="4f67b7eaeef1cc5e" providerId="LiveId" clId="{C807BF32-320A-4912-838D-D02D89B49A5D}" dt="2025-03-02T17:57:57.890" v="2" actId="26606"/>
          <ac:picMkLst>
            <pc:docMk/>
            <pc:sldMk cId="4069959706" sldId="271"/>
            <ac:picMk id="19" creationId="{6D436F33-A245-C85E-10C8-5E19D12A4915}"/>
          </ac:picMkLst>
        </pc:picChg>
        <pc:cxnChg chg="del">
          <ac:chgData name="baran kaya" userId="4f67b7eaeef1cc5e" providerId="LiveId" clId="{C807BF32-320A-4912-838D-D02D89B49A5D}" dt="2025-03-02T17:57:57.890" v="2" actId="26606"/>
          <ac:cxnSpMkLst>
            <pc:docMk/>
            <pc:sldMk cId="4069959706" sldId="271"/>
            <ac:cxnSpMk id="17" creationId="{6CF1BAF6-AD41-4082-B212-8A1F9A2E8779}"/>
          </ac:cxnSpMkLst>
        </pc:cxnChg>
      </pc:sldChg>
      <pc:sldChg chg="addSp delSp modSp mod">
        <pc:chgData name="baran kaya" userId="4f67b7eaeef1cc5e" providerId="LiveId" clId="{C807BF32-320A-4912-838D-D02D89B49A5D}" dt="2025-03-02T18:02:04.138" v="59"/>
        <pc:sldMkLst>
          <pc:docMk/>
          <pc:sldMk cId="699186976" sldId="275"/>
        </pc:sldMkLst>
        <pc:spChg chg="mod">
          <ac:chgData name="baran kaya" userId="4f67b7eaeef1cc5e" providerId="LiveId" clId="{C807BF32-320A-4912-838D-D02D89B49A5D}" dt="2025-03-02T17:59:17.061" v="10" actId="26606"/>
          <ac:spMkLst>
            <pc:docMk/>
            <pc:sldMk cId="699186976" sldId="275"/>
            <ac:spMk id="2" creationId="{EFDF84BD-41C8-1583-C4F2-99FBD3DD08BD}"/>
          </ac:spMkLst>
        </pc:spChg>
        <pc:spChg chg="del">
          <ac:chgData name="baran kaya" userId="4f67b7eaeef1cc5e" providerId="LiveId" clId="{C807BF32-320A-4912-838D-D02D89B49A5D}" dt="2025-03-02T17:59:17.061" v="10" actId="26606"/>
          <ac:spMkLst>
            <pc:docMk/>
            <pc:sldMk cId="699186976" sldId="275"/>
            <ac:spMk id="3" creationId="{B9121BBB-C8FB-EC8E-A919-1DB580288B81}"/>
          </ac:spMkLst>
        </pc:spChg>
        <pc:spChg chg="del">
          <ac:chgData name="baran kaya" userId="4f67b7eaeef1cc5e" providerId="LiveId" clId="{C807BF32-320A-4912-838D-D02D89B49A5D}" dt="2025-03-02T17:59:17.061" v="10" actId="26606"/>
          <ac:spMkLst>
            <pc:docMk/>
            <pc:sldMk cId="699186976" sldId="275"/>
            <ac:spMk id="8" creationId="{B6CDA21F-E7AF-4C75-8395-33F58D5B0E45}"/>
          </ac:spMkLst>
        </pc:spChg>
        <pc:spChg chg="del">
          <ac:chgData name="baran kaya" userId="4f67b7eaeef1cc5e" providerId="LiveId" clId="{C807BF32-320A-4912-838D-D02D89B49A5D}" dt="2025-03-02T17:59:17.061" v="10" actId="26606"/>
          <ac:spMkLst>
            <pc:docMk/>
            <pc:sldMk cId="699186976" sldId="275"/>
            <ac:spMk id="15" creationId="{D5B0017B-2ECA-49AF-B397-DC140825DF8D}"/>
          </ac:spMkLst>
        </pc:spChg>
        <pc:spChg chg="add">
          <ac:chgData name="baran kaya" userId="4f67b7eaeef1cc5e" providerId="LiveId" clId="{C807BF32-320A-4912-838D-D02D89B49A5D}" dt="2025-03-02T17:59:17.061" v="10" actId="26606"/>
          <ac:spMkLst>
            <pc:docMk/>
            <pc:sldMk cId="699186976" sldId="275"/>
            <ac:spMk id="23" creationId="{56E9B3E6-E277-4D68-BA48-9CB43FFBD6E2}"/>
          </ac:spMkLst>
        </pc:spChg>
        <pc:spChg chg="add">
          <ac:chgData name="baran kaya" userId="4f67b7eaeef1cc5e" providerId="LiveId" clId="{C807BF32-320A-4912-838D-D02D89B49A5D}" dt="2025-03-02T17:59:17.061" v="10" actId="26606"/>
          <ac:spMkLst>
            <pc:docMk/>
            <pc:sldMk cId="699186976" sldId="275"/>
            <ac:spMk id="30" creationId="{D5B0017B-2ECA-49AF-B397-DC140825DF8D}"/>
          </ac:spMkLst>
        </pc:spChg>
        <pc:grpChg chg="del">
          <ac:chgData name="baran kaya" userId="4f67b7eaeef1cc5e" providerId="LiveId" clId="{C807BF32-320A-4912-838D-D02D89B49A5D}" dt="2025-03-02T17:59:17.061" v="10" actId="26606"/>
          <ac:grpSpMkLst>
            <pc:docMk/>
            <pc:sldMk cId="699186976" sldId="275"/>
            <ac:grpSpMk id="10" creationId="{AE1C45F0-260A-458C-96ED-C1F6D2151219}"/>
          </ac:grpSpMkLst>
        </pc:grpChg>
        <pc:grpChg chg="add">
          <ac:chgData name="baran kaya" userId="4f67b7eaeef1cc5e" providerId="LiveId" clId="{C807BF32-320A-4912-838D-D02D89B49A5D}" dt="2025-03-02T17:59:17.061" v="10" actId="26606"/>
          <ac:grpSpMkLst>
            <pc:docMk/>
            <pc:sldMk cId="699186976" sldId="275"/>
            <ac:grpSpMk id="25" creationId="{AE1C45F0-260A-458C-96ED-C1F6D2151219}"/>
          </ac:grpSpMkLst>
        </pc:grpChg>
        <pc:graphicFrameChg chg="add mod">
          <ac:chgData name="baran kaya" userId="4f67b7eaeef1cc5e" providerId="LiveId" clId="{C807BF32-320A-4912-838D-D02D89B49A5D}" dt="2025-03-02T18:02:04.138" v="59"/>
          <ac:graphicFrameMkLst>
            <pc:docMk/>
            <pc:sldMk cId="699186976" sldId="275"/>
            <ac:graphicFrameMk id="19" creationId="{02D7A4A6-F44B-25A9-3E06-1C969FD09567}"/>
          </ac:graphicFrameMkLst>
        </pc:graphicFrameChg>
        <pc:cxnChg chg="add">
          <ac:chgData name="baran kaya" userId="4f67b7eaeef1cc5e" providerId="LiveId" clId="{C807BF32-320A-4912-838D-D02D89B49A5D}" dt="2025-03-02T17:59:17.061" v="10" actId="26606"/>
          <ac:cxnSpMkLst>
            <pc:docMk/>
            <pc:sldMk cId="699186976" sldId="275"/>
            <ac:cxnSpMk id="32" creationId="{6CF1BAF6-AD41-4082-B212-8A1F9A2E8779}"/>
          </ac:cxnSpMkLst>
        </pc:cxnChg>
      </pc:sldChg>
      <pc:sldChg chg="modSp">
        <pc:chgData name="baran kaya" userId="4f67b7eaeef1cc5e" providerId="LiveId" clId="{C807BF32-320A-4912-838D-D02D89B49A5D}" dt="2025-03-02T18:02:36.284" v="65" actId="255"/>
        <pc:sldMkLst>
          <pc:docMk/>
          <pc:sldMk cId="264339595" sldId="276"/>
        </pc:sldMkLst>
        <pc:graphicFrameChg chg="mod">
          <ac:chgData name="baran kaya" userId="4f67b7eaeef1cc5e" providerId="LiveId" clId="{C807BF32-320A-4912-838D-D02D89B49A5D}" dt="2025-03-02T18:02:36.284" v="65" actId="255"/>
          <ac:graphicFrameMkLst>
            <pc:docMk/>
            <pc:sldMk cId="264339595" sldId="276"/>
            <ac:graphicFrameMk id="19" creationId="{B5E65529-768B-FDCD-21B7-C9177F795F14}"/>
          </ac:graphicFrameMkLst>
        </pc:graphicFrameChg>
      </pc:sldChg>
    </pc:docChg>
  </pc:docChgLst>
</pc:chgInfo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4" Type="http://schemas.openxmlformats.org/officeDocument/2006/relationships/image" Target="../media/image3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1A5D2F-6D35-4199-AE42-9894373F6D01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798945-7906-43BE-9782-39745CC999DD}">
      <dgm:prSet/>
      <dgm:spPr/>
      <dgm:t>
        <a:bodyPr/>
        <a:lstStyle/>
        <a:p>
          <a:r>
            <a:rPr lang="tr-TR" dirty="0"/>
            <a:t>Gemi tespiti, deniz güvenliği, gemi trafiği yönetimi, çevresel izleme ve arama-kurtarma operasyonları için kritik bir konudur.</a:t>
          </a:r>
          <a:endParaRPr lang="en-US" dirty="0"/>
        </a:p>
      </dgm:t>
    </dgm:pt>
    <dgm:pt modelId="{F98B8DB7-B26F-4D81-8F72-14DF53D86B72}" type="parTrans" cxnId="{12EE1514-EA36-4A89-BEED-0D9BA06FD317}">
      <dgm:prSet/>
      <dgm:spPr/>
      <dgm:t>
        <a:bodyPr/>
        <a:lstStyle/>
        <a:p>
          <a:endParaRPr lang="en-US"/>
        </a:p>
      </dgm:t>
    </dgm:pt>
    <dgm:pt modelId="{B15515A3-A8CF-4AA9-A0E4-3726354BB2D3}" type="sibTrans" cxnId="{12EE1514-EA36-4A89-BEED-0D9BA06FD317}">
      <dgm:prSet/>
      <dgm:spPr/>
      <dgm:t>
        <a:bodyPr/>
        <a:lstStyle/>
        <a:p>
          <a:endParaRPr lang="en-US"/>
        </a:p>
      </dgm:t>
    </dgm:pt>
    <dgm:pt modelId="{853D2544-2416-403D-BC16-73102AABF094}">
      <dgm:prSet/>
      <dgm:spPr/>
      <dgm:t>
        <a:bodyPr/>
        <a:lstStyle/>
        <a:p>
          <a:r>
            <a:rPr lang="tr-TR" dirty="0"/>
            <a:t>Uydu görüntüleme ve radar teknolojilerindeki gelişmeler, gemi tespitinde derin öğrenme algoritmalarının kullanımını artırmıştır.</a:t>
          </a:r>
          <a:br>
            <a:rPr lang="tr-TR" dirty="0"/>
          </a:br>
          <a:endParaRPr lang="en-US" dirty="0"/>
        </a:p>
      </dgm:t>
    </dgm:pt>
    <dgm:pt modelId="{0680809D-1BEA-4F0A-B173-53261C5131F9}" type="parTrans" cxnId="{3C8D187D-46D8-450D-85D4-BBC3CCFF7A59}">
      <dgm:prSet/>
      <dgm:spPr/>
      <dgm:t>
        <a:bodyPr/>
        <a:lstStyle/>
        <a:p>
          <a:endParaRPr lang="en-US"/>
        </a:p>
      </dgm:t>
    </dgm:pt>
    <dgm:pt modelId="{D54D1636-F6BA-4223-8298-C017E0BA518A}" type="sibTrans" cxnId="{3C8D187D-46D8-450D-85D4-BBC3CCFF7A59}">
      <dgm:prSet/>
      <dgm:spPr/>
      <dgm:t>
        <a:bodyPr/>
        <a:lstStyle/>
        <a:p>
          <a:endParaRPr lang="en-US"/>
        </a:p>
      </dgm:t>
    </dgm:pt>
    <dgm:pt modelId="{7BB953E7-6A10-43AE-9813-94FC5977F6C6}">
      <dgm:prSet/>
      <dgm:spPr/>
      <dgm:t>
        <a:bodyPr/>
        <a:lstStyle/>
        <a:p>
          <a:r>
            <a:rPr lang="tr-TR"/>
            <a:t>Bu çalışma, Sentinel-1 SAR (Sentetik Açıklıklı Radar) görüntüleri kullanılarak Faster R-CNN algoritmasıyla gemi tespiti gerçekleştirmektedir.</a:t>
          </a:r>
          <a:endParaRPr lang="en-US"/>
        </a:p>
      </dgm:t>
    </dgm:pt>
    <dgm:pt modelId="{DF5D1F71-038D-4D98-8960-FC607BF6E3B0}" type="parTrans" cxnId="{05EEBF31-32C4-4E50-98CF-781CED39CB33}">
      <dgm:prSet/>
      <dgm:spPr/>
      <dgm:t>
        <a:bodyPr/>
        <a:lstStyle/>
        <a:p>
          <a:endParaRPr lang="en-US"/>
        </a:p>
      </dgm:t>
    </dgm:pt>
    <dgm:pt modelId="{CBC3E701-B27F-4454-B14A-81D9D0117353}" type="sibTrans" cxnId="{05EEBF31-32C4-4E50-98CF-781CED39CB33}">
      <dgm:prSet/>
      <dgm:spPr/>
      <dgm:t>
        <a:bodyPr/>
        <a:lstStyle/>
        <a:p>
          <a:endParaRPr lang="en-US"/>
        </a:p>
      </dgm:t>
    </dgm:pt>
    <dgm:pt modelId="{1467DBED-EA4A-4020-9294-7DFD2C6217FC}" type="pres">
      <dgm:prSet presAssocID="{A31A5D2F-6D35-4199-AE42-9894373F6D01}" presName="outerComposite" presStyleCnt="0">
        <dgm:presLayoutVars>
          <dgm:chMax val="5"/>
          <dgm:dir/>
          <dgm:resizeHandles val="exact"/>
        </dgm:presLayoutVars>
      </dgm:prSet>
      <dgm:spPr/>
    </dgm:pt>
    <dgm:pt modelId="{08B02397-6AEB-48F8-AAFA-CDFD5E3688C3}" type="pres">
      <dgm:prSet presAssocID="{A31A5D2F-6D35-4199-AE42-9894373F6D01}" presName="dummyMaxCanvas" presStyleCnt="0">
        <dgm:presLayoutVars/>
      </dgm:prSet>
      <dgm:spPr/>
    </dgm:pt>
    <dgm:pt modelId="{B7CAF6D0-522C-4006-B031-0505BF00325D}" type="pres">
      <dgm:prSet presAssocID="{A31A5D2F-6D35-4199-AE42-9894373F6D01}" presName="ThreeNodes_1" presStyleLbl="node1" presStyleIdx="0" presStyleCnt="3">
        <dgm:presLayoutVars>
          <dgm:bulletEnabled val="1"/>
        </dgm:presLayoutVars>
      </dgm:prSet>
      <dgm:spPr/>
    </dgm:pt>
    <dgm:pt modelId="{C20D4295-214A-42A7-9AF1-73DB2BD67C59}" type="pres">
      <dgm:prSet presAssocID="{A31A5D2F-6D35-4199-AE42-9894373F6D01}" presName="ThreeNodes_2" presStyleLbl="node1" presStyleIdx="1" presStyleCnt="3">
        <dgm:presLayoutVars>
          <dgm:bulletEnabled val="1"/>
        </dgm:presLayoutVars>
      </dgm:prSet>
      <dgm:spPr/>
    </dgm:pt>
    <dgm:pt modelId="{123BB957-1311-4085-8034-E2A9C03C1359}" type="pres">
      <dgm:prSet presAssocID="{A31A5D2F-6D35-4199-AE42-9894373F6D01}" presName="ThreeNodes_3" presStyleLbl="node1" presStyleIdx="2" presStyleCnt="3">
        <dgm:presLayoutVars>
          <dgm:bulletEnabled val="1"/>
        </dgm:presLayoutVars>
      </dgm:prSet>
      <dgm:spPr/>
    </dgm:pt>
    <dgm:pt modelId="{1B727299-C940-4EE0-AC26-E11012020EDD}" type="pres">
      <dgm:prSet presAssocID="{A31A5D2F-6D35-4199-AE42-9894373F6D01}" presName="ThreeConn_1-2" presStyleLbl="fgAccFollowNode1" presStyleIdx="0" presStyleCnt="2">
        <dgm:presLayoutVars>
          <dgm:bulletEnabled val="1"/>
        </dgm:presLayoutVars>
      </dgm:prSet>
      <dgm:spPr/>
    </dgm:pt>
    <dgm:pt modelId="{222AB538-B7C2-42FE-9999-C44D78F114AD}" type="pres">
      <dgm:prSet presAssocID="{A31A5D2F-6D35-4199-AE42-9894373F6D01}" presName="ThreeConn_2-3" presStyleLbl="fgAccFollowNode1" presStyleIdx="1" presStyleCnt="2">
        <dgm:presLayoutVars>
          <dgm:bulletEnabled val="1"/>
        </dgm:presLayoutVars>
      </dgm:prSet>
      <dgm:spPr/>
    </dgm:pt>
    <dgm:pt modelId="{C22B69AF-FD47-4A24-8A25-9861B05A804A}" type="pres">
      <dgm:prSet presAssocID="{A31A5D2F-6D35-4199-AE42-9894373F6D01}" presName="ThreeNodes_1_text" presStyleLbl="node1" presStyleIdx="2" presStyleCnt="3">
        <dgm:presLayoutVars>
          <dgm:bulletEnabled val="1"/>
        </dgm:presLayoutVars>
      </dgm:prSet>
      <dgm:spPr/>
    </dgm:pt>
    <dgm:pt modelId="{3BC92A85-ADEC-4515-84F7-00E2616C749D}" type="pres">
      <dgm:prSet presAssocID="{A31A5D2F-6D35-4199-AE42-9894373F6D01}" presName="ThreeNodes_2_text" presStyleLbl="node1" presStyleIdx="2" presStyleCnt="3">
        <dgm:presLayoutVars>
          <dgm:bulletEnabled val="1"/>
        </dgm:presLayoutVars>
      </dgm:prSet>
      <dgm:spPr/>
    </dgm:pt>
    <dgm:pt modelId="{FB13FCE1-E396-4607-90FB-DAF16AB91F03}" type="pres">
      <dgm:prSet presAssocID="{A31A5D2F-6D35-4199-AE42-9894373F6D0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2EE1514-EA36-4A89-BEED-0D9BA06FD317}" srcId="{A31A5D2F-6D35-4199-AE42-9894373F6D01}" destId="{03798945-7906-43BE-9782-39745CC999DD}" srcOrd="0" destOrd="0" parTransId="{F98B8DB7-B26F-4D81-8F72-14DF53D86B72}" sibTransId="{B15515A3-A8CF-4AA9-A0E4-3726354BB2D3}"/>
    <dgm:cxn modelId="{CE258B29-5A34-49D0-8E87-089BEBEFD947}" type="presOf" srcId="{03798945-7906-43BE-9782-39745CC999DD}" destId="{B7CAF6D0-522C-4006-B031-0505BF00325D}" srcOrd="0" destOrd="0" presId="urn:microsoft.com/office/officeart/2005/8/layout/vProcess5"/>
    <dgm:cxn modelId="{05EEBF31-32C4-4E50-98CF-781CED39CB33}" srcId="{A31A5D2F-6D35-4199-AE42-9894373F6D01}" destId="{7BB953E7-6A10-43AE-9813-94FC5977F6C6}" srcOrd="2" destOrd="0" parTransId="{DF5D1F71-038D-4D98-8960-FC607BF6E3B0}" sibTransId="{CBC3E701-B27F-4454-B14A-81D9D0117353}"/>
    <dgm:cxn modelId="{EC0F6641-2BDF-40E4-88E6-CA1EC2DD582D}" type="presOf" srcId="{D54D1636-F6BA-4223-8298-C017E0BA518A}" destId="{222AB538-B7C2-42FE-9999-C44D78F114AD}" srcOrd="0" destOrd="0" presId="urn:microsoft.com/office/officeart/2005/8/layout/vProcess5"/>
    <dgm:cxn modelId="{B950C565-04BD-4430-849A-9DA08D587260}" type="presOf" srcId="{7BB953E7-6A10-43AE-9813-94FC5977F6C6}" destId="{FB13FCE1-E396-4607-90FB-DAF16AB91F03}" srcOrd="1" destOrd="0" presId="urn:microsoft.com/office/officeart/2005/8/layout/vProcess5"/>
    <dgm:cxn modelId="{DE54A46E-330B-4860-9847-DC8EF26D944F}" type="presOf" srcId="{B15515A3-A8CF-4AA9-A0E4-3726354BB2D3}" destId="{1B727299-C940-4EE0-AC26-E11012020EDD}" srcOrd="0" destOrd="0" presId="urn:microsoft.com/office/officeart/2005/8/layout/vProcess5"/>
    <dgm:cxn modelId="{1285C552-8BAE-46B0-AD0B-08E35DCAD1C7}" type="presOf" srcId="{A31A5D2F-6D35-4199-AE42-9894373F6D01}" destId="{1467DBED-EA4A-4020-9294-7DFD2C6217FC}" srcOrd="0" destOrd="0" presId="urn:microsoft.com/office/officeart/2005/8/layout/vProcess5"/>
    <dgm:cxn modelId="{3C8D187D-46D8-450D-85D4-BBC3CCFF7A59}" srcId="{A31A5D2F-6D35-4199-AE42-9894373F6D01}" destId="{853D2544-2416-403D-BC16-73102AABF094}" srcOrd="1" destOrd="0" parTransId="{0680809D-1BEA-4F0A-B173-53261C5131F9}" sibTransId="{D54D1636-F6BA-4223-8298-C017E0BA518A}"/>
    <dgm:cxn modelId="{B04F189D-4B73-45AF-9028-BCBD0329E1D0}" type="presOf" srcId="{853D2544-2416-403D-BC16-73102AABF094}" destId="{C20D4295-214A-42A7-9AF1-73DB2BD67C59}" srcOrd="0" destOrd="0" presId="urn:microsoft.com/office/officeart/2005/8/layout/vProcess5"/>
    <dgm:cxn modelId="{80696BA1-CADC-49C1-A5CB-6F04882DA717}" type="presOf" srcId="{7BB953E7-6A10-43AE-9813-94FC5977F6C6}" destId="{123BB957-1311-4085-8034-E2A9C03C1359}" srcOrd="0" destOrd="0" presId="urn:microsoft.com/office/officeart/2005/8/layout/vProcess5"/>
    <dgm:cxn modelId="{35AE2DA4-4B46-4BF4-BE04-D75A2ECCEF3B}" type="presOf" srcId="{03798945-7906-43BE-9782-39745CC999DD}" destId="{C22B69AF-FD47-4A24-8A25-9861B05A804A}" srcOrd="1" destOrd="0" presId="urn:microsoft.com/office/officeart/2005/8/layout/vProcess5"/>
    <dgm:cxn modelId="{53D821CF-0499-466B-85CA-B31DCFA25E14}" type="presOf" srcId="{853D2544-2416-403D-BC16-73102AABF094}" destId="{3BC92A85-ADEC-4515-84F7-00E2616C749D}" srcOrd="1" destOrd="0" presId="urn:microsoft.com/office/officeart/2005/8/layout/vProcess5"/>
    <dgm:cxn modelId="{F8AD3486-B999-428E-92B2-3EACAFA45E1B}" type="presParOf" srcId="{1467DBED-EA4A-4020-9294-7DFD2C6217FC}" destId="{08B02397-6AEB-48F8-AAFA-CDFD5E3688C3}" srcOrd="0" destOrd="0" presId="urn:microsoft.com/office/officeart/2005/8/layout/vProcess5"/>
    <dgm:cxn modelId="{796289C6-1085-46C3-8631-FBE0D6DA60EB}" type="presParOf" srcId="{1467DBED-EA4A-4020-9294-7DFD2C6217FC}" destId="{B7CAF6D0-522C-4006-B031-0505BF00325D}" srcOrd="1" destOrd="0" presId="urn:microsoft.com/office/officeart/2005/8/layout/vProcess5"/>
    <dgm:cxn modelId="{0FAB54F7-7434-475F-A6AE-D72C56FDCE38}" type="presParOf" srcId="{1467DBED-EA4A-4020-9294-7DFD2C6217FC}" destId="{C20D4295-214A-42A7-9AF1-73DB2BD67C59}" srcOrd="2" destOrd="0" presId="urn:microsoft.com/office/officeart/2005/8/layout/vProcess5"/>
    <dgm:cxn modelId="{FD25FA6C-E537-48F2-8AE5-4727DBA971B5}" type="presParOf" srcId="{1467DBED-EA4A-4020-9294-7DFD2C6217FC}" destId="{123BB957-1311-4085-8034-E2A9C03C1359}" srcOrd="3" destOrd="0" presId="urn:microsoft.com/office/officeart/2005/8/layout/vProcess5"/>
    <dgm:cxn modelId="{6285FBFE-B48E-4B01-9135-763C88330125}" type="presParOf" srcId="{1467DBED-EA4A-4020-9294-7DFD2C6217FC}" destId="{1B727299-C940-4EE0-AC26-E11012020EDD}" srcOrd="4" destOrd="0" presId="urn:microsoft.com/office/officeart/2005/8/layout/vProcess5"/>
    <dgm:cxn modelId="{8A654EEF-B3CE-4A13-96E4-7E70CCD8C164}" type="presParOf" srcId="{1467DBED-EA4A-4020-9294-7DFD2C6217FC}" destId="{222AB538-B7C2-42FE-9999-C44D78F114AD}" srcOrd="5" destOrd="0" presId="urn:microsoft.com/office/officeart/2005/8/layout/vProcess5"/>
    <dgm:cxn modelId="{94526101-E735-4709-A30E-790F68C373FB}" type="presParOf" srcId="{1467DBED-EA4A-4020-9294-7DFD2C6217FC}" destId="{C22B69AF-FD47-4A24-8A25-9861B05A804A}" srcOrd="6" destOrd="0" presId="urn:microsoft.com/office/officeart/2005/8/layout/vProcess5"/>
    <dgm:cxn modelId="{F4002E98-C786-4E4B-BB20-EDCB68492D32}" type="presParOf" srcId="{1467DBED-EA4A-4020-9294-7DFD2C6217FC}" destId="{3BC92A85-ADEC-4515-84F7-00E2616C749D}" srcOrd="7" destOrd="0" presId="urn:microsoft.com/office/officeart/2005/8/layout/vProcess5"/>
    <dgm:cxn modelId="{2A68ACFC-0B73-4497-B112-B9550288B11A}" type="presParOf" srcId="{1467DBED-EA4A-4020-9294-7DFD2C6217FC}" destId="{FB13FCE1-E396-4607-90FB-DAF16AB91F03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BBF7782-761D-47FB-8FC3-46F41664315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B89CCB-2604-4114-9B2B-5FBAEA132126}">
      <dgm:prSet custT="1"/>
      <dgm:spPr/>
      <dgm:t>
        <a:bodyPr/>
        <a:lstStyle/>
        <a:p>
          <a:r>
            <a:rPr lang="tr-TR" sz="1600" dirty="0"/>
            <a:t>YOLO Nedir?</a:t>
          </a:r>
          <a:br>
            <a:rPr lang="tr-TR" sz="1600" dirty="0"/>
          </a:br>
          <a:r>
            <a:rPr lang="tr-TR" sz="1600" dirty="0"/>
            <a:t>Nesne tespiti için geliştirilen hızlı ve güçlü bir algoritmadır.</a:t>
          </a:r>
          <a:br>
            <a:rPr lang="tr-TR" sz="1600" dirty="0"/>
          </a:br>
          <a:r>
            <a:rPr lang="tr-TR" sz="1600" dirty="0"/>
            <a:t>Tek aşamada tespit yaparak yüksek hız ve doğruluk sağlar.</a:t>
          </a:r>
          <a:br>
            <a:rPr lang="tr-TR" sz="1600" dirty="0"/>
          </a:br>
          <a:r>
            <a:rPr lang="tr-TR" sz="1600" dirty="0"/>
            <a:t>YOLO mimarileri üç ana bölümden oluşur:</a:t>
          </a:r>
          <a:br>
            <a:rPr lang="tr-TR" sz="1600" dirty="0"/>
          </a:br>
          <a:r>
            <a:rPr lang="tr-TR" sz="1600" dirty="0"/>
            <a:t> </a:t>
          </a:r>
          <a:r>
            <a:rPr lang="tr-TR" sz="1600" dirty="0" err="1"/>
            <a:t>Backbone</a:t>
          </a:r>
          <a:r>
            <a:rPr lang="tr-TR" sz="1600" dirty="0"/>
            <a:t> – Görüntüden öznitelik çıkarımı yapar.</a:t>
          </a:r>
        </a:p>
        <a:p>
          <a:r>
            <a:rPr lang="tr-TR" sz="1600" dirty="0" err="1"/>
            <a:t>Neck</a:t>
          </a:r>
          <a:r>
            <a:rPr lang="tr-TR" sz="1600" dirty="0"/>
            <a:t> – Öznitelikleri birleştirir ve optimize eder.</a:t>
          </a:r>
        </a:p>
        <a:p>
          <a:r>
            <a:rPr lang="tr-TR" sz="1600" dirty="0" err="1"/>
            <a:t>Head</a:t>
          </a:r>
          <a:r>
            <a:rPr lang="tr-TR" sz="1600" dirty="0"/>
            <a:t> – Sınıflandırma ve konum tahminleme yapar.</a:t>
          </a:r>
          <a:endParaRPr lang="en-US" sz="1600" dirty="0"/>
        </a:p>
      </dgm:t>
    </dgm:pt>
    <dgm:pt modelId="{1B08FCE5-C1B7-4CBD-A463-382E73E15C70}" type="parTrans" cxnId="{1E177640-8D1C-4F88-8584-DC2AB0469C0A}">
      <dgm:prSet/>
      <dgm:spPr/>
      <dgm:t>
        <a:bodyPr/>
        <a:lstStyle/>
        <a:p>
          <a:endParaRPr lang="en-US"/>
        </a:p>
      </dgm:t>
    </dgm:pt>
    <dgm:pt modelId="{D206BA3F-0DFE-469B-9803-8EE7A035010A}" type="sibTrans" cxnId="{1E177640-8D1C-4F88-8584-DC2AB0469C0A}">
      <dgm:prSet/>
      <dgm:spPr/>
      <dgm:t>
        <a:bodyPr/>
        <a:lstStyle/>
        <a:p>
          <a:endParaRPr lang="en-US"/>
        </a:p>
      </dgm:t>
    </dgm:pt>
    <dgm:pt modelId="{46210A90-7D9A-4F83-80CC-58F076EBCACC}">
      <dgm:prSet custT="1"/>
      <dgm:spPr/>
      <dgm:t>
        <a:bodyPr/>
        <a:lstStyle/>
        <a:p>
          <a:r>
            <a:rPr lang="tr-TR" sz="1700" dirty="0"/>
            <a:t>YOLOv8 ve YOLOv9’un Temel Farkları</a:t>
          </a:r>
          <a:br>
            <a:rPr lang="tr-TR" sz="1700" dirty="0"/>
          </a:br>
          <a:r>
            <a:rPr lang="tr-TR" sz="1700" dirty="0"/>
            <a:t>YOLOv9, daha derin sinir ağı yapıları kullanarak daha hızlı yakınsama sağlar.</a:t>
          </a:r>
          <a:br>
            <a:rPr lang="tr-TR" sz="1700" dirty="0"/>
          </a:br>
          <a:r>
            <a:rPr lang="tr-TR" sz="1700" dirty="0"/>
            <a:t> YOLOv9’un öğrenme hızı ve hassasiyeti, YOLOv8’den daha yüksektir.</a:t>
          </a:r>
          <a:br>
            <a:rPr lang="tr-TR" sz="1700" dirty="0"/>
          </a:br>
          <a:r>
            <a:rPr lang="tr-TR" sz="1700" dirty="0"/>
            <a:t>YOLOv9, küçük nesneleri daha iyi tespit eder.</a:t>
          </a:r>
          <a:endParaRPr lang="en-US" sz="1700" dirty="0"/>
        </a:p>
      </dgm:t>
    </dgm:pt>
    <dgm:pt modelId="{4E31651D-D3EF-42C4-8647-EBD726BFB943}" type="parTrans" cxnId="{1FBBA824-9476-48F4-8909-2BE2DEA39AD7}">
      <dgm:prSet/>
      <dgm:spPr/>
      <dgm:t>
        <a:bodyPr/>
        <a:lstStyle/>
        <a:p>
          <a:endParaRPr lang="en-US"/>
        </a:p>
      </dgm:t>
    </dgm:pt>
    <dgm:pt modelId="{8B2F97B1-DAC8-48F2-9F1E-0004BBA7431A}" type="sibTrans" cxnId="{1FBBA824-9476-48F4-8909-2BE2DEA39AD7}">
      <dgm:prSet/>
      <dgm:spPr/>
      <dgm:t>
        <a:bodyPr/>
        <a:lstStyle/>
        <a:p>
          <a:endParaRPr lang="en-US"/>
        </a:p>
      </dgm:t>
    </dgm:pt>
    <dgm:pt modelId="{C1D8D42F-4BDD-45C1-8BB8-76475CDF597F}" type="pres">
      <dgm:prSet presAssocID="{2BBF7782-761D-47FB-8FC3-46F41664315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F5675D-3524-4F08-BD3C-A2975C8CA98D}" type="pres">
      <dgm:prSet presAssocID="{50B89CCB-2604-4114-9B2B-5FBAEA132126}" presName="hierRoot1" presStyleCnt="0"/>
      <dgm:spPr/>
    </dgm:pt>
    <dgm:pt modelId="{505BF016-3CA9-4929-96FC-A2F69C1DA117}" type="pres">
      <dgm:prSet presAssocID="{50B89CCB-2604-4114-9B2B-5FBAEA132126}" presName="composite" presStyleCnt="0"/>
      <dgm:spPr/>
    </dgm:pt>
    <dgm:pt modelId="{9D201CEC-472F-43FF-A7E6-A073C5993B55}" type="pres">
      <dgm:prSet presAssocID="{50B89CCB-2604-4114-9B2B-5FBAEA132126}" presName="background" presStyleLbl="node0" presStyleIdx="0" presStyleCnt="2"/>
      <dgm:spPr/>
    </dgm:pt>
    <dgm:pt modelId="{A4132D50-28A0-441A-AFD4-DE1353F9FD9A}" type="pres">
      <dgm:prSet presAssocID="{50B89CCB-2604-4114-9B2B-5FBAEA132126}" presName="text" presStyleLbl="fgAcc0" presStyleIdx="0" presStyleCnt="2" custScaleX="132810" custLinFactNeighborX="-6356" custLinFactNeighborY="-2779">
        <dgm:presLayoutVars>
          <dgm:chPref val="3"/>
        </dgm:presLayoutVars>
      </dgm:prSet>
      <dgm:spPr/>
    </dgm:pt>
    <dgm:pt modelId="{F673582C-E2E1-4CA8-818C-CF240CE72583}" type="pres">
      <dgm:prSet presAssocID="{50B89CCB-2604-4114-9B2B-5FBAEA132126}" presName="hierChild2" presStyleCnt="0"/>
      <dgm:spPr/>
    </dgm:pt>
    <dgm:pt modelId="{92D0281E-0BC3-4ED0-84AC-60E5D15DA0A3}" type="pres">
      <dgm:prSet presAssocID="{46210A90-7D9A-4F83-80CC-58F076EBCACC}" presName="hierRoot1" presStyleCnt="0"/>
      <dgm:spPr/>
    </dgm:pt>
    <dgm:pt modelId="{EB7A6481-095D-4DC8-B041-350DD3661127}" type="pres">
      <dgm:prSet presAssocID="{46210A90-7D9A-4F83-80CC-58F076EBCACC}" presName="composite" presStyleCnt="0"/>
      <dgm:spPr/>
    </dgm:pt>
    <dgm:pt modelId="{C4D0306B-11B3-4155-9EFB-EA7877FEB766}" type="pres">
      <dgm:prSet presAssocID="{46210A90-7D9A-4F83-80CC-58F076EBCACC}" presName="background" presStyleLbl="node0" presStyleIdx="1" presStyleCnt="2"/>
      <dgm:spPr/>
    </dgm:pt>
    <dgm:pt modelId="{9666DEBC-D7D5-496B-9D21-F6C558595F0F}" type="pres">
      <dgm:prSet presAssocID="{46210A90-7D9A-4F83-80CC-58F076EBCACC}" presName="text" presStyleLbl="fgAcc0" presStyleIdx="1" presStyleCnt="2" custScaleX="106125">
        <dgm:presLayoutVars>
          <dgm:chPref val="3"/>
        </dgm:presLayoutVars>
      </dgm:prSet>
      <dgm:spPr/>
    </dgm:pt>
    <dgm:pt modelId="{676DD5FF-F775-4E53-973D-F17867159CD8}" type="pres">
      <dgm:prSet presAssocID="{46210A90-7D9A-4F83-80CC-58F076EBCACC}" presName="hierChild2" presStyleCnt="0"/>
      <dgm:spPr/>
    </dgm:pt>
  </dgm:ptLst>
  <dgm:cxnLst>
    <dgm:cxn modelId="{C039F819-3B42-41EF-B925-E35C7FA199B3}" type="presOf" srcId="{46210A90-7D9A-4F83-80CC-58F076EBCACC}" destId="{9666DEBC-D7D5-496B-9D21-F6C558595F0F}" srcOrd="0" destOrd="0" presId="urn:microsoft.com/office/officeart/2005/8/layout/hierarchy1"/>
    <dgm:cxn modelId="{1FBBA824-9476-48F4-8909-2BE2DEA39AD7}" srcId="{2BBF7782-761D-47FB-8FC3-46F41664315A}" destId="{46210A90-7D9A-4F83-80CC-58F076EBCACC}" srcOrd="1" destOrd="0" parTransId="{4E31651D-D3EF-42C4-8647-EBD726BFB943}" sibTransId="{8B2F97B1-DAC8-48F2-9F1E-0004BBA7431A}"/>
    <dgm:cxn modelId="{8E482E25-5320-4514-95A3-9BAA79E65080}" type="presOf" srcId="{2BBF7782-761D-47FB-8FC3-46F41664315A}" destId="{C1D8D42F-4BDD-45C1-8BB8-76475CDF597F}" srcOrd="0" destOrd="0" presId="urn:microsoft.com/office/officeart/2005/8/layout/hierarchy1"/>
    <dgm:cxn modelId="{1E177640-8D1C-4F88-8584-DC2AB0469C0A}" srcId="{2BBF7782-761D-47FB-8FC3-46F41664315A}" destId="{50B89CCB-2604-4114-9B2B-5FBAEA132126}" srcOrd="0" destOrd="0" parTransId="{1B08FCE5-C1B7-4CBD-A463-382E73E15C70}" sibTransId="{D206BA3F-0DFE-469B-9803-8EE7A035010A}"/>
    <dgm:cxn modelId="{895B10D1-453F-4148-8631-CF00DE9E7D7E}" type="presOf" srcId="{50B89CCB-2604-4114-9B2B-5FBAEA132126}" destId="{A4132D50-28A0-441A-AFD4-DE1353F9FD9A}" srcOrd="0" destOrd="0" presId="urn:microsoft.com/office/officeart/2005/8/layout/hierarchy1"/>
    <dgm:cxn modelId="{4D26A6BE-701A-4C3C-AC83-631987207325}" type="presParOf" srcId="{C1D8D42F-4BDD-45C1-8BB8-76475CDF597F}" destId="{C7F5675D-3524-4F08-BD3C-A2975C8CA98D}" srcOrd="0" destOrd="0" presId="urn:microsoft.com/office/officeart/2005/8/layout/hierarchy1"/>
    <dgm:cxn modelId="{FE7F43C2-6D40-4B3C-9473-DE9A7E3C7EF8}" type="presParOf" srcId="{C7F5675D-3524-4F08-BD3C-A2975C8CA98D}" destId="{505BF016-3CA9-4929-96FC-A2F69C1DA117}" srcOrd="0" destOrd="0" presId="urn:microsoft.com/office/officeart/2005/8/layout/hierarchy1"/>
    <dgm:cxn modelId="{41689E48-737C-4E20-B2D6-0D2C440BC38B}" type="presParOf" srcId="{505BF016-3CA9-4929-96FC-A2F69C1DA117}" destId="{9D201CEC-472F-43FF-A7E6-A073C5993B55}" srcOrd="0" destOrd="0" presId="urn:microsoft.com/office/officeart/2005/8/layout/hierarchy1"/>
    <dgm:cxn modelId="{C04A3DDC-4F7F-4B36-90F1-59A50A89B0E2}" type="presParOf" srcId="{505BF016-3CA9-4929-96FC-A2F69C1DA117}" destId="{A4132D50-28A0-441A-AFD4-DE1353F9FD9A}" srcOrd="1" destOrd="0" presId="urn:microsoft.com/office/officeart/2005/8/layout/hierarchy1"/>
    <dgm:cxn modelId="{0C0DD0C0-EAAE-42EB-9D69-DF3455BFBDF5}" type="presParOf" srcId="{C7F5675D-3524-4F08-BD3C-A2975C8CA98D}" destId="{F673582C-E2E1-4CA8-818C-CF240CE72583}" srcOrd="1" destOrd="0" presId="urn:microsoft.com/office/officeart/2005/8/layout/hierarchy1"/>
    <dgm:cxn modelId="{29B89090-6737-4532-BF2D-C4D706A9B5DA}" type="presParOf" srcId="{C1D8D42F-4BDD-45C1-8BB8-76475CDF597F}" destId="{92D0281E-0BC3-4ED0-84AC-60E5D15DA0A3}" srcOrd="1" destOrd="0" presId="urn:microsoft.com/office/officeart/2005/8/layout/hierarchy1"/>
    <dgm:cxn modelId="{52C2DC06-88CA-47B1-92D2-6822964ED482}" type="presParOf" srcId="{92D0281E-0BC3-4ED0-84AC-60E5D15DA0A3}" destId="{EB7A6481-095D-4DC8-B041-350DD3661127}" srcOrd="0" destOrd="0" presId="urn:microsoft.com/office/officeart/2005/8/layout/hierarchy1"/>
    <dgm:cxn modelId="{6B7DB7AD-324F-42E7-A026-0D16FB40C56F}" type="presParOf" srcId="{EB7A6481-095D-4DC8-B041-350DD3661127}" destId="{C4D0306B-11B3-4155-9EFB-EA7877FEB766}" srcOrd="0" destOrd="0" presId="urn:microsoft.com/office/officeart/2005/8/layout/hierarchy1"/>
    <dgm:cxn modelId="{3CED0969-2256-40A0-9FA1-FE5E821FE7B4}" type="presParOf" srcId="{EB7A6481-095D-4DC8-B041-350DD3661127}" destId="{9666DEBC-D7D5-496B-9D21-F6C558595F0F}" srcOrd="1" destOrd="0" presId="urn:microsoft.com/office/officeart/2005/8/layout/hierarchy1"/>
    <dgm:cxn modelId="{E442AEFE-DDBE-4C0B-BB6D-36C95966919B}" type="presParOf" srcId="{92D0281E-0BC3-4ED0-84AC-60E5D15DA0A3}" destId="{676DD5FF-F775-4E53-973D-F17867159C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6894C2C-DE1A-47E4-88C8-B46AF8FE958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5DAC7EA-84E4-4DAC-A358-F2D14BDF5CC3}">
      <dgm:prSet custT="1"/>
      <dgm:spPr/>
      <dgm:t>
        <a:bodyPr/>
        <a:lstStyle/>
        <a:p>
          <a:r>
            <a:rPr lang="tr-TR" sz="1900" dirty="0"/>
            <a:t>Sonuçlar:</a:t>
          </a:r>
          <a:br>
            <a:rPr lang="tr-TR" sz="1900" dirty="0"/>
          </a:br>
          <a:r>
            <a:rPr lang="tr-TR" sz="1900" dirty="0"/>
            <a:t>YOLOv8 ve YOLOv9 gemi tespitinde yüksek başarı göstermiştir.</a:t>
          </a:r>
          <a:br>
            <a:rPr lang="tr-TR" sz="1900" dirty="0"/>
          </a:br>
          <a:r>
            <a:rPr lang="tr-TR" sz="1900" dirty="0"/>
            <a:t>YOLOv9, hızlı yakınsama ve yüksek hassasiyet açısından üstün olmuştur.</a:t>
          </a:r>
          <a:br>
            <a:rPr lang="tr-TR" sz="1900" dirty="0"/>
          </a:br>
          <a:r>
            <a:rPr lang="tr-TR" sz="1900" dirty="0"/>
            <a:t>Her iki model de uzaktan algılama verileri ile etkili sonuçlar üretmiştir.</a:t>
          </a:r>
          <a:endParaRPr lang="en-US" sz="1900" dirty="0"/>
        </a:p>
      </dgm:t>
    </dgm:pt>
    <dgm:pt modelId="{C035A38B-DDBF-4EF0-B048-B15477B81942}" type="parTrans" cxnId="{1BECF806-428E-4B57-8A66-330D634FFC7B}">
      <dgm:prSet/>
      <dgm:spPr/>
      <dgm:t>
        <a:bodyPr/>
        <a:lstStyle/>
        <a:p>
          <a:endParaRPr lang="en-US"/>
        </a:p>
      </dgm:t>
    </dgm:pt>
    <dgm:pt modelId="{1E6851AB-01E0-4576-A717-B86744462A43}" type="sibTrans" cxnId="{1BECF806-428E-4B57-8A66-330D634FFC7B}">
      <dgm:prSet/>
      <dgm:spPr/>
      <dgm:t>
        <a:bodyPr/>
        <a:lstStyle/>
        <a:p>
          <a:endParaRPr lang="en-US"/>
        </a:p>
      </dgm:t>
    </dgm:pt>
    <dgm:pt modelId="{35700E6E-F5C4-41B7-B336-5C876FAB27E3}">
      <dgm:prSet custT="1"/>
      <dgm:spPr/>
      <dgm:t>
        <a:bodyPr/>
        <a:lstStyle/>
        <a:p>
          <a:r>
            <a:rPr lang="tr-TR" sz="1900" dirty="0"/>
            <a:t>Gelecek Çalışmalar İçin Öneriler:</a:t>
          </a:r>
          <a:br>
            <a:rPr lang="tr-TR" sz="1900" dirty="0"/>
          </a:br>
          <a:r>
            <a:rPr lang="tr-TR" sz="1900" dirty="0"/>
            <a:t> YOLOv9’un optimize edilerek gerçek zamanlı gemi takibinde kullanılması</a:t>
          </a:r>
          <a:br>
            <a:rPr lang="tr-TR" sz="1900" dirty="0"/>
          </a:br>
          <a:r>
            <a:rPr lang="tr-TR" sz="1900" dirty="0"/>
            <a:t> Modelin büyük ölçekli veri setleri ile eğitilerek daha kapsamlı hale getirilmesi</a:t>
          </a:r>
          <a:br>
            <a:rPr lang="tr-TR" sz="1900" dirty="0"/>
          </a:br>
          <a:r>
            <a:rPr lang="tr-TR" sz="1900" dirty="0"/>
            <a:t> Daha farklı uydu görüntüleri ile test edilmesi</a:t>
          </a:r>
          <a:endParaRPr lang="en-US" sz="1900" dirty="0"/>
        </a:p>
      </dgm:t>
    </dgm:pt>
    <dgm:pt modelId="{B2C7C6A4-931D-4491-8D32-57D203BDB3C0}" type="parTrans" cxnId="{CEA661A2-DE00-4DC6-AB34-C4B656B2A487}">
      <dgm:prSet/>
      <dgm:spPr/>
      <dgm:t>
        <a:bodyPr/>
        <a:lstStyle/>
        <a:p>
          <a:endParaRPr lang="en-US"/>
        </a:p>
      </dgm:t>
    </dgm:pt>
    <dgm:pt modelId="{79FEECC0-49E8-41A8-9EF6-5C675EB6CEEC}" type="sibTrans" cxnId="{CEA661A2-DE00-4DC6-AB34-C4B656B2A487}">
      <dgm:prSet/>
      <dgm:spPr/>
      <dgm:t>
        <a:bodyPr/>
        <a:lstStyle/>
        <a:p>
          <a:endParaRPr lang="en-US"/>
        </a:p>
      </dgm:t>
    </dgm:pt>
    <dgm:pt modelId="{19CE6CB0-8179-43FE-ADDE-8D40A15F8DF9}" type="pres">
      <dgm:prSet presAssocID="{96894C2C-DE1A-47E4-88C8-B46AF8FE9586}" presName="root" presStyleCnt="0">
        <dgm:presLayoutVars>
          <dgm:dir/>
          <dgm:resizeHandles val="exact"/>
        </dgm:presLayoutVars>
      </dgm:prSet>
      <dgm:spPr/>
    </dgm:pt>
    <dgm:pt modelId="{AA21B57F-9A68-4821-9731-44C90FC590AC}" type="pres">
      <dgm:prSet presAssocID="{15DAC7EA-84E4-4DAC-A358-F2D14BDF5CC3}" presName="compNode" presStyleCnt="0"/>
      <dgm:spPr/>
    </dgm:pt>
    <dgm:pt modelId="{4C8BB427-218B-4247-BB86-08A6126070DF}" type="pres">
      <dgm:prSet presAssocID="{15DAC7EA-84E4-4DAC-A358-F2D14BDF5CC3}" presName="bgRect" presStyleLbl="bgShp" presStyleIdx="0" presStyleCnt="2" custScaleY="118108"/>
      <dgm:spPr/>
    </dgm:pt>
    <dgm:pt modelId="{591D7838-F80E-426E-B4BB-1691BA92489E}" type="pres">
      <dgm:prSet presAssocID="{15DAC7EA-84E4-4DAC-A358-F2D14BDF5C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elkenli"/>
        </a:ext>
      </dgm:extLst>
    </dgm:pt>
    <dgm:pt modelId="{6D874354-D7D0-427B-9C6E-D4CB2197E455}" type="pres">
      <dgm:prSet presAssocID="{15DAC7EA-84E4-4DAC-A358-F2D14BDF5CC3}" presName="spaceRect" presStyleCnt="0"/>
      <dgm:spPr/>
    </dgm:pt>
    <dgm:pt modelId="{5262BAF6-419B-465E-A81F-7114F9423A95}" type="pres">
      <dgm:prSet presAssocID="{15DAC7EA-84E4-4DAC-A358-F2D14BDF5CC3}" presName="parTx" presStyleLbl="revTx" presStyleIdx="0" presStyleCnt="2">
        <dgm:presLayoutVars>
          <dgm:chMax val="0"/>
          <dgm:chPref val="0"/>
        </dgm:presLayoutVars>
      </dgm:prSet>
      <dgm:spPr/>
    </dgm:pt>
    <dgm:pt modelId="{7CF006BA-B5A6-4928-B02A-688604BD3205}" type="pres">
      <dgm:prSet presAssocID="{1E6851AB-01E0-4576-A717-B86744462A43}" presName="sibTrans" presStyleCnt="0"/>
      <dgm:spPr/>
    </dgm:pt>
    <dgm:pt modelId="{89BC74D1-02A4-4124-844B-51E393649154}" type="pres">
      <dgm:prSet presAssocID="{35700E6E-F5C4-41B7-B336-5C876FAB27E3}" presName="compNode" presStyleCnt="0"/>
      <dgm:spPr/>
    </dgm:pt>
    <dgm:pt modelId="{24FB66B4-6325-4C88-9F31-859D785B541B}" type="pres">
      <dgm:prSet presAssocID="{35700E6E-F5C4-41B7-B336-5C876FAB27E3}" presName="bgRect" presStyleLbl="bgShp" presStyleIdx="1" presStyleCnt="2" custScaleY="131410"/>
      <dgm:spPr/>
    </dgm:pt>
    <dgm:pt modelId="{770D2296-338B-4B07-813F-8FC32E7EC11E}" type="pres">
      <dgm:prSet presAssocID="{35700E6E-F5C4-41B7-B336-5C876FAB27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mpul"/>
        </a:ext>
      </dgm:extLst>
    </dgm:pt>
    <dgm:pt modelId="{7021996B-2D20-464F-944C-167F81978F8C}" type="pres">
      <dgm:prSet presAssocID="{35700E6E-F5C4-41B7-B336-5C876FAB27E3}" presName="spaceRect" presStyleCnt="0"/>
      <dgm:spPr/>
    </dgm:pt>
    <dgm:pt modelId="{08B7BF37-F594-43CC-9E2B-B1E933B5976E}" type="pres">
      <dgm:prSet presAssocID="{35700E6E-F5C4-41B7-B336-5C876FAB27E3}" presName="parTx" presStyleLbl="revTx" presStyleIdx="1" presStyleCnt="2" custScaleY="127082">
        <dgm:presLayoutVars>
          <dgm:chMax val="0"/>
          <dgm:chPref val="0"/>
        </dgm:presLayoutVars>
      </dgm:prSet>
      <dgm:spPr/>
    </dgm:pt>
  </dgm:ptLst>
  <dgm:cxnLst>
    <dgm:cxn modelId="{1BECF806-428E-4B57-8A66-330D634FFC7B}" srcId="{96894C2C-DE1A-47E4-88C8-B46AF8FE9586}" destId="{15DAC7EA-84E4-4DAC-A358-F2D14BDF5CC3}" srcOrd="0" destOrd="0" parTransId="{C035A38B-DDBF-4EF0-B048-B15477B81942}" sibTransId="{1E6851AB-01E0-4576-A717-B86744462A43}"/>
    <dgm:cxn modelId="{639D5C24-EBA8-413E-9B74-D156A886F73B}" type="presOf" srcId="{96894C2C-DE1A-47E4-88C8-B46AF8FE9586}" destId="{19CE6CB0-8179-43FE-ADDE-8D40A15F8DF9}" srcOrd="0" destOrd="0" presId="urn:microsoft.com/office/officeart/2018/2/layout/IconVerticalSolidList"/>
    <dgm:cxn modelId="{6D83097D-9567-46D8-87D6-D3BF261A9E39}" type="presOf" srcId="{15DAC7EA-84E4-4DAC-A358-F2D14BDF5CC3}" destId="{5262BAF6-419B-465E-A81F-7114F9423A95}" srcOrd="0" destOrd="0" presId="urn:microsoft.com/office/officeart/2018/2/layout/IconVerticalSolidList"/>
    <dgm:cxn modelId="{CEA661A2-DE00-4DC6-AB34-C4B656B2A487}" srcId="{96894C2C-DE1A-47E4-88C8-B46AF8FE9586}" destId="{35700E6E-F5C4-41B7-B336-5C876FAB27E3}" srcOrd="1" destOrd="0" parTransId="{B2C7C6A4-931D-4491-8D32-57D203BDB3C0}" sibTransId="{79FEECC0-49E8-41A8-9EF6-5C675EB6CEEC}"/>
    <dgm:cxn modelId="{B4A75DBF-0629-40A2-9407-55BCD752BBE8}" type="presOf" srcId="{35700E6E-F5C4-41B7-B336-5C876FAB27E3}" destId="{08B7BF37-F594-43CC-9E2B-B1E933B5976E}" srcOrd="0" destOrd="0" presId="urn:microsoft.com/office/officeart/2018/2/layout/IconVerticalSolidList"/>
    <dgm:cxn modelId="{A59D7577-9723-452A-8214-F81662646783}" type="presParOf" srcId="{19CE6CB0-8179-43FE-ADDE-8D40A15F8DF9}" destId="{AA21B57F-9A68-4821-9731-44C90FC590AC}" srcOrd="0" destOrd="0" presId="urn:microsoft.com/office/officeart/2018/2/layout/IconVerticalSolidList"/>
    <dgm:cxn modelId="{565F28D1-C1BA-4F88-BFE9-54EBCF1F7E8F}" type="presParOf" srcId="{AA21B57F-9A68-4821-9731-44C90FC590AC}" destId="{4C8BB427-218B-4247-BB86-08A6126070DF}" srcOrd="0" destOrd="0" presId="urn:microsoft.com/office/officeart/2018/2/layout/IconVerticalSolidList"/>
    <dgm:cxn modelId="{10D58EFE-A203-4CBB-88CC-66E86CD5E444}" type="presParOf" srcId="{AA21B57F-9A68-4821-9731-44C90FC590AC}" destId="{591D7838-F80E-426E-B4BB-1691BA92489E}" srcOrd="1" destOrd="0" presId="urn:microsoft.com/office/officeart/2018/2/layout/IconVerticalSolidList"/>
    <dgm:cxn modelId="{01B4CEE9-333F-40B0-AA68-BC3E0C4D034D}" type="presParOf" srcId="{AA21B57F-9A68-4821-9731-44C90FC590AC}" destId="{6D874354-D7D0-427B-9C6E-D4CB2197E455}" srcOrd="2" destOrd="0" presId="urn:microsoft.com/office/officeart/2018/2/layout/IconVerticalSolidList"/>
    <dgm:cxn modelId="{8B77AE1D-876B-4EB1-BA7F-96CCA868FD2D}" type="presParOf" srcId="{AA21B57F-9A68-4821-9731-44C90FC590AC}" destId="{5262BAF6-419B-465E-A81F-7114F9423A95}" srcOrd="3" destOrd="0" presId="urn:microsoft.com/office/officeart/2018/2/layout/IconVerticalSolidList"/>
    <dgm:cxn modelId="{D05DAADB-372F-4D8B-924F-420ED5A1F9CA}" type="presParOf" srcId="{19CE6CB0-8179-43FE-ADDE-8D40A15F8DF9}" destId="{7CF006BA-B5A6-4928-B02A-688604BD3205}" srcOrd="1" destOrd="0" presId="urn:microsoft.com/office/officeart/2018/2/layout/IconVerticalSolidList"/>
    <dgm:cxn modelId="{85C86FCE-0F52-42B0-A46E-C2CEA4547328}" type="presParOf" srcId="{19CE6CB0-8179-43FE-ADDE-8D40A15F8DF9}" destId="{89BC74D1-02A4-4124-844B-51E393649154}" srcOrd="2" destOrd="0" presId="urn:microsoft.com/office/officeart/2018/2/layout/IconVerticalSolidList"/>
    <dgm:cxn modelId="{13E4265F-30AC-4564-BC55-067CBF1BDD19}" type="presParOf" srcId="{89BC74D1-02A4-4124-844B-51E393649154}" destId="{24FB66B4-6325-4C88-9F31-859D785B541B}" srcOrd="0" destOrd="0" presId="urn:microsoft.com/office/officeart/2018/2/layout/IconVerticalSolidList"/>
    <dgm:cxn modelId="{E5CB65CF-59B3-40D0-921E-C57942381624}" type="presParOf" srcId="{89BC74D1-02A4-4124-844B-51E393649154}" destId="{770D2296-338B-4B07-813F-8FC32E7EC11E}" srcOrd="1" destOrd="0" presId="urn:microsoft.com/office/officeart/2018/2/layout/IconVerticalSolidList"/>
    <dgm:cxn modelId="{22521C82-230B-4D9A-8051-9A86EF93806B}" type="presParOf" srcId="{89BC74D1-02A4-4124-844B-51E393649154}" destId="{7021996B-2D20-464F-944C-167F81978F8C}" srcOrd="2" destOrd="0" presId="urn:microsoft.com/office/officeart/2018/2/layout/IconVerticalSolidList"/>
    <dgm:cxn modelId="{F13DF300-689F-4E81-989D-50AAC8CB4A8A}" type="presParOf" srcId="{89BC74D1-02A4-4124-844B-51E393649154}" destId="{08B7BF37-F594-43CC-9E2B-B1E933B597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2CCEE4-BE17-46EA-9DC2-406772CEE16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07425BF-0735-4B9A-9D58-496E510375C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/>
            <a:t>Faster R-CNN Algoritması</a:t>
          </a:r>
          <a:endParaRPr lang="en-US"/>
        </a:p>
      </dgm:t>
    </dgm:pt>
    <dgm:pt modelId="{AA9E7929-94DA-479A-A39C-E0BF62F122D5}" type="parTrans" cxnId="{3329C46C-780D-45D7-BB21-0D75C64F13B1}">
      <dgm:prSet/>
      <dgm:spPr/>
      <dgm:t>
        <a:bodyPr/>
        <a:lstStyle/>
        <a:p>
          <a:endParaRPr lang="en-US"/>
        </a:p>
      </dgm:t>
    </dgm:pt>
    <dgm:pt modelId="{FE1F9AF5-9E2B-4223-B036-2A16D9CEC518}" type="sibTrans" cxnId="{3329C46C-780D-45D7-BB21-0D75C64F13B1}">
      <dgm:prSet/>
      <dgm:spPr/>
      <dgm:t>
        <a:bodyPr/>
        <a:lstStyle/>
        <a:p>
          <a:endParaRPr lang="en-US"/>
        </a:p>
      </dgm:t>
    </dgm:pt>
    <dgm:pt modelId="{EA7F04AB-277B-4EC1-8070-16BDFF07E5F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/>
            <a:t>Bölge Öneri Ağı (RPN) – Gemi olabilecek bölgeleri belirler.</a:t>
          </a:r>
          <a:endParaRPr lang="en-US"/>
        </a:p>
      </dgm:t>
    </dgm:pt>
    <dgm:pt modelId="{73580F11-2A7C-474D-962A-C14037AE538D}" type="parTrans" cxnId="{83E6A674-BE32-4B3F-8AEA-22BC681311C8}">
      <dgm:prSet/>
      <dgm:spPr/>
      <dgm:t>
        <a:bodyPr/>
        <a:lstStyle/>
        <a:p>
          <a:endParaRPr lang="en-US"/>
        </a:p>
      </dgm:t>
    </dgm:pt>
    <dgm:pt modelId="{4804FE7E-B84F-4F3B-BB81-C2A17B047CCE}" type="sibTrans" cxnId="{83E6A674-BE32-4B3F-8AEA-22BC681311C8}">
      <dgm:prSet/>
      <dgm:spPr/>
      <dgm:t>
        <a:bodyPr/>
        <a:lstStyle/>
        <a:p>
          <a:endParaRPr lang="en-US"/>
        </a:p>
      </dgm:t>
    </dgm:pt>
    <dgm:pt modelId="{C0F9D267-A8DF-4411-80B4-2E2F59B6A4AC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Nesne Sınıflandırma Ağı – Önerilen bölgelerde gemi olup olmadığını değerlendirir.</a:t>
          </a:r>
          <a:endParaRPr lang="en-US" dirty="0"/>
        </a:p>
      </dgm:t>
    </dgm:pt>
    <dgm:pt modelId="{6680A6E1-B01A-4376-AB32-FB0EA0A4B9E8}" type="parTrans" cxnId="{54A579CF-9C74-44C9-9669-1C492F5A07E0}">
      <dgm:prSet/>
      <dgm:spPr/>
      <dgm:t>
        <a:bodyPr/>
        <a:lstStyle/>
        <a:p>
          <a:endParaRPr lang="en-US"/>
        </a:p>
      </dgm:t>
    </dgm:pt>
    <dgm:pt modelId="{4407A795-8FC9-403F-8D55-A8E7559DDA3D}" type="sibTrans" cxnId="{54A579CF-9C74-44C9-9669-1C492F5A07E0}">
      <dgm:prSet/>
      <dgm:spPr/>
      <dgm:t>
        <a:bodyPr/>
        <a:lstStyle/>
        <a:p>
          <a:endParaRPr lang="en-US"/>
        </a:p>
      </dgm:t>
    </dgm:pt>
    <dgm:pt modelId="{07C09AF5-8C60-4D99-8796-3CEC15C95463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/>
            <a:t>SARfish Modeli</a:t>
          </a:r>
          <a:endParaRPr lang="en-US"/>
        </a:p>
      </dgm:t>
    </dgm:pt>
    <dgm:pt modelId="{0ED5920B-B64C-4035-A211-055831523241}" type="parTrans" cxnId="{11ACB0F2-92C6-4938-9857-39A37FB93E3D}">
      <dgm:prSet/>
      <dgm:spPr/>
      <dgm:t>
        <a:bodyPr/>
        <a:lstStyle/>
        <a:p>
          <a:endParaRPr lang="en-US"/>
        </a:p>
      </dgm:t>
    </dgm:pt>
    <dgm:pt modelId="{9FD72C09-9E1D-4F5A-A33C-CC5927126306}" type="sibTrans" cxnId="{11ACB0F2-92C6-4938-9857-39A37FB93E3D}">
      <dgm:prSet/>
      <dgm:spPr/>
      <dgm:t>
        <a:bodyPr/>
        <a:lstStyle/>
        <a:p>
          <a:endParaRPr lang="en-US"/>
        </a:p>
      </dgm:t>
    </dgm:pt>
    <dgm:pt modelId="{3BAB6681-FC64-43D9-9471-F12B1E15B60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SAR görüntülerini ön işleyerek gürültüyü temizler.</a:t>
          </a:r>
          <a:endParaRPr lang="en-US" dirty="0"/>
        </a:p>
      </dgm:t>
    </dgm:pt>
    <dgm:pt modelId="{AC04BBDD-4A08-4A14-B664-BC11CAFAA7E2}" type="parTrans" cxnId="{B59F7250-672C-4DD3-8CDE-14AD3699E2E8}">
      <dgm:prSet/>
      <dgm:spPr/>
      <dgm:t>
        <a:bodyPr/>
        <a:lstStyle/>
        <a:p>
          <a:endParaRPr lang="en-US"/>
        </a:p>
      </dgm:t>
    </dgm:pt>
    <dgm:pt modelId="{D140ACEE-5FAD-4222-A6DE-D836D0752ABF}" type="sibTrans" cxnId="{B59F7250-672C-4DD3-8CDE-14AD3699E2E8}">
      <dgm:prSet/>
      <dgm:spPr/>
      <dgm:t>
        <a:bodyPr/>
        <a:lstStyle/>
        <a:p>
          <a:endParaRPr lang="en-US"/>
        </a:p>
      </dgm:t>
    </dgm:pt>
    <dgm:pt modelId="{7437AC5E-8F7E-4176-B3F3-71B3131C0CB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 err="1"/>
            <a:t>Faster</a:t>
          </a:r>
          <a:r>
            <a:rPr lang="tr-TR" dirty="0"/>
            <a:t> R-CNN ile gemi tespitini gerçekleştirir.</a:t>
          </a:r>
          <a:endParaRPr lang="en-US" dirty="0"/>
        </a:p>
      </dgm:t>
    </dgm:pt>
    <dgm:pt modelId="{F955F231-1C6F-47B2-9092-91E76606EF6F}" type="parTrans" cxnId="{1FDD8BE2-6047-4C2B-BC48-7EC1A7BF79AE}">
      <dgm:prSet/>
      <dgm:spPr/>
      <dgm:t>
        <a:bodyPr/>
        <a:lstStyle/>
        <a:p>
          <a:endParaRPr lang="en-US"/>
        </a:p>
      </dgm:t>
    </dgm:pt>
    <dgm:pt modelId="{BF8970B2-C451-4523-8FBB-3D1FCE2CBF87}" type="sibTrans" cxnId="{1FDD8BE2-6047-4C2B-BC48-7EC1A7BF79AE}">
      <dgm:prSet/>
      <dgm:spPr/>
      <dgm:t>
        <a:bodyPr/>
        <a:lstStyle/>
        <a:p>
          <a:endParaRPr lang="en-US"/>
        </a:p>
      </dgm:t>
    </dgm:pt>
    <dgm:pt modelId="{F6915A88-F9DE-4E72-9A3B-0419680C928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Sınırlayıcı kutular ve koordinatlar belirler.</a:t>
          </a:r>
          <a:endParaRPr lang="en-US" dirty="0"/>
        </a:p>
      </dgm:t>
    </dgm:pt>
    <dgm:pt modelId="{6D8FEE64-F24B-4215-A516-ADBC8FA453E8}" type="parTrans" cxnId="{CD05CCF1-7EB1-4BAC-9437-651CCFB0525C}">
      <dgm:prSet/>
      <dgm:spPr/>
      <dgm:t>
        <a:bodyPr/>
        <a:lstStyle/>
        <a:p>
          <a:endParaRPr lang="en-US"/>
        </a:p>
      </dgm:t>
    </dgm:pt>
    <dgm:pt modelId="{853F8A48-6809-4DD8-A7FD-C085F33A3714}" type="sibTrans" cxnId="{CD05CCF1-7EB1-4BAC-9437-651CCFB0525C}">
      <dgm:prSet/>
      <dgm:spPr/>
      <dgm:t>
        <a:bodyPr/>
        <a:lstStyle/>
        <a:p>
          <a:endParaRPr lang="en-US"/>
        </a:p>
      </dgm:t>
    </dgm:pt>
    <dgm:pt modelId="{63D85DBF-BC93-47AC-BBB1-6AD3BE0468F8}" type="pres">
      <dgm:prSet presAssocID="{442CCEE4-BE17-46EA-9DC2-406772CEE166}" presName="root" presStyleCnt="0">
        <dgm:presLayoutVars>
          <dgm:dir/>
          <dgm:resizeHandles val="exact"/>
        </dgm:presLayoutVars>
      </dgm:prSet>
      <dgm:spPr/>
    </dgm:pt>
    <dgm:pt modelId="{38E32681-BE13-4C52-BD13-A044B7C4E187}" type="pres">
      <dgm:prSet presAssocID="{807425BF-0735-4B9A-9D58-496E510375CC}" presName="compNode" presStyleCnt="0"/>
      <dgm:spPr/>
    </dgm:pt>
    <dgm:pt modelId="{89540B2A-BCD5-4860-A052-F5E38A02EE85}" type="pres">
      <dgm:prSet presAssocID="{807425BF-0735-4B9A-9D58-496E510375CC}" presName="bgRect" presStyleLbl="bgShp" presStyleIdx="0" presStyleCnt="2" custScaleY="129016"/>
      <dgm:spPr/>
    </dgm:pt>
    <dgm:pt modelId="{DEADB4AC-AA6B-4163-BC5C-07A7DEE71F53}" type="pres">
      <dgm:prSet presAssocID="{807425BF-0735-4B9A-9D58-496E510375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A2E32E89-0117-4819-B9BB-3D578A916DDE}" type="pres">
      <dgm:prSet presAssocID="{807425BF-0735-4B9A-9D58-496E510375CC}" presName="spaceRect" presStyleCnt="0"/>
      <dgm:spPr/>
    </dgm:pt>
    <dgm:pt modelId="{6C633428-42ED-4C5F-B566-AE808EF7B565}" type="pres">
      <dgm:prSet presAssocID="{807425BF-0735-4B9A-9D58-496E510375CC}" presName="parTx" presStyleLbl="revTx" presStyleIdx="0" presStyleCnt="4">
        <dgm:presLayoutVars>
          <dgm:chMax val="0"/>
          <dgm:chPref val="0"/>
        </dgm:presLayoutVars>
      </dgm:prSet>
      <dgm:spPr/>
    </dgm:pt>
    <dgm:pt modelId="{BC710C07-C527-4DA4-AB6E-76A973D151C8}" type="pres">
      <dgm:prSet presAssocID="{807425BF-0735-4B9A-9D58-496E510375CC}" presName="desTx" presStyleLbl="revTx" presStyleIdx="1" presStyleCnt="4" custScaleX="111146">
        <dgm:presLayoutVars/>
      </dgm:prSet>
      <dgm:spPr/>
    </dgm:pt>
    <dgm:pt modelId="{987D8D09-A871-436D-BDAA-E59546BB7B3C}" type="pres">
      <dgm:prSet presAssocID="{FE1F9AF5-9E2B-4223-B036-2A16D9CEC518}" presName="sibTrans" presStyleCnt="0"/>
      <dgm:spPr/>
    </dgm:pt>
    <dgm:pt modelId="{9D21D2E3-DD8C-4A46-9164-5DDF4A2DECAD}" type="pres">
      <dgm:prSet presAssocID="{07C09AF5-8C60-4D99-8796-3CEC15C95463}" presName="compNode" presStyleCnt="0"/>
      <dgm:spPr/>
    </dgm:pt>
    <dgm:pt modelId="{EE9CF6D7-9F4A-45E4-8041-23488DB4E591}" type="pres">
      <dgm:prSet presAssocID="{07C09AF5-8C60-4D99-8796-3CEC15C95463}" presName="bgRect" presStyleLbl="bgShp" presStyleIdx="1" presStyleCnt="2" custScaleY="143142"/>
      <dgm:spPr/>
    </dgm:pt>
    <dgm:pt modelId="{37B6F6BD-692B-4725-B6C9-1C34B0EDF4A2}" type="pres">
      <dgm:prSet presAssocID="{07C09AF5-8C60-4D99-8796-3CEC15C954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Çıpa"/>
        </a:ext>
      </dgm:extLst>
    </dgm:pt>
    <dgm:pt modelId="{CC687BA1-8498-4290-B721-E79E2E7528F7}" type="pres">
      <dgm:prSet presAssocID="{07C09AF5-8C60-4D99-8796-3CEC15C95463}" presName="spaceRect" presStyleCnt="0"/>
      <dgm:spPr/>
    </dgm:pt>
    <dgm:pt modelId="{2AB82A03-9646-497B-A2F4-78071F1A65A7}" type="pres">
      <dgm:prSet presAssocID="{07C09AF5-8C60-4D99-8796-3CEC15C95463}" presName="parTx" presStyleLbl="revTx" presStyleIdx="2" presStyleCnt="4">
        <dgm:presLayoutVars>
          <dgm:chMax val="0"/>
          <dgm:chPref val="0"/>
        </dgm:presLayoutVars>
      </dgm:prSet>
      <dgm:spPr/>
    </dgm:pt>
    <dgm:pt modelId="{48DB41C9-A74A-454B-801D-9760E02ACA44}" type="pres">
      <dgm:prSet presAssocID="{07C09AF5-8C60-4D99-8796-3CEC15C95463}" presName="desTx" presStyleLbl="revTx" presStyleIdx="3" presStyleCnt="4" custScaleX="118365">
        <dgm:presLayoutVars/>
      </dgm:prSet>
      <dgm:spPr/>
    </dgm:pt>
  </dgm:ptLst>
  <dgm:cxnLst>
    <dgm:cxn modelId="{697A430D-E506-4036-AD66-D3C56461E95E}" type="presOf" srcId="{F6915A88-F9DE-4E72-9A3B-0419680C9288}" destId="{48DB41C9-A74A-454B-801D-9760E02ACA44}" srcOrd="0" destOrd="2" presId="urn:microsoft.com/office/officeart/2018/2/layout/IconVerticalSolidList"/>
    <dgm:cxn modelId="{AEF21F41-AB7B-4EC2-8247-026869656DAA}" type="presOf" srcId="{7437AC5E-8F7E-4176-B3F3-71B3131C0CB4}" destId="{48DB41C9-A74A-454B-801D-9760E02ACA44}" srcOrd="0" destOrd="1" presId="urn:microsoft.com/office/officeart/2018/2/layout/IconVerticalSolidList"/>
    <dgm:cxn modelId="{3329C46C-780D-45D7-BB21-0D75C64F13B1}" srcId="{442CCEE4-BE17-46EA-9DC2-406772CEE166}" destId="{807425BF-0735-4B9A-9D58-496E510375CC}" srcOrd="0" destOrd="0" parTransId="{AA9E7929-94DA-479A-A39C-E0BF62F122D5}" sibTransId="{FE1F9AF5-9E2B-4223-B036-2A16D9CEC518}"/>
    <dgm:cxn modelId="{B59F7250-672C-4DD3-8CDE-14AD3699E2E8}" srcId="{07C09AF5-8C60-4D99-8796-3CEC15C95463}" destId="{3BAB6681-FC64-43D9-9471-F12B1E15B60B}" srcOrd="0" destOrd="0" parTransId="{AC04BBDD-4A08-4A14-B664-BC11CAFAA7E2}" sibTransId="{D140ACEE-5FAD-4222-A6DE-D836D0752ABF}"/>
    <dgm:cxn modelId="{83E6A674-BE32-4B3F-8AEA-22BC681311C8}" srcId="{807425BF-0735-4B9A-9D58-496E510375CC}" destId="{EA7F04AB-277B-4EC1-8070-16BDFF07E5F3}" srcOrd="0" destOrd="0" parTransId="{73580F11-2A7C-474D-962A-C14037AE538D}" sibTransId="{4804FE7E-B84F-4F3B-BB81-C2A17B047CCE}"/>
    <dgm:cxn modelId="{DADFDF77-3175-49A6-B6E9-AC1AAE56566A}" type="presOf" srcId="{807425BF-0735-4B9A-9D58-496E510375CC}" destId="{6C633428-42ED-4C5F-B566-AE808EF7B565}" srcOrd="0" destOrd="0" presId="urn:microsoft.com/office/officeart/2018/2/layout/IconVerticalSolidList"/>
    <dgm:cxn modelId="{8B71B397-D88D-48D7-9638-64012F0FCD3D}" type="presOf" srcId="{3BAB6681-FC64-43D9-9471-F12B1E15B60B}" destId="{48DB41C9-A74A-454B-801D-9760E02ACA44}" srcOrd="0" destOrd="0" presId="urn:microsoft.com/office/officeart/2018/2/layout/IconVerticalSolidList"/>
    <dgm:cxn modelId="{010793C2-4D6C-4F6A-9519-5CB7D8D62FCD}" type="presOf" srcId="{EA7F04AB-277B-4EC1-8070-16BDFF07E5F3}" destId="{BC710C07-C527-4DA4-AB6E-76A973D151C8}" srcOrd="0" destOrd="0" presId="urn:microsoft.com/office/officeart/2018/2/layout/IconVerticalSolidList"/>
    <dgm:cxn modelId="{D04B03C7-1AAE-4940-9FE6-C1AAC5BB3B57}" type="presOf" srcId="{07C09AF5-8C60-4D99-8796-3CEC15C95463}" destId="{2AB82A03-9646-497B-A2F4-78071F1A65A7}" srcOrd="0" destOrd="0" presId="urn:microsoft.com/office/officeart/2018/2/layout/IconVerticalSolidList"/>
    <dgm:cxn modelId="{54A579CF-9C74-44C9-9669-1C492F5A07E0}" srcId="{807425BF-0735-4B9A-9D58-496E510375CC}" destId="{C0F9D267-A8DF-4411-80B4-2E2F59B6A4AC}" srcOrd="1" destOrd="0" parTransId="{6680A6E1-B01A-4376-AB32-FB0EA0A4B9E8}" sibTransId="{4407A795-8FC9-403F-8D55-A8E7559DDA3D}"/>
    <dgm:cxn modelId="{1FDD8BE2-6047-4C2B-BC48-7EC1A7BF79AE}" srcId="{07C09AF5-8C60-4D99-8796-3CEC15C95463}" destId="{7437AC5E-8F7E-4176-B3F3-71B3131C0CB4}" srcOrd="1" destOrd="0" parTransId="{F955F231-1C6F-47B2-9092-91E76606EF6F}" sibTransId="{BF8970B2-C451-4523-8FBB-3D1FCE2CBF87}"/>
    <dgm:cxn modelId="{CD05CCF1-7EB1-4BAC-9437-651CCFB0525C}" srcId="{07C09AF5-8C60-4D99-8796-3CEC15C95463}" destId="{F6915A88-F9DE-4E72-9A3B-0419680C9288}" srcOrd="2" destOrd="0" parTransId="{6D8FEE64-F24B-4215-A516-ADBC8FA453E8}" sibTransId="{853F8A48-6809-4DD8-A7FD-C085F33A3714}"/>
    <dgm:cxn modelId="{11ACB0F2-92C6-4938-9857-39A37FB93E3D}" srcId="{442CCEE4-BE17-46EA-9DC2-406772CEE166}" destId="{07C09AF5-8C60-4D99-8796-3CEC15C95463}" srcOrd="1" destOrd="0" parTransId="{0ED5920B-B64C-4035-A211-055831523241}" sibTransId="{9FD72C09-9E1D-4F5A-A33C-CC5927126306}"/>
    <dgm:cxn modelId="{5FF21DF4-E2B4-40CE-9FAC-98D3DDE0E042}" type="presOf" srcId="{C0F9D267-A8DF-4411-80B4-2E2F59B6A4AC}" destId="{BC710C07-C527-4DA4-AB6E-76A973D151C8}" srcOrd="0" destOrd="1" presId="urn:microsoft.com/office/officeart/2018/2/layout/IconVerticalSolidList"/>
    <dgm:cxn modelId="{2A99CEFB-314D-4608-AAC4-A9054B46FE38}" type="presOf" srcId="{442CCEE4-BE17-46EA-9DC2-406772CEE166}" destId="{63D85DBF-BC93-47AC-BBB1-6AD3BE0468F8}" srcOrd="0" destOrd="0" presId="urn:microsoft.com/office/officeart/2018/2/layout/IconVerticalSolidList"/>
    <dgm:cxn modelId="{66679E1C-EC6E-4A2C-8843-B3D7C3A9C8DA}" type="presParOf" srcId="{63D85DBF-BC93-47AC-BBB1-6AD3BE0468F8}" destId="{38E32681-BE13-4C52-BD13-A044B7C4E187}" srcOrd="0" destOrd="0" presId="urn:microsoft.com/office/officeart/2018/2/layout/IconVerticalSolidList"/>
    <dgm:cxn modelId="{44B69722-285E-4473-AB1A-9DF73E9A35D0}" type="presParOf" srcId="{38E32681-BE13-4C52-BD13-A044B7C4E187}" destId="{89540B2A-BCD5-4860-A052-F5E38A02EE85}" srcOrd="0" destOrd="0" presId="urn:microsoft.com/office/officeart/2018/2/layout/IconVerticalSolidList"/>
    <dgm:cxn modelId="{5DFF35AE-1404-4F79-BCDE-E95672379AB4}" type="presParOf" srcId="{38E32681-BE13-4C52-BD13-A044B7C4E187}" destId="{DEADB4AC-AA6B-4163-BC5C-07A7DEE71F53}" srcOrd="1" destOrd="0" presId="urn:microsoft.com/office/officeart/2018/2/layout/IconVerticalSolidList"/>
    <dgm:cxn modelId="{DA00CD3B-B343-49C2-A772-89BE47B31194}" type="presParOf" srcId="{38E32681-BE13-4C52-BD13-A044B7C4E187}" destId="{A2E32E89-0117-4819-B9BB-3D578A916DDE}" srcOrd="2" destOrd="0" presId="urn:microsoft.com/office/officeart/2018/2/layout/IconVerticalSolidList"/>
    <dgm:cxn modelId="{AC42807D-6D1B-4153-99E9-4149612B10F8}" type="presParOf" srcId="{38E32681-BE13-4C52-BD13-A044B7C4E187}" destId="{6C633428-42ED-4C5F-B566-AE808EF7B565}" srcOrd="3" destOrd="0" presId="urn:microsoft.com/office/officeart/2018/2/layout/IconVerticalSolidList"/>
    <dgm:cxn modelId="{50D522B5-6BBA-4EA8-9CC9-EC68CF81769C}" type="presParOf" srcId="{38E32681-BE13-4C52-BD13-A044B7C4E187}" destId="{BC710C07-C527-4DA4-AB6E-76A973D151C8}" srcOrd="4" destOrd="0" presId="urn:microsoft.com/office/officeart/2018/2/layout/IconVerticalSolidList"/>
    <dgm:cxn modelId="{3CCF38C6-2110-4BD4-9A95-3513F97631B3}" type="presParOf" srcId="{63D85DBF-BC93-47AC-BBB1-6AD3BE0468F8}" destId="{987D8D09-A871-436D-BDAA-E59546BB7B3C}" srcOrd="1" destOrd="0" presId="urn:microsoft.com/office/officeart/2018/2/layout/IconVerticalSolidList"/>
    <dgm:cxn modelId="{F9705AD1-B875-486C-987E-A40822DF862C}" type="presParOf" srcId="{63D85DBF-BC93-47AC-BBB1-6AD3BE0468F8}" destId="{9D21D2E3-DD8C-4A46-9164-5DDF4A2DECAD}" srcOrd="2" destOrd="0" presId="urn:microsoft.com/office/officeart/2018/2/layout/IconVerticalSolidList"/>
    <dgm:cxn modelId="{6E5F193B-95B7-451D-AA4A-4881DF73346B}" type="presParOf" srcId="{9D21D2E3-DD8C-4A46-9164-5DDF4A2DECAD}" destId="{EE9CF6D7-9F4A-45E4-8041-23488DB4E591}" srcOrd="0" destOrd="0" presId="urn:microsoft.com/office/officeart/2018/2/layout/IconVerticalSolidList"/>
    <dgm:cxn modelId="{BA93DACF-F87D-4EF1-9D2C-2510452E0235}" type="presParOf" srcId="{9D21D2E3-DD8C-4A46-9164-5DDF4A2DECAD}" destId="{37B6F6BD-692B-4725-B6C9-1C34B0EDF4A2}" srcOrd="1" destOrd="0" presId="urn:microsoft.com/office/officeart/2018/2/layout/IconVerticalSolidList"/>
    <dgm:cxn modelId="{F3065A3C-B554-4F90-927A-C4D4AC6DD38A}" type="presParOf" srcId="{9D21D2E3-DD8C-4A46-9164-5DDF4A2DECAD}" destId="{CC687BA1-8498-4290-B721-E79E2E7528F7}" srcOrd="2" destOrd="0" presId="urn:microsoft.com/office/officeart/2018/2/layout/IconVerticalSolidList"/>
    <dgm:cxn modelId="{FCC6D8C3-EF57-456D-87BC-1E4266CFF835}" type="presParOf" srcId="{9D21D2E3-DD8C-4A46-9164-5DDF4A2DECAD}" destId="{2AB82A03-9646-497B-A2F4-78071F1A65A7}" srcOrd="3" destOrd="0" presId="urn:microsoft.com/office/officeart/2018/2/layout/IconVerticalSolidList"/>
    <dgm:cxn modelId="{70091A1C-DD27-49E4-ABBA-7D38FEC897D1}" type="presParOf" srcId="{9D21D2E3-DD8C-4A46-9164-5DDF4A2DECAD}" destId="{48DB41C9-A74A-454B-801D-9760E02ACA4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D955D5-5D45-49CC-AB87-DFB52843FA5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6BDC16-2D67-4D09-A44F-8EFC92AD3602}">
      <dgm:prSet/>
      <dgm:spPr/>
      <dgm:t>
        <a:bodyPr/>
        <a:lstStyle/>
        <a:p>
          <a:r>
            <a:rPr lang="tr-TR" dirty="0"/>
            <a:t>Başarı Oranı:</a:t>
          </a:r>
          <a:br>
            <a:rPr lang="tr-TR" dirty="0"/>
          </a:br>
          <a:r>
            <a:rPr lang="tr-TR" dirty="0"/>
            <a:t>%86.11 doğruluk oranı</a:t>
          </a:r>
          <a:br>
            <a:rPr lang="tr-TR" dirty="0"/>
          </a:br>
          <a:r>
            <a:rPr lang="tr-TR" dirty="0"/>
            <a:t>Farklı hava koşullarında yüksek doğruluk</a:t>
          </a:r>
          <a:br>
            <a:rPr lang="tr-TR" dirty="0"/>
          </a:br>
          <a:r>
            <a:rPr lang="tr-TR" dirty="0"/>
            <a:t>Küçük ve büyük gemilerin başarılı tespiti</a:t>
          </a:r>
          <a:endParaRPr lang="en-US" dirty="0"/>
        </a:p>
      </dgm:t>
    </dgm:pt>
    <dgm:pt modelId="{53C72C90-704E-43DD-9895-E8D9CE9C4F09}" type="parTrans" cxnId="{6DD34754-E8C5-438D-9941-B18457764C00}">
      <dgm:prSet/>
      <dgm:spPr/>
      <dgm:t>
        <a:bodyPr/>
        <a:lstStyle/>
        <a:p>
          <a:endParaRPr lang="en-US"/>
        </a:p>
      </dgm:t>
    </dgm:pt>
    <dgm:pt modelId="{875E9953-3975-4770-99A0-81E52E337859}" type="sibTrans" cxnId="{6DD34754-E8C5-438D-9941-B18457764C0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54AE50B-3532-4807-9E2D-6517D539444E}">
      <dgm:prSet/>
      <dgm:spPr/>
      <dgm:t>
        <a:bodyPr/>
        <a:lstStyle/>
        <a:p>
          <a:r>
            <a:rPr lang="tr-TR" dirty="0"/>
            <a:t>Hatalar ve Eksikler</a:t>
          </a:r>
          <a:br>
            <a:rPr lang="tr-TR" dirty="0"/>
          </a:br>
          <a:r>
            <a:rPr lang="tr-TR" dirty="0"/>
            <a:t>Yakın konumlu gemilerde model bazen hata yapmaktadır.</a:t>
          </a:r>
          <a:br>
            <a:rPr lang="tr-TR" dirty="0"/>
          </a:br>
          <a:r>
            <a:rPr lang="tr-TR" dirty="0"/>
            <a:t>Küçük teknelerin bazıları eksik tespit edilmiştir.</a:t>
          </a:r>
          <a:endParaRPr lang="en-US" dirty="0"/>
        </a:p>
      </dgm:t>
    </dgm:pt>
    <dgm:pt modelId="{8C0CE818-20D2-4FFC-BA43-447C2D831592}" type="parTrans" cxnId="{012BABE9-7CEA-41CF-9247-B3FD15D64E48}">
      <dgm:prSet/>
      <dgm:spPr/>
      <dgm:t>
        <a:bodyPr/>
        <a:lstStyle/>
        <a:p>
          <a:endParaRPr lang="en-US"/>
        </a:p>
      </dgm:t>
    </dgm:pt>
    <dgm:pt modelId="{D175CC78-F794-4E71-A0B6-1AC4DCD0DE8D}" type="sibTrans" cxnId="{012BABE9-7CEA-41CF-9247-B3FD15D64E4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DD19467-0EFB-4F8E-86EA-A6AB732DB801}" type="pres">
      <dgm:prSet presAssocID="{73D955D5-5D45-49CC-AB87-DFB52843FA58}" presName="Name0" presStyleCnt="0">
        <dgm:presLayoutVars>
          <dgm:animLvl val="lvl"/>
          <dgm:resizeHandles val="exact"/>
        </dgm:presLayoutVars>
      </dgm:prSet>
      <dgm:spPr/>
    </dgm:pt>
    <dgm:pt modelId="{8AC30F73-82CD-487E-8AC7-3B6696EC8501}" type="pres">
      <dgm:prSet presAssocID="{6C6BDC16-2D67-4D09-A44F-8EFC92AD3602}" presName="compositeNode" presStyleCnt="0">
        <dgm:presLayoutVars>
          <dgm:bulletEnabled val="1"/>
        </dgm:presLayoutVars>
      </dgm:prSet>
      <dgm:spPr/>
    </dgm:pt>
    <dgm:pt modelId="{DA489D39-08BA-42C8-B233-56B633864D8E}" type="pres">
      <dgm:prSet presAssocID="{6C6BDC16-2D67-4D09-A44F-8EFC92AD3602}" presName="bgRect" presStyleLbl="bgAccFollowNode1" presStyleIdx="0" presStyleCnt="2"/>
      <dgm:spPr/>
    </dgm:pt>
    <dgm:pt modelId="{ECC2DE32-E265-4C5D-964E-BD8E25717930}" type="pres">
      <dgm:prSet presAssocID="{875E9953-3975-4770-99A0-81E52E337859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EECE7D45-D0DF-41C6-8552-3C648AFAD04C}" type="pres">
      <dgm:prSet presAssocID="{6C6BDC16-2D67-4D09-A44F-8EFC92AD3602}" presName="bottomLine" presStyleLbl="alignNode1" presStyleIdx="1" presStyleCnt="4">
        <dgm:presLayoutVars/>
      </dgm:prSet>
      <dgm:spPr/>
    </dgm:pt>
    <dgm:pt modelId="{6424339D-D78A-4484-9C7D-4BBE1BF2D7F6}" type="pres">
      <dgm:prSet presAssocID="{6C6BDC16-2D67-4D09-A44F-8EFC92AD3602}" presName="nodeText" presStyleLbl="bgAccFollowNode1" presStyleIdx="0" presStyleCnt="2">
        <dgm:presLayoutVars>
          <dgm:bulletEnabled val="1"/>
        </dgm:presLayoutVars>
      </dgm:prSet>
      <dgm:spPr/>
    </dgm:pt>
    <dgm:pt modelId="{01A3A1BA-7C28-4F66-BE83-56EEA9129E0C}" type="pres">
      <dgm:prSet presAssocID="{875E9953-3975-4770-99A0-81E52E337859}" presName="sibTrans" presStyleCnt="0"/>
      <dgm:spPr/>
    </dgm:pt>
    <dgm:pt modelId="{84795735-87F0-46B5-B8DD-C4ABAE42C4C7}" type="pres">
      <dgm:prSet presAssocID="{B54AE50B-3532-4807-9E2D-6517D539444E}" presName="compositeNode" presStyleCnt="0">
        <dgm:presLayoutVars>
          <dgm:bulletEnabled val="1"/>
        </dgm:presLayoutVars>
      </dgm:prSet>
      <dgm:spPr/>
    </dgm:pt>
    <dgm:pt modelId="{716AFA08-FAF5-4FEA-B927-45BC29AAB2CB}" type="pres">
      <dgm:prSet presAssocID="{B54AE50B-3532-4807-9E2D-6517D539444E}" presName="bgRect" presStyleLbl="bgAccFollowNode1" presStyleIdx="1" presStyleCnt="2"/>
      <dgm:spPr/>
    </dgm:pt>
    <dgm:pt modelId="{3FCA0B06-2A61-4704-A256-9CE90F01CC59}" type="pres">
      <dgm:prSet presAssocID="{D175CC78-F794-4E71-A0B6-1AC4DCD0DE8D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561F6917-9582-4877-ACDE-29E104DAD59E}" type="pres">
      <dgm:prSet presAssocID="{B54AE50B-3532-4807-9E2D-6517D539444E}" presName="bottomLine" presStyleLbl="alignNode1" presStyleIdx="3" presStyleCnt="4">
        <dgm:presLayoutVars/>
      </dgm:prSet>
      <dgm:spPr/>
    </dgm:pt>
    <dgm:pt modelId="{9FF8B662-28AB-46D4-B89C-4408EC764AB2}" type="pres">
      <dgm:prSet presAssocID="{B54AE50B-3532-4807-9E2D-6517D539444E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E8079C43-AD0D-4C36-A6C6-7E5DE942A8D6}" type="presOf" srcId="{6C6BDC16-2D67-4D09-A44F-8EFC92AD3602}" destId="{6424339D-D78A-4484-9C7D-4BBE1BF2D7F6}" srcOrd="1" destOrd="0" presId="urn:microsoft.com/office/officeart/2016/7/layout/BasicLinearProcessNumbered"/>
    <dgm:cxn modelId="{72596752-D1DD-4970-B9EC-086AE0BBAAAC}" type="presOf" srcId="{875E9953-3975-4770-99A0-81E52E337859}" destId="{ECC2DE32-E265-4C5D-964E-BD8E25717930}" srcOrd="0" destOrd="0" presId="urn:microsoft.com/office/officeart/2016/7/layout/BasicLinearProcessNumbered"/>
    <dgm:cxn modelId="{6DD34754-E8C5-438D-9941-B18457764C00}" srcId="{73D955D5-5D45-49CC-AB87-DFB52843FA58}" destId="{6C6BDC16-2D67-4D09-A44F-8EFC92AD3602}" srcOrd="0" destOrd="0" parTransId="{53C72C90-704E-43DD-9895-E8D9CE9C4F09}" sibTransId="{875E9953-3975-4770-99A0-81E52E337859}"/>
    <dgm:cxn modelId="{A0127376-F907-4D21-B0C1-46AA2DA217EE}" type="presOf" srcId="{6C6BDC16-2D67-4D09-A44F-8EFC92AD3602}" destId="{DA489D39-08BA-42C8-B233-56B633864D8E}" srcOrd="0" destOrd="0" presId="urn:microsoft.com/office/officeart/2016/7/layout/BasicLinearProcessNumbered"/>
    <dgm:cxn modelId="{18A1467F-D083-4FB1-AA99-AAC57CF26431}" type="presOf" srcId="{73D955D5-5D45-49CC-AB87-DFB52843FA58}" destId="{BDD19467-0EFB-4F8E-86EA-A6AB732DB801}" srcOrd="0" destOrd="0" presId="urn:microsoft.com/office/officeart/2016/7/layout/BasicLinearProcessNumbered"/>
    <dgm:cxn modelId="{CB77E088-47B6-4F36-8FD7-449F5F179070}" type="presOf" srcId="{B54AE50B-3532-4807-9E2D-6517D539444E}" destId="{9FF8B662-28AB-46D4-B89C-4408EC764AB2}" srcOrd="1" destOrd="0" presId="urn:microsoft.com/office/officeart/2016/7/layout/BasicLinearProcessNumbered"/>
    <dgm:cxn modelId="{E89AFFAA-6126-4EDC-981B-B583912759A0}" type="presOf" srcId="{D175CC78-F794-4E71-A0B6-1AC4DCD0DE8D}" destId="{3FCA0B06-2A61-4704-A256-9CE90F01CC59}" srcOrd="0" destOrd="0" presId="urn:microsoft.com/office/officeart/2016/7/layout/BasicLinearProcessNumbered"/>
    <dgm:cxn modelId="{BA79F9C6-EB51-461F-AE90-14A8A65CB7B5}" type="presOf" srcId="{B54AE50B-3532-4807-9E2D-6517D539444E}" destId="{716AFA08-FAF5-4FEA-B927-45BC29AAB2CB}" srcOrd="0" destOrd="0" presId="urn:microsoft.com/office/officeart/2016/7/layout/BasicLinearProcessNumbered"/>
    <dgm:cxn modelId="{012BABE9-7CEA-41CF-9247-B3FD15D64E48}" srcId="{73D955D5-5D45-49CC-AB87-DFB52843FA58}" destId="{B54AE50B-3532-4807-9E2D-6517D539444E}" srcOrd="1" destOrd="0" parTransId="{8C0CE818-20D2-4FFC-BA43-447C2D831592}" sibTransId="{D175CC78-F794-4E71-A0B6-1AC4DCD0DE8D}"/>
    <dgm:cxn modelId="{5EE6E1E5-0CC0-403A-B5BE-902F05D4104B}" type="presParOf" srcId="{BDD19467-0EFB-4F8E-86EA-A6AB732DB801}" destId="{8AC30F73-82CD-487E-8AC7-3B6696EC8501}" srcOrd="0" destOrd="0" presId="urn:microsoft.com/office/officeart/2016/7/layout/BasicLinearProcessNumbered"/>
    <dgm:cxn modelId="{80DAF6C5-CC96-4624-B095-9F000A6A71CB}" type="presParOf" srcId="{8AC30F73-82CD-487E-8AC7-3B6696EC8501}" destId="{DA489D39-08BA-42C8-B233-56B633864D8E}" srcOrd="0" destOrd="0" presId="urn:microsoft.com/office/officeart/2016/7/layout/BasicLinearProcessNumbered"/>
    <dgm:cxn modelId="{004B3B31-2A0F-4FB0-8EE3-DA86988B4D1F}" type="presParOf" srcId="{8AC30F73-82CD-487E-8AC7-3B6696EC8501}" destId="{ECC2DE32-E265-4C5D-964E-BD8E25717930}" srcOrd="1" destOrd="0" presId="urn:microsoft.com/office/officeart/2016/7/layout/BasicLinearProcessNumbered"/>
    <dgm:cxn modelId="{BE45CAAC-5FAC-47D0-9F74-37DBD8A13EAF}" type="presParOf" srcId="{8AC30F73-82CD-487E-8AC7-3B6696EC8501}" destId="{EECE7D45-D0DF-41C6-8552-3C648AFAD04C}" srcOrd="2" destOrd="0" presId="urn:microsoft.com/office/officeart/2016/7/layout/BasicLinearProcessNumbered"/>
    <dgm:cxn modelId="{FCC1AA65-A613-4DA5-8895-17A26A9E4836}" type="presParOf" srcId="{8AC30F73-82CD-487E-8AC7-3B6696EC8501}" destId="{6424339D-D78A-4484-9C7D-4BBE1BF2D7F6}" srcOrd="3" destOrd="0" presId="urn:microsoft.com/office/officeart/2016/7/layout/BasicLinearProcessNumbered"/>
    <dgm:cxn modelId="{2AAC3B29-7B18-4395-BF8B-BF9A71364AB1}" type="presParOf" srcId="{BDD19467-0EFB-4F8E-86EA-A6AB732DB801}" destId="{01A3A1BA-7C28-4F66-BE83-56EEA9129E0C}" srcOrd="1" destOrd="0" presId="urn:microsoft.com/office/officeart/2016/7/layout/BasicLinearProcessNumbered"/>
    <dgm:cxn modelId="{273F33CE-912D-4D80-95FC-7EA657BA9052}" type="presParOf" srcId="{BDD19467-0EFB-4F8E-86EA-A6AB732DB801}" destId="{84795735-87F0-46B5-B8DD-C4ABAE42C4C7}" srcOrd="2" destOrd="0" presId="urn:microsoft.com/office/officeart/2016/7/layout/BasicLinearProcessNumbered"/>
    <dgm:cxn modelId="{CBC414D7-D4C2-4C08-8B54-B4CDBEEE5E56}" type="presParOf" srcId="{84795735-87F0-46B5-B8DD-C4ABAE42C4C7}" destId="{716AFA08-FAF5-4FEA-B927-45BC29AAB2CB}" srcOrd="0" destOrd="0" presId="urn:microsoft.com/office/officeart/2016/7/layout/BasicLinearProcessNumbered"/>
    <dgm:cxn modelId="{EAE903B5-DAF0-4FDB-B6C9-351DDCFF5CE7}" type="presParOf" srcId="{84795735-87F0-46B5-B8DD-C4ABAE42C4C7}" destId="{3FCA0B06-2A61-4704-A256-9CE90F01CC59}" srcOrd="1" destOrd="0" presId="urn:microsoft.com/office/officeart/2016/7/layout/BasicLinearProcessNumbered"/>
    <dgm:cxn modelId="{BA8B971E-9989-475F-80EA-52CE9640120E}" type="presParOf" srcId="{84795735-87F0-46B5-B8DD-C4ABAE42C4C7}" destId="{561F6917-9582-4877-ACDE-29E104DAD59E}" srcOrd="2" destOrd="0" presId="urn:microsoft.com/office/officeart/2016/7/layout/BasicLinearProcessNumbered"/>
    <dgm:cxn modelId="{16142830-14DF-4EA9-B818-DA602CAE5471}" type="presParOf" srcId="{84795735-87F0-46B5-B8DD-C4ABAE42C4C7}" destId="{9FF8B662-28AB-46D4-B89C-4408EC764AB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0C8A8B-2559-4290-B17C-4A518630E5B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231C2BB-BBA5-484F-A11C-DA244C71525C}">
      <dgm:prSet/>
      <dgm:spPr/>
      <dgm:t>
        <a:bodyPr/>
        <a:lstStyle/>
        <a:p>
          <a:r>
            <a:rPr lang="tr-TR"/>
            <a:t>Önceki yöntemlere göre daha yüksek doğruluk</a:t>
          </a:r>
          <a:endParaRPr lang="en-US"/>
        </a:p>
      </dgm:t>
    </dgm:pt>
    <dgm:pt modelId="{D7ED5B1E-0F34-4460-9499-471B9CE1911D}" type="parTrans" cxnId="{F47F2A2D-082D-4BEA-AA01-F809D7D7223F}">
      <dgm:prSet/>
      <dgm:spPr/>
      <dgm:t>
        <a:bodyPr/>
        <a:lstStyle/>
        <a:p>
          <a:endParaRPr lang="en-US"/>
        </a:p>
      </dgm:t>
    </dgm:pt>
    <dgm:pt modelId="{40F19827-ECAE-4497-BDA0-CD08837074A5}" type="sibTrans" cxnId="{F47F2A2D-082D-4BEA-AA01-F809D7D7223F}">
      <dgm:prSet/>
      <dgm:spPr/>
      <dgm:t>
        <a:bodyPr/>
        <a:lstStyle/>
        <a:p>
          <a:endParaRPr lang="en-US"/>
        </a:p>
      </dgm:t>
    </dgm:pt>
    <dgm:pt modelId="{DA3EBD35-2550-441A-9DF9-3B2C774F71D8}">
      <dgm:prSet/>
      <dgm:spPr/>
      <dgm:t>
        <a:bodyPr/>
        <a:lstStyle/>
        <a:p>
          <a:r>
            <a:rPr lang="tr-TR"/>
            <a:t>Bölge öneri ağı ile daha hassas tespit</a:t>
          </a:r>
          <a:endParaRPr lang="en-US"/>
        </a:p>
      </dgm:t>
    </dgm:pt>
    <dgm:pt modelId="{4F7A8FBB-0B11-4CA5-AA23-E3229A478C38}" type="parTrans" cxnId="{67F86F2C-4E5D-4E79-A8E4-DD40A8FA348E}">
      <dgm:prSet/>
      <dgm:spPr/>
      <dgm:t>
        <a:bodyPr/>
        <a:lstStyle/>
        <a:p>
          <a:endParaRPr lang="en-US"/>
        </a:p>
      </dgm:t>
    </dgm:pt>
    <dgm:pt modelId="{2DD493E4-EC18-42EC-AB6D-AD435A0FCDF2}" type="sibTrans" cxnId="{67F86F2C-4E5D-4E79-A8E4-DD40A8FA348E}">
      <dgm:prSet/>
      <dgm:spPr/>
      <dgm:t>
        <a:bodyPr/>
        <a:lstStyle/>
        <a:p>
          <a:endParaRPr lang="en-US"/>
        </a:p>
      </dgm:t>
    </dgm:pt>
    <dgm:pt modelId="{62F3CEF2-260F-4A6A-8781-9210C4BB5D9D}">
      <dgm:prSet/>
      <dgm:spPr/>
      <dgm:t>
        <a:bodyPr/>
        <a:lstStyle/>
        <a:p>
          <a:r>
            <a:rPr lang="tr-TR"/>
            <a:t>Yoğun trafiğe sahip limanlarda etkili performans</a:t>
          </a:r>
          <a:endParaRPr lang="en-US"/>
        </a:p>
      </dgm:t>
    </dgm:pt>
    <dgm:pt modelId="{6D05F2D6-620D-425A-8029-D34141A66CF1}" type="parTrans" cxnId="{CC3D8EFE-616A-4ED5-B182-16BA3A65A47D}">
      <dgm:prSet/>
      <dgm:spPr/>
      <dgm:t>
        <a:bodyPr/>
        <a:lstStyle/>
        <a:p>
          <a:endParaRPr lang="en-US"/>
        </a:p>
      </dgm:t>
    </dgm:pt>
    <dgm:pt modelId="{0F503FE2-24AB-4DC5-BF8C-8E77BB63B7E2}" type="sibTrans" cxnId="{CC3D8EFE-616A-4ED5-B182-16BA3A65A47D}">
      <dgm:prSet/>
      <dgm:spPr/>
      <dgm:t>
        <a:bodyPr/>
        <a:lstStyle/>
        <a:p>
          <a:endParaRPr lang="en-US"/>
        </a:p>
      </dgm:t>
    </dgm:pt>
    <dgm:pt modelId="{BED34F0C-CFF6-474D-8448-EE9F59BD5E88}" type="pres">
      <dgm:prSet presAssocID="{9E0C8A8B-2559-4290-B17C-4A518630E5BD}" presName="outerComposite" presStyleCnt="0">
        <dgm:presLayoutVars>
          <dgm:chMax val="5"/>
          <dgm:dir/>
          <dgm:resizeHandles val="exact"/>
        </dgm:presLayoutVars>
      </dgm:prSet>
      <dgm:spPr/>
    </dgm:pt>
    <dgm:pt modelId="{FBA87CFF-6EB3-4416-9BA7-8952AC0E7327}" type="pres">
      <dgm:prSet presAssocID="{9E0C8A8B-2559-4290-B17C-4A518630E5BD}" presName="dummyMaxCanvas" presStyleCnt="0">
        <dgm:presLayoutVars/>
      </dgm:prSet>
      <dgm:spPr/>
    </dgm:pt>
    <dgm:pt modelId="{995BD620-C6F1-4B20-89DA-33D211D43811}" type="pres">
      <dgm:prSet presAssocID="{9E0C8A8B-2559-4290-B17C-4A518630E5BD}" presName="ThreeNodes_1" presStyleLbl="node1" presStyleIdx="0" presStyleCnt="3">
        <dgm:presLayoutVars>
          <dgm:bulletEnabled val="1"/>
        </dgm:presLayoutVars>
      </dgm:prSet>
      <dgm:spPr/>
    </dgm:pt>
    <dgm:pt modelId="{CF6ED0DE-9E26-439D-A325-2C18E48A2642}" type="pres">
      <dgm:prSet presAssocID="{9E0C8A8B-2559-4290-B17C-4A518630E5BD}" presName="ThreeNodes_2" presStyleLbl="node1" presStyleIdx="1" presStyleCnt="3">
        <dgm:presLayoutVars>
          <dgm:bulletEnabled val="1"/>
        </dgm:presLayoutVars>
      </dgm:prSet>
      <dgm:spPr/>
    </dgm:pt>
    <dgm:pt modelId="{0A9E0FDB-D7E1-415B-9B4C-E340D735D6CA}" type="pres">
      <dgm:prSet presAssocID="{9E0C8A8B-2559-4290-B17C-4A518630E5BD}" presName="ThreeNodes_3" presStyleLbl="node1" presStyleIdx="2" presStyleCnt="3">
        <dgm:presLayoutVars>
          <dgm:bulletEnabled val="1"/>
        </dgm:presLayoutVars>
      </dgm:prSet>
      <dgm:spPr/>
    </dgm:pt>
    <dgm:pt modelId="{47BEBC85-A5CA-46A2-B74C-5FB6B01EFA31}" type="pres">
      <dgm:prSet presAssocID="{9E0C8A8B-2559-4290-B17C-4A518630E5BD}" presName="ThreeConn_1-2" presStyleLbl="fgAccFollowNode1" presStyleIdx="0" presStyleCnt="2">
        <dgm:presLayoutVars>
          <dgm:bulletEnabled val="1"/>
        </dgm:presLayoutVars>
      </dgm:prSet>
      <dgm:spPr/>
    </dgm:pt>
    <dgm:pt modelId="{FD169778-647F-4BCD-AADF-BF7C8945A47A}" type="pres">
      <dgm:prSet presAssocID="{9E0C8A8B-2559-4290-B17C-4A518630E5BD}" presName="ThreeConn_2-3" presStyleLbl="fgAccFollowNode1" presStyleIdx="1" presStyleCnt="2">
        <dgm:presLayoutVars>
          <dgm:bulletEnabled val="1"/>
        </dgm:presLayoutVars>
      </dgm:prSet>
      <dgm:spPr/>
    </dgm:pt>
    <dgm:pt modelId="{17472181-D39C-4DA5-991D-BDFEC0EB5AE5}" type="pres">
      <dgm:prSet presAssocID="{9E0C8A8B-2559-4290-B17C-4A518630E5BD}" presName="ThreeNodes_1_text" presStyleLbl="node1" presStyleIdx="2" presStyleCnt="3">
        <dgm:presLayoutVars>
          <dgm:bulletEnabled val="1"/>
        </dgm:presLayoutVars>
      </dgm:prSet>
      <dgm:spPr/>
    </dgm:pt>
    <dgm:pt modelId="{7B81BE19-AB02-48B0-A933-7E1BEB9373F6}" type="pres">
      <dgm:prSet presAssocID="{9E0C8A8B-2559-4290-B17C-4A518630E5BD}" presName="ThreeNodes_2_text" presStyleLbl="node1" presStyleIdx="2" presStyleCnt="3">
        <dgm:presLayoutVars>
          <dgm:bulletEnabled val="1"/>
        </dgm:presLayoutVars>
      </dgm:prSet>
      <dgm:spPr/>
    </dgm:pt>
    <dgm:pt modelId="{1E9E4520-C63C-45FA-80CE-F61B4D5092D5}" type="pres">
      <dgm:prSet presAssocID="{9E0C8A8B-2559-4290-B17C-4A518630E5B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ADDAD07-4541-4013-B6AD-AA52314AFED7}" type="presOf" srcId="{62F3CEF2-260F-4A6A-8781-9210C4BB5D9D}" destId="{0A9E0FDB-D7E1-415B-9B4C-E340D735D6CA}" srcOrd="0" destOrd="0" presId="urn:microsoft.com/office/officeart/2005/8/layout/vProcess5"/>
    <dgm:cxn modelId="{A77CC30A-75C1-477E-AFBA-89F9DB5B3B28}" type="presOf" srcId="{DA3EBD35-2550-441A-9DF9-3B2C774F71D8}" destId="{7B81BE19-AB02-48B0-A933-7E1BEB9373F6}" srcOrd="1" destOrd="0" presId="urn:microsoft.com/office/officeart/2005/8/layout/vProcess5"/>
    <dgm:cxn modelId="{67F86F2C-4E5D-4E79-A8E4-DD40A8FA348E}" srcId="{9E0C8A8B-2559-4290-B17C-4A518630E5BD}" destId="{DA3EBD35-2550-441A-9DF9-3B2C774F71D8}" srcOrd="1" destOrd="0" parTransId="{4F7A8FBB-0B11-4CA5-AA23-E3229A478C38}" sibTransId="{2DD493E4-EC18-42EC-AB6D-AD435A0FCDF2}"/>
    <dgm:cxn modelId="{F47F2A2D-082D-4BEA-AA01-F809D7D7223F}" srcId="{9E0C8A8B-2559-4290-B17C-4A518630E5BD}" destId="{E231C2BB-BBA5-484F-A11C-DA244C71525C}" srcOrd="0" destOrd="0" parTransId="{D7ED5B1E-0F34-4460-9499-471B9CE1911D}" sibTransId="{40F19827-ECAE-4497-BDA0-CD08837074A5}"/>
    <dgm:cxn modelId="{8E5A9B63-C6FA-4CC8-882F-2A6BFE8684F9}" type="presOf" srcId="{9E0C8A8B-2559-4290-B17C-4A518630E5BD}" destId="{BED34F0C-CFF6-474D-8448-EE9F59BD5E88}" srcOrd="0" destOrd="0" presId="urn:microsoft.com/office/officeart/2005/8/layout/vProcess5"/>
    <dgm:cxn modelId="{FED08A68-61D2-487B-BD07-838799B45B8A}" type="presOf" srcId="{62F3CEF2-260F-4A6A-8781-9210C4BB5D9D}" destId="{1E9E4520-C63C-45FA-80CE-F61B4D5092D5}" srcOrd="1" destOrd="0" presId="urn:microsoft.com/office/officeart/2005/8/layout/vProcess5"/>
    <dgm:cxn modelId="{35CC2A93-C428-436A-852F-CF124A0192AE}" type="presOf" srcId="{E231C2BB-BBA5-484F-A11C-DA244C71525C}" destId="{995BD620-C6F1-4B20-89DA-33D211D43811}" srcOrd="0" destOrd="0" presId="urn:microsoft.com/office/officeart/2005/8/layout/vProcess5"/>
    <dgm:cxn modelId="{4C655397-AB64-4ADA-B28A-09FEE87199D3}" type="presOf" srcId="{DA3EBD35-2550-441A-9DF9-3B2C774F71D8}" destId="{CF6ED0DE-9E26-439D-A325-2C18E48A2642}" srcOrd="0" destOrd="0" presId="urn:microsoft.com/office/officeart/2005/8/layout/vProcess5"/>
    <dgm:cxn modelId="{7B5DF89B-02AD-48D7-BA90-1ED4AE9D47F7}" type="presOf" srcId="{E231C2BB-BBA5-484F-A11C-DA244C71525C}" destId="{17472181-D39C-4DA5-991D-BDFEC0EB5AE5}" srcOrd="1" destOrd="0" presId="urn:microsoft.com/office/officeart/2005/8/layout/vProcess5"/>
    <dgm:cxn modelId="{13CE16C1-B51E-43EF-BD58-915DDCA0F811}" type="presOf" srcId="{2DD493E4-EC18-42EC-AB6D-AD435A0FCDF2}" destId="{FD169778-647F-4BCD-AADF-BF7C8945A47A}" srcOrd="0" destOrd="0" presId="urn:microsoft.com/office/officeart/2005/8/layout/vProcess5"/>
    <dgm:cxn modelId="{F03435EF-DB87-4E4C-8158-764FCC1F5826}" type="presOf" srcId="{40F19827-ECAE-4497-BDA0-CD08837074A5}" destId="{47BEBC85-A5CA-46A2-B74C-5FB6B01EFA31}" srcOrd="0" destOrd="0" presId="urn:microsoft.com/office/officeart/2005/8/layout/vProcess5"/>
    <dgm:cxn modelId="{CC3D8EFE-616A-4ED5-B182-16BA3A65A47D}" srcId="{9E0C8A8B-2559-4290-B17C-4A518630E5BD}" destId="{62F3CEF2-260F-4A6A-8781-9210C4BB5D9D}" srcOrd="2" destOrd="0" parTransId="{6D05F2D6-620D-425A-8029-D34141A66CF1}" sibTransId="{0F503FE2-24AB-4DC5-BF8C-8E77BB63B7E2}"/>
    <dgm:cxn modelId="{1E88DE9D-3AE8-44FC-BC79-947AFC3E96BE}" type="presParOf" srcId="{BED34F0C-CFF6-474D-8448-EE9F59BD5E88}" destId="{FBA87CFF-6EB3-4416-9BA7-8952AC0E7327}" srcOrd="0" destOrd="0" presId="urn:microsoft.com/office/officeart/2005/8/layout/vProcess5"/>
    <dgm:cxn modelId="{C9128C54-C332-43A9-ABDD-8D63DB09F3D3}" type="presParOf" srcId="{BED34F0C-CFF6-474D-8448-EE9F59BD5E88}" destId="{995BD620-C6F1-4B20-89DA-33D211D43811}" srcOrd="1" destOrd="0" presId="urn:microsoft.com/office/officeart/2005/8/layout/vProcess5"/>
    <dgm:cxn modelId="{E23DC7A8-07EF-4591-A4A1-EFCFB01AECE7}" type="presParOf" srcId="{BED34F0C-CFF6-474D-8448-EE9F59BD5E88}" destId="{CF6ED0DE-9E26-439D-A325-2C18E48A2642}" srcOrd="2" destOrd="0" presId="urn:microsoft.com/office/officeart/2005/8/layout/vProcess5"/>
    <dgm:cxn modelId="{D5F9C2AC-E544-4BAF-B30A-23F7C727C562}" type="presParOf" srcId="{BED34F0C-CFF6-474D-8448-EE9F59BD5E88}" destId="{0A9E0FDB-D7E1-415B-9B4C-E340D735D6CA}" srcOrd="3" destOrd="0" presId="urn:microsoft.com/office/officeart/2005/8/layout/vProcess5"/>
    <dgm:cxn modelId="{5F659523-A50D-4A13-B776-EDD3C914B650}" type="presParOf" srcId="{BED34F0C-CFF6-474D-8448-EE9F59BD5E88}" destId="{47BEBC85-A5CA-46A2-B74C-5FB6B01EFA31}" srcOrd="4" destOrd="0" presId="urn:microsoft.com/office/officeart/2005/8/layout/vProcess5"/>
    <dgm:cxn modelId="{BA90FE2B-1FF7-4940-B15D-4FA07CF4BD8F}" type="presParOf" srcId="{BED34F0C-CFF6-474D-8448-EE9F59BD5E88}" destId="{FD169778-647F-4BCD-AADF-BF7C8945A47A}" srcOrd="5" destOrd="0" presId="urn:microsoft.com/office/officeart/2005/8/layout/vProcess5"/>
    <dgm:cxn modelId="{636CE748-8000-4CD4-80BC-85C10808EA3F}" type="presParOf" srcId="{BED34F0C-CFF6-474D-8448-EE9F59BD5E88}" destId="{17472181-D39C-4DA5-991D-BDFEC0EB5AE5}" srcOrd="6" destOrd="0" presId="urn:microsoft.com/office/officeart/2005/8/layout/vProcess5"/>
    <dgm:cxn modelId="{9E969F11-C33C-4F8B-890E-E748A2E090AC}" type="presParOf" srcId="{BED34F0C-CFF6-474D-8448-EE9F59BD5E88}" destId="{7B81BE19-AB02-48B0-A933-7E1BEB9373F6}" srcOrd="7" destOrd="0" presId="urn:microsoft.com/office/officeart/2005/8/layout/vProcess5"/>
    <dgm:cxn modelId="{60F7FEBD-0F25-40C2-8012-4D84CAA84DD1}" type="presParOf" srcId="{BED34F0C-CFF6-474D-8448-EE9F59BD5E88}" destId="{1E9E4520-C63C-45FA-80CE-F61B4D5092D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E1B084-13AE-4E7F-8611-D6F4C9CD631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F3AEF79-6FD2-4476-AE4C-C8F0AA7274A7}">
      <dgm:prSet/>
      <dgm:spPr/>
      <dgm:t>
        <a:bodyPr/>
        <a:lstStyle/>
        <a:p>
          <a:r>
            <a:rPr lang="tr-TR" b="1" dirty="0"/>
            <a:t>Sonuçlar:</a:t>
          </a:r>
          <a:br>
            <a:rPr lang="tr-TR" dirty="0"/>
          </a:br>
          <a:r>
            <a:rPr lang="tr-TR" dirty="0"/>
            <a:t>Sentinel-1 SAR görüntüleri, </a:t>
          </a:r>
          <a:r>
            <a:rPr lang="tr-TR" dirty="0" err="1"/>
            <a:t>Faster</a:t>
          </a:r>
          <a:r>
            <a:rPr lang="tr-TR" dirty="0"/>
            <a:t> R-CNN ile başarılı şekilde entegre edilmiştir.</a:t>
          </a:r>
          <a:br>
            <a:rPr lang="tr-TR" dirty="0"/>
          </a:br>
          <a:r>
            <a:rPr lang="tr-TR" dirty="0"/>
            <a:t>Model, yüksek doğruluk oranı ile gemi tespiti için uygundur.</a:t>
          </a:r>
          <a:br>
            <a:rPr lang="tr-TR" dirty="0"/>
          </a:br>
          <a:r>
            <a:rPr lang="tr-TR" dirty="0"/>
            <a:t>SAR görüntülerinin hava koşullarından bağımsız olması, modelin avantajlarını artırmıştır.</a:t>
          </a:r>
          <a:endParaRPr lang="en-US" dirty="0"/>
        </a:p>
      </dgm:t>
    </dgm:pt>
    <dgm:pt modelId="{E4C4B59F-757B-41C5-9D86-F8AD667FB2DA}" type="parTrans" cxnId="{DA2060A0-AEC7-4FC5-A430-B472C812BD8D}">
      <dgm:prSet/>
      <dgm:spPr/>
      <dgm:t>
        <a:bodyPr/>
        <a:lstStyle/>
        <a:p>
          <a:endParaRPr lang="en-US"/>
        </a:p>
      </dgm:t>
    </dgm:pt>
    <dgm:pt modelId="{1C806EF3-9648-44EB-9126-C9E0448388ED}" type="sibTrans" cxnId="{DA2060A0-AEC7-4FC5-A430-B472C812BD8D}">
      <dgm:prSet/>
      <dgm:spPr/>
      <dgm:t>
        <a:bodyPr/>
        <a:lstStyle/>
        <a:p>
          <a:endParaRPr lang="en-US"/>
        </a:p>
      </dgm:t>
    </dgm:pt>
    <dgm:pt modelId="{012F61AE-23E5-47EE-9EEF-E44D22216CEA}">
      <dgm:prSet/>
      <dgm:spPr/>
      <dgm:t>
        <a:bodyPr/>
        <a:lstStyle/>
        <a:p>
          <a:r>
            <a:rPr lang="tr-TR" b="1" dirty="0"/>
            <a:t>Gelecek Çalışmalar İçin Öneriler:</a:t>
          </a:r>
          <a:br>
            <a:rPr lang="tr-TR" dirty="0"/>
          </a:br>
          <a:r>
            <a:rPr lang="tr-TR" dirty="0"/>
            <a:t>Daha büyük ve farklı veri setleriyle modelin eğitilmesi</a:t>
          </a:r>
          <a:br>
            <a:rPr lang="tr-TR" dirty="0"/>
          </a:br>
          <a:r>
            <a:rPr lang="tr-TR" dirty="0"/>
            <a:t>Yanlış pozitif oranını düşürmek için ek düzenleme yöntemleri</a:t>
          </a:r>
          <a:br>
            <a:rPr lang="tr-TR" dirty="0"/>
          </a:br>
          <a:r>
            <a:rPr lang="tr-TR" dirty="0"/>
            <a:t>Gerçek zamanlı gemi tespiti için modelin hızının artırılması</a:t>
          </a:r>
          <a:endParaRPr lang="en-US" dirty="0"/>
        </a:p>
      </dgm:t>
    </dgm:pt>
    <dgm:pt modelId="{FD6090C3-705E-4104-9B57-81FD24AF635F}" type="parTrans" cxnId="{660CE4B7-AC74-4741-9F9F-AB7BD1AF1541}">
      <dgm:prSet/>
      <dgm:spPr/>
      <dgm:t>
        <a:bodyPr/>
        <a:lstStyle/>
        <a:p>
          <a:endParaRPr lang="en-US"/>
        </a:p>
      </dgm:t>
    </dgm:pt>
    <dgm:pt modelId="{9C5217E1-8429-4562-8C94-5FBE30FF5517}" type="sibTrans" cxnId="{660CE4B7-AC74-4741-9F9F-AB7BD1AF1541}">
      <dgm:prSet/>
      <dgm:spPr/>
      <dgm:t>
        <a:bodyPr/>
        <a:lstStyle/>
        <a:p>
          <a:endParaRPr lang="en-US"/>
        </a:p>
      </dgm:t>
    </dgm:pt>
    <dgm:pt modelId="{EFBDC6D4-448C-46D3-BD71-07DA8E64C228}" type="pres">
      <dgm:prSet presAssocID="{F7E1B084-13AE-4E7F-8611-D6F4C9CD631D}" presName="linear" presStyleCnt="0">
        <dgm:presLayoutVars>
          <dgm:animLvl val="lvl"/>
          <dgm:resizeHandles val="exact"/>
        </dgm:presLayoutVars>
      </dgm:prSet>
      <dgm:spPr/>
    </dgm:pt>
    <dgm:pt modelId="{BE3AD7A4-B130-4FE3-A386-B5E2576C9624}" type="pres">
      <dgm:prSet presAssocID="{CF3AEF79-6FD2-4476-AE4C-C8F0AA7274A7}" presName="parentText" presStyleLbl="node1" presStyleIdx="0" presStyleCnt="2" custScaleY="130962">
        <dgm:presLayoutVars>
          <dgm:chMax val="0"/>
          <dgm:bulletEnabled val="1"/>
        </dgm:presLayoutVars>
      </dgm:prSet>
      <dgm:spPr/>
    </dgm:pt>
    <dgm:pt modelId="{38D8354F-2C26-461C-992F-0286F48BC08B}" type="pres">
      <dgm:prSet presAssocID="{1C806EF3-9648-44EB-9126-C9E0448388ED}" presName="spacer" presStyleCnt="0"/>
      <dgm:spPr/>
    </dgm:pt>
    <dgm:pt modelId="{5FC67AE6-A8E4-40A7-A572-C37819CC646D}" type="pres">
      <dgm:prSet presAssocID="{012F61AE-23E5-47EE-9EEF-E44D22216CEA}" presName="parentText" presStyleLbl="node1" presStyleIdx="1" presStyleCnt="2" custScaleY="147903" custLinFactY="17502" custLinFactNeighborX="-233" custLinFactNeighborY="100000">
        <dgm:presLayoutVars>
          <dgm:chMax val="0"/>
          <dgm:bulletEnabled val="1"/>
        </dgm:presLayoutVars>
      </dgm:prSet>
      <dgm:spPr/>
    </dgm:pt>
  </dgm:ptLst>
  <dgm:cxnLst>
    <dgm:cxn modelId="{6D99F807-BD60-4935-B210-7676E80DD260}" type="presOf" srcId="{F7E1B084-13AE-4E7F-8611-D6F4C9CD631D}" destId="{EFBDC6D4-448C-46D3-BD71-07DA8E64C228}" srcOrd="0" destOrd="0" presId="urn:microsoft.com/office/officeart/2005/8/layout/vList2"/>
    <dgm:cxn modelId="{32216A45-2E34-4393-86C2-B06421F7DDAD}" type="presOf" srcId="{CF3AEF79-6FD2-4476-AE4C-C8F0AA7274A7}" destId="{BE3AD7A4-B130-4FE3-A386-B5E2576C9624}" srcOrd="0" destOrd="0" presId="urn:microsoft.com/office/officeart/2005/8/layout/vList2"/>
    <dgm:cxn modelId="{DA2060A0-AEC7-4FC5-A430-B472C812BD8D}" srcId="{F7E1B084-13AE-4E7F-8611-D6F4C9CD631D}" destId="{CF3AEF79-6FD2-4476-AE4C-C8F0AA7274A7}" srcOrd="0" destOrd="0" parTransId="{E4C4B59F-757B-41C5-9D86-F8AD667FB2DA}" sibTransId="{1C806EF3-9648-44EB-9126-C9E0448388ED}"/>
    <dgm:cxn modelId="{660CE4B7-AC74-4741-9F9F-AB7BD1AF1541}" srcId="{F7E1B084-13AE-4E7F-8611-D6F4C9CD631D}" destId="{012F61AE-23E5-47EE-9EEF-E44D22216CEA}" srcOrd="1" destOrd="0" parTransId="{FD6090C3-705E-4104-9B57-81FD24AF635F}" sibTransId="{9C5217E1-8429-4562-8C94-5FBE30FF5517}"/>
    <dgm:cxn modelId="{C12B3BCE-DB79-4E3D-9906-6B64F072ED3E}" type="presOf" srcId="{012F61AE-23E5-47EE-9EEF-E44D22216CEA}" destId="{5FC67AE6-A8E4-40A7-A572-C37819CC646D}" srcOrd="0" destOrd="0" presId="urn:microsoft.com/office/officeart/2005/8/layout/vList2"/>
    <dgm:cxn modelId="{B9CDD42C-81A8-4A1A-B53E-E116FE226970}" type="presParOf" srcId="{EFBDC6D4-448C-46D3-BD71-07DA8E64C228}" destId="{BE3AD7A4-B130-4FE3-A386-B5E2576C9624}" srcOrd="0" destOrd="0" presId="urn:microsoft.com/office/officeart/2005/8/layout/vList2"/>
    <dgm:cxn modelId="{4F65B124-5826-4B46-A8F4-CD1BCBC4DE85}" type="presParOf" srcId="{EFBDC6D4-448C-46D3-BD71-07DA8E64C228}" destId="{38D8354F-2C26-461C-992F-0286F48BC08B}" srcOrd="1" destOrd="0" presId="urn:microsoft.com/office/officeart/2005/8/layout/vList2"/>
    <dgm:cxn modelId="{D58E528B-73A5-46C6-966D-37FA6BC103FD}" type="presParOf" srcId="{EFBDC6D4-448C-46D3-BD71-07DA8E64C228}" destId="{5FC67AE6-A8E4-40A7-A572-C37819CC646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C61D158-E8B0-4B43-B4A7-214C6ED612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77DA21-FAA8-48DF-AC57-03597EDDBF4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/>
            <a:t>Çalışmanın Başlığı</a:t>
          </a:r>
          <a:br>
            <a:rPr lang="tr-TR"/>
          </a:br>
          <a:r>
            <a:rPr lang="tr-TR"/>
            <a:t>Mask R-CNN ile Uydu Görüntülerinde Gemi Tespiti</a:t>
          </a:r>
          <a:endParaRPr lang="en-US"/>
        </a:p>
      </dgm:t>
    </dgm:pt>
    <dgm:pt modelId="{E16A7F6F-1ACE-4F90-BD85-B4CD7AC08C15}" type="parTrans" cxnId="{12B896C5-3CBF-4F11-A658-DA9C22FF5975}">
      <dgm:prSet/>
      <dgm:spPr/>
      <dgm:t>
        <a:bodyPr/>
        <a:lstStyle/>
        <a:p>
          <a:endParaRPr lang="en-US"/>
        </a:p>
      </dgm:t>
    </dgm:pt>
    <dgm:pt modelId="{920450BA-E4D0-45C7-9299-95C8F7309EB9}" type="sibTrans" cxnId="{12B896C5-3CBF-4F11-A658-DA9C22FF5975}">
      <dgm:prSet/>
      <dgm:spPr/>
      <dgm:t>
        <a:bodyPr/>
        <a:lstStyle/>
        <a:p>
          <a:endParaRPr lang="en-US"/>
        </a:p>
      </dgm:t>
    </dgm:pt>
    <dgm:pt modelId="{568F4551-A094-4A18-BCFB-A328812C0148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/>
            <a:t>Yazarlar</a:t>
          </a:r>
          <a:br>
            <a:rPr lang="tr-TR"/>
          </a:br>
          <a:r>
            <a:rPr lang="tr-TR"/>
            <a:t>Nuri Erkin Öçer, Uğur Avdan – Eskişehir Teknik Üniversitesi</a:t>
          </a:r>
          <a:endParaRPr lang="en-US"/>
        </a:p>
      </dgm:t>
    </dgm:pt>
    <dgm:pt modelId="{996BE6C2-A54F-42DF-A889-5252B7E50F3B}" type="parTrans" cxnId="{3ECE36A3-4EFE-4A78-B956-EC8A89ACE274}">
      <dgm:prSet/>
      <dgm:spPr/>
      <dgm:t>
        <a:bodyPr/>
        <a:lstStyle/>
        <a:p>
          <a:endParaRPr lang="en-US"/>
        </a:p>
      </dgm:t>
    </dgm:pt>
    <dgm:pt modelId="{3CF6C23B-30ED-4AB2-8C78-B00C13EB6F0B}" type="sibTrans" cxnId="{3ECE36A3-4EFE-4A78-B956-EC8A89ACE274}">
      <dgm:prSet/>
      <dgm:spPr/>
      <dgm:t>
        <a:bodyPr/>
        <a:lstStyle/>
        <a:p>
          <a:endParaRPr lang="en-US"/>
        </a:p>
      </dgm:t>
    </dgm:pt>
    <dgm:pt modelId="{EA8D9CA2-F206-4C52-8B6D-A28E61733CF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/>
            <a:t>Yayın Bilgisi</a:t>
          </a:r>
          <a:br>
            <a:rPr lang="tr-TR"/>
          </a:br>
          <a:r>
            <a:rPr lang="tr-TR"/>
            <a:t>GSI Journals Serie C: Advancements in Information Sciences and Technologies (AIST), 2024</a:t>
          </a:r>
          <a:endParaRPr lang="en-US"/>
        </a:p>
      </dgm:t>
    </dgm:pt>
    <dgm:pt modelId="{98165F1C-7EF9-454B-BAD2-5A0EA2D6BF9B}" type="parTrans" cxnId="{C1E49A33-FF43-48F6-A465-25709D09B828}">
      <dgm:prSet/>
      <dgm:spPr/>
      <dgm:t>
        <a:bodyPr/>
        <a:lstStyle/>
        <a:p>
          <a:endParaRPr lang="en-US"/>
        </a:p>
      </dgm:t>
    </dgm:pt>
    <dgm:pt modelId="{55BF4964-2CDA-496B-BC4D-25EECF95CA6C}" type="sibTrans" cxnId="{C1E49A33-FF43-48F6-A465-25709D09B828}">
      <dgm:prSet/>
      <dgm:spPr/>
      <dgm:t>
        <a:bodyPr/>
        <a:lstStyle/>
        <a:p>
          <a:endParaRPr lang="en-US"/>
        </a:p>
      </dgm:t>
    </dgm:pt>
    <dgm:pt modelId="{54F20CDE-2558-45FE-96EE-8C284EA0031B}" type="pres">
      <dgm:prSet presAssocID="{2C61D158-E8B0-4B43-B4A7-214C6ED612EA}" presName="root" presStyleCnt="0">
        <dgm:presLayoutVars>
          <dgm:dir/>
          <dgm:resizeHandles val="exact"/>
        </dgm:presLayoutVars>
      </dgm:prSet>
      <dgm:spPr/>
    </dgm:pt>
    <dgm:pt modelId="{B7B1A5C8-15D8-4197-9F65-DFA2EE69DC06}" type="pres">
      <dgm:prSet presAssocID="{E377DA21-FAA8-48DF-AC57-03597EDDBF44}" presName="compNode" presStyleCnt="0"/>
      <dgm:spPr/>
    </dgm:pt>
    <dgm:pt modelId="{80196ABA-D195-4CEA-8A3D-E4486C1903C1}" type="pres">
      <dgm:prSet presAssocID="{E377DA21-FAA8-48DF-AC57-03597EDDBF44}" presName="bgRect" presStyleLbl="bgShp" presStyleIdx="0" presStyleCnt="3"/>
      <dgm:spPr/>
    </dgm:pt>
    <dgm:pt modelId="{14DE20AE-794A-4F42-A6B0-7F1FD05C9B88}" type="pres">
      <dgm:prSet presAssocID="{E377DA21-FAA8-48DF-AC57-03597EDDBF4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Çıpa"/>
        </a:ext>
      </dgm:extLst>
    </dgm:pt>
    <dgm:pt modelId="{B28EBA48-5E72-4921-81E7-55764111968F}" type="pres">
      <dgm:prSet presAssocID="{E377DA21-FAA8-48DF-AC57-03597EDDBF44}" presName="spaceRect" presStyleCnt="0"/>
      <dgm:spPr/>
    </dgm:pt>
    <dgm:pt modelId="{99ADB319-72C8-499D-8D23-2AF2A5B9797B}" type="pres">
      <dgm:prSet presAssocID="{E377DA21-FAA8-48DF-AC57-03597EDDBF44}" presName="parTx" presStyleLbl="revTx" presStyleIdx="0" presStyleCnt="3">
        <dgm:presLayoutVars>
          <dgm:chMax val="0"/>
          <dgm:chPref val="0"/>
        </dgm:presLayoutVars>
      </dgm:prSet>
      <dgm:spPr/>
    </dgm:pt>
    <dgm:pt modelId="{BB00E3B5-273F-4FE4-9990-71D1D64F89E1}" type="pres">
      <dgm:prSet presAssocID="{920450BA-E4D0-45C7-9299-95C8F7309EB9}" presName="sibTrans" presStyleCnt="0"/>
      <dgm:spPr/>
    </dgm:pt>
    <dgm:pt modelId="{06721CAE-7EFD-4DBD-8832-3E1FFA403C65}" type="pres">
      <dgm:prSet presAssocID="{568F4551-A094-4A18-BCFB-A328812C0148}" presName="compNode" presStyleCnt="0"/>
      <dgm:spPr/>
    </dgm:pt>
    <dgm:pt modelId="{0E790675-D18E-49C9-910F-21CA675EFA3A}" type="pres">
      <dgm:prSet presAssocID="{568F4551-A094-4A18-BCFB-A328812C0148}" presName="bgRect" presStyleLbl="bgShp" presStyleIdx="1" presStyleCnt="3"/>
      <dgm:spPr/>
    </dgm:pt>
    <dgm:pt modelId="{3243CFED-9A05-46B0-9461-5CF5B4E0B351}" type="pres">
      <dgm:prSet presAssocID="{568F4551-A094-4A18-BCFB-A328812C01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ktilo"/>
        </a:ext>
      </dgm:extLst>
    </dgm:pt>
    <dgm:pt modelId="{8D48A1BB-4134-4686-A3BF-FE1356D5F3E0}" type="pres">
      <dgm:prSet presAssocID="{568F4551-A094-4A18-BCFB-A328812C0148}" presName="spaceRect" presStyleCnt="0"/>
      <dgm:spPr/>
    </dgm:pt>
    <dgm:pt modelId="{B8F0EB03-8D02-49E9-95CF-7DB9D098B683}" type="pres">
      <dgm:prSet presAssocID="{568F4551-A094-4A18-BCFB-A328812C0148}" presName="parTx" presStyleLbl="revTx" presStyleIdx="1" presStyleCnt="3">
        <dgm:presLayoutVars>
          <dgm:chMax val="0"/>
          <dgm:chPref val="0"/>
        </dgm:presLayoutVars>
      </dgm:prSet>
      <dgm:spPr/>
    </dgm:pt>
    <dgm:pt modelId="{E4DFC13F-EB21-4C8D-A863-79B7DAFE1564}" type="pres">
      <dgm:prSet presAssocID="{3CF6C23B-30ED-4AB2-8C78-B00C13EB6F0B}" presName="sibTrans" presStyleCnt="0"/>
      <dgm:spPr/>
    </dgm:pt>
    <dgm:pt modelId="{81AB6609-587F-4E83-B2F5-11E99A5B78FE}" type="pres">
      <dgm:prSet presAssocID="{EA8D9CA2-F206-4C52-8B6D-A28E61733CF6}" presName="compNode" presStyleCnt="0"/>
      <dgm:spPr/>
    </dgm:pt>
    <dgm:pt modelId="{96AD61BF-CB4E-43CA-8CB7-5C504FE11E94}" type="pres">
      <dgm:prSet presAssocID="{EA8D9CA2-F206-4C52-8B6D-A28E61733CF6}" presName="bgRect" presStyleLbl="bgShp" presStyleIdx="2" presStyleCnt="3"/>
      <dgm:spPr/>
    </dgm:pt>
    <dgm:pt modelId="{28FB86D5-7BDC-4912-B049-405DF02F98F8}" type="pres">
      <dgm:prSet presAssocID="{EA8D9CA2-F206-4C52-8B6D-A28E61733C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zete"/>
        </a:ext>
      </dgm:extLst>
    </dgm:pt>
    <dgm:pt modelId="{B76D2521-189B-43DA-90DF-5FBE34CAF579}" type="pres">
      <dgm:prSet presAssocID="{EA8D9CA2-F206-4C52-8B6D-A28E61733CF6}" presName="spaceRect" presStyleCnt="0"/>
      <dgm:spPr/>
    </dgm:pt>
    <dgm:pt modelId="{A3B3DFB8-608F-47D6-918C-0668A199F23B}" type="pres">
      <dgm:prSet presAssocID="{EA8D9CA2-F206-4C52-8B6D-A28E61733CF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BA670A-70AA-49B5-834D-44383FC015C6}" type="presOf" srcId="{EA8D9CA2-F206-4C52-8B6D-A28E61733CF6}" destId="{A3B3DFB8-608F-47D6-918C-0668A199F23B}" srcOrd="0" destOrd="0" presId="urn:microsoft.com/office/officeart/2018/2/layout/IconVerticalSolidList"/>
    <dgm:cxn modelId="{752E0F1B-A4D6-4D18-94A7-8A371C0AFDF6}" type="presOf" srcId="{2C61D158-E8B0-4B43-B4A7-214C6ED612EA}" destId="{54F20CDE-2558-45FE-96EE-8C284EA0031B}" srcOrd="0" destOrd="0" presId="urn:microsoft.com/office/officeart/2018/2/layout/IconVerticalSolidList"/>
    <dgm:cxn modelId="{D346D01C-3E06-4ABC-873F-C577412B9E69}" type="presOf" srcId="{E377DA21-FAA8-48DF-AC57-03597EDDBF44}" destId="{99ADB319-72C8-499D-8D23-2AF2A5B9797B}" srcOrd="0" destOrd="0" presId="urn:microsoft.com/office/officeart/2018/2/layout/IconVerticalSolidList"/>
    <dgm:cxn modelId="{C1E49A33-FF43-48F6-A465-25709D09B828}" srcId="{2C61D158-E8B0-4B43-B4A7-214C6ED612EA}" destId="{EA8D9CA2-F206-4C52-8B6D-A28E61733CF6}" srcOrd="2" destOrd="0" parTransId="{98165F1C-7EF9-454B-BAD2-5A0EA2D6BF9B}" sibTransId="{55BF4964-2CDA-496B-BC4D-25EECF95CA6C}"/>
    <dgm:cxn modelId="{73EC5E82-1158-419B-8F54-A6103FA010D4}" type="presOf" srcId="{568F4551-A094-4A18-BCFB-A328812C0148}" destId="{B8F0EB03-8D02-49E9-95CF-7DB9D098B683}" srcOrd="0" destOrd="0" presId="urn:microsoft.com/office/officeart/2018/2/layout/IconVerticalSolidList"/>
    <dgm:cxn modelId="{3ECE36A3-4EFE-4A78-B956-EC8A89ACE274}" srcId="{2C61D158-E8B0-4B43-B4A7-214C6ED612EA}" destId="{568F4551-A094-4A18-BCFB-A328812C0148}" srcOrd="1" destOrd="0" parTransId="{996BE6C2-A54F-42DF-A889-5252B7E50F3B}" sibTransId="{3CF6C23B-30ED-4AB2-8C78-B00C13EB6F0B}"/>
    <dgm:cxn modelId="{12B896C5-3CBF-4F11-A658-DA9C22FF5975}" srcId="{2C61D158-E8B0-4B43-B4A7-214C6ED612EA}" destId="{E377DA21-FAA8-48DF-AC57-03597EDDBF44}" srcOrd="0" destOrd="0" parTransId="{E16A7F6F-1ACE-4F90-BD85-B4CD7AC08C15}" sibTransId="{920450BA-E4D0-45C7-9299-95C8F7309EB9}"/>
    <dgm:cxn modelId="{C0E6F706-8F1B-4DC8-BD39-AE3BEBB2FFD5}" type="presParOf" srcId="{54F20CDE-2558-45FE-96EE-8C284EA0031B}" destId="{B7B1A5C8-15D8-4197-9F65-DFA2EE69DC06}" srcOrd="0" destOrd="0" presId="urn:microsoft.com/office/officeart/2018/2/layout/IconVerticalSolidList"/>
    <dgm:cxn modelId="{21D4B808-28EC-4E47-A57A-40B0CAAAC846}" type="presParOf" srcId="{B7B1A5C8-15D8-4197-9F65-DFA2EE69DC06}" destId="{80196ABA-D195-4CEA-8A3D-E4486C1903C1}" srcOrd="0" destOrd="0" presId="urn:microsoft.com/office/officeart/2018/2/layout/IconVerticalSolidList"/>
    <dgm:cxn modelId="{E5FABD3A-2C87-468B-B887-68EC927C84C8}" type="presParOf" srcId="{B7B1A5C8-15D8-4197-9F65-DFA2EE69DC06}" destId="{14DE20AE-794A-4F42-A6B0-7F1FD05C9B88}" srcOrd="1" destOrd="0" presId="urn:microsoft.com/office/officeart/2018/2/layout/IconVerticalSolidList"/>
    <dgm:cxn modelId="{979B41AB-7421-4E71-834F-BEF5BD1A4159}" type="presParOf" srcId="{B7B1A5C8-15D8-4197-9F65-DFA2EE69DC06}" destId="{B28EBA48-5E72-4921-81E7-55764111968F}" srcOrd="2" destOrd="0" presId="urn:microsoft.com/office/officeart/2018/2/layout/IconVerticalSolidList"/>
    <dgm:cxn modelId="{1798EED6-CA36-408F-A74F-5D10EF4B0BC5}" type="presParOf" srcId="{B7B1A5C8-15D8-4197-9F65-DFA2EE69DC06}" destId="{99ADB319-72C8-499D-8D23-2AF2A5B9797B}" srcOrd="3" destOrd="0" presId="urn:microsoft.com/office/officeart/2018/2/layout/IconVerticalSolidList"/>
    <dgm:cxn modelId="{5E912347-6D04-4A89-B055-2458A3C2C658}" type="presParOf" srcId="{54F20CDE-2558-45FE-96EE-8C284EA0031B}" destId="{BB00E3B5-273F-4FE4-9990-71D1D64F89E1}" srcOrd="1" destOrd="0" presId="urn:microsoft.com/office/officeart/2018/2/layout/IconVerticalSolidList"/>
    <dgm:cxn modelId="{73544C2C-A9EB-4E98-8276-CFE62886735B}" type="presParOf" srcId="{54F20CDE-2558-45FE-96EE-8C284EA0031B}" destId="{06721CAE-7EFD-4DBD-8832-3E1FFA403C65}" srcOrd="2" destOrd="0" presId="urn:microsoft.com/office/officeart/2018/2/layout/IconVerticalSolidList"/>
    <dgm:cxn modelId="{AFFE12E0-57E8-48E6-9F37-6F06F69B6A0A}" type="presParOf" srcId="{06721CAE-7EFD-4DBD-8832-3E1FFA403C65}" destId="{0E790675-D18E-49C9-910F-21CA675EFA3A}" srcOrd="0" destOrd="0" presId="urn:microsoft.com/office/officeart/2018/2/layout/IconVerticalSolidList"/>
    <dgm:cxn modelId="{EE92F6B7-2921-40B3-8C40-B4FCDF24B645}" type="presParOf" srcId="{06721CAE-7EFD-4DBD-8832-3E1FFA403C65}" destId="{3243CFED-9A05-46B0-9461-5CF5B4E0B351}" srcOrd="1" destOrd="0" presId="urn:microsoft.com/office/officeart/2018/2/layout/IconVerticalSolidList"/>
    <dgm:cxn modelId="{8D41E8AF-5DAB-45BA-8638-41F9F5297FA0}" type="presParOf" srcId="{06721CAE-7EFD-4DBD-8832-3E1FFA403C65}" destId="{8D48A1BB-4134-4686-A3BF-FE1356D5F3E0}" srcOrd="2" destOrd="0" presId="urn:microsoft.com/office/officeart/2018/2/layout/IconVerticalSolidList"/>
    <dgm:cxn modelId="{E0F01C7C-042C-4B2B-990E-EA1B00C02DC3}" type="presParOf" srcId="{06721CAE-7EFD-4DBD-8832-3E1FFA403C65}" destId="{B8F0EB03-8D02-49E9-95CF-7DB9D098B683}" srcOrd="3" destOrd="0" presId="urn:microsoft.com/office/officeart/2018/2/layout/IconVerticalSolidList"/>
    <dgm:cxn modelId="{120C978A-EA96-4DE2-9CAF-409DE1E01389}" type="presParOf" srcId="{54F20CDE-2558-45FE-96EE-8C284EA0031B}" destId="{E4DFC13F-EB21-4C8D-A863-79B7DAFE1564}" srcOrd="3" destOrd="0" presId="urn:microsoft.com/office/officeart/2018/2/layout/IconVerticalSolidList"/>
    <dgm:cxn modelId="{642EEEFE-E3E5-4842-A98F-F87E571619C8}" type="presParOf" srcId="{54F20CDE-2558-45FE-96EE-8C284EA0031B}" destId="{81AB6609-587F-4E83-B2F5-11E99A5B78FE}" srcOrd="4" destOrd="0" presId="urn:microsoft.com/office/officeart/2018/2/layout/IconVerticalSolidList"/>
    <dgm:cxn modelId="{BCF417C0-F2BD-477A-B92D-70CB00514401}" type="presParOf" srcId="{81AB6609-587F-4E83-B2F5-11E99A5B78FE}" destId="{96AD61BF-CB4E-43CA-8CB7-5C504FE11E94}" srcOrd="0" destOrd="0" presId="urn:microsoft.com/office/officeart/2018/2/layout/IconVerticalSolidList"/>
    <dgm:cxn modelId="{20F58E75-CA5E-47BE-A69E-8D234DD394B4}" type="presParOf" srcId="{81AB6609-587F-4E83-B2F5-11E99A5B78FE}" destId="{28FB86D5-7BDC-4912-B049-405DF02F98F8}" srcOrd="1" destOrd="0" presId="urn:microsoft.com/office/officeart/2018/2/layout/IconVerticalSolidList"/>
    <dgm:cxn modelId="{566C537C-E1FD-4F7E-A6B4-F8BF0AC6AC6A}" type="presParOf" srcId="{81AB6609-587F-4E83-B2F5-11E99A5B78FE}" destId="{B76D2521-189B-43DA-90DF-5FBE34CAF579}" srcOrd="2" destOrd="0" presId="urn:microsoft.com/office/officeart/2018/2/layout/IconVerticalSolidList"/>
    <dgm:cxn modelId="{544CE27B-ED4E-4813-AE95-AEA0D7A8E1BC}" type="presParOf" srcId="{81AB6609-587F-4E83-B2F5-11E99A5B78FE}" destId="{A3B3DFB8-608F-47D6-918C-0668A199F2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6EA2C3B-395C-4DDE-8708-468BFB5D8A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2B6A31-D9A2-4980-8E8B-B9703D7D946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Başarı Oranı:</a:t>
          </a:r>
          <a:br>
            <a:rPr lang="tr-TR" dirty="0"/>
          </a:br>
          <a:r>
            <a:rPr lang="tr-TR" dirty="0"/>
            <a:t>Model yüksek doğrulukla gemileri tespit edebilmiştir.</a:t>
          </a:r>
          <a:br>
            <a:rPr lang="tr-TR" dirty="0"/>
          </a:br>
          <a:r>
            <a:rPr lang="tr-TR" dirty="0"/>
            <a:t>Farklı hava ve ışık koşullarında başarılı sonuçlar elde edilmiştir.</a:t>
          </a:r>
          <a:br>
            <a:rPr lang="tr-TR" dirty="0"/>
          </a:br>
          <a:r>
            <a:rPr lang="tr-TR" dirty="0"/>
            <a:t>Kıyıya yakın gemilerin tespitinde bazı zorluklar yaşanmıştır.</a:t>
          </a:r>
          <a:endParaRPr lang="en-US" dirty="0"/>
        </a:p>
      </dgm:t>
    </dgm:pt>
    <dgm:pt modelId="{513DF14A-B1CE-4B06-8F82-D39F9F17A45D}" type="parTrans" cxnId="{E58BD36F-A15C-4E97-99EC-5246E08F6B90}">
      <dgm:prSet/>
      <dgm:spPr/>
      <dgm:t>
        <a:bodyPr/>
        <a:lstStyle/>
        <a:p>
          <a:endParaRPr lang="en-US"/>
        </a:p>
      </dgm:t>
    </dgm:pt>
    <dgm:pt modelId="{DD6E29B7-3EF6-4479-A7BD-EE49500C4867}" type="sibTrans" cxnId="{E58BD36F-A15C-4E97-99EC-5246E08F6B90}">
      <dgm:prSet/>
      <dgm:spPr/>
      <dgm:t>
        <a:bodyPr/>
        <a:lstStyle/>
        <a:p>
          <a:endParaRPr lang="en-US"/>
        </a:p>
      </dgm:t>
    </dgm:pt>
    <dgm:pt modelId="{B8C69EE3-7F7F-4BB7-AE75-94304A5390B6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Mask R-CNN ile Gemi Tespitinin Avantajları:</a:t>
          </a:r>
          <a:br>
            <a:rPr lang="tr-TR" dirty="0"/>
          </a:br>
          <a:r>
            <a:rPr lang="tr-TR" dirty="0"/>
            <a:t>Nesneleri sadece sınırlayıcı kutularla değil, maskelerle de belirler.</a:t>
          </a:r>
          <a:br>
            <a:rPr lang="tr-TR" dirty="0"/>
          </a:br>
          <a:r>
            <a:rPr lang="tr-TR" dirty="0"/>
            <a:t>Yoğun gemi trafiği olan bölgelerde başarılı tespit sağlar.</a:t>
          </a:r>
          <a:br>
            <a:rPr lang="tr-TR" dirty="0"/>
          </a:br>
          <a:r>
            <a:rPr lang="tr-TR" dirty="0"/>
            <a:t>Küçük ölçekli nesneleri diğer yöntemlere kıyasla daha iyi tanımlar.</a:t>
          </a:r>
          <a:endParaRPr lang="en-US" dirty="0"/>
        </a:p>
      </dgm:t>
    </dgm:pt>
    <dgm:pt modelId="{4E718652-829E-412B-BBF0-32D65AD3C177}" type="parTrans" cxnId="{9286FD47-9A9E-4FCF-8705-A5D5D0E1687E}">
      <dgm:prSet/>
      <dgm:spPr/>
      <dgm:t>
        <a:bodyPr/>
        <a:lstStyle/>
        <a:p>
          <a:endParaRPr lang="en-US"/>
        </a:p>
      </dgm:t>
    </dgm:pt>
    <dgm:pt modelId="{042CFDA4-939E-4B87-8E2A-9B29B6C1533D}" type="sibTrans" cxnId="{9286FD47-9A9E-4FCF-8705-A5D5D0E1687E}">
      <dgm:prSet/>
      <dgm:spPr/>
      <dgm:t>
        <a:bodyPr/>
        <a:lstStyle/>
        <a:p>
          <a:endParaRPr lang="en-US"/>
        </a:p>
      </dgm:t>
    </dgm:pt>
    <dgm:pt modelId="{447FC939-C0E5-4F41-AB05-8111AA18C06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dirty="0"/>
            <a:t>Tespit Zorlukları:</a:t>
          </a:r>
          <a:br>
            <a:rPr lang="tr-TR" dirty="0"/>
          </a:br>
          <a:r>
            <a:rPr lang="tr-TR" dirty="0"/>
            <a:t>Birbirine çok yakın konumlanmış gemilerde hata oranı artmıştır.</a:t>
          </a:r>
          <a:br>
            <a:rPr lang="tr-TR" dirty="0"/>
          </a:br>
          <a:r>
            <a:rPr lang="tr-TR" dirty="0"/>
            <a:t>Küçük ve bulanık nesnelerde model performansı düşmüştür.</a:t>
          </a:r>
          <a:endParaRPr lang="en-US" dirty="0"/>
        </a:p>
      </dgm:t>
    </dgm:pt>
    <dgm:pt modelId="{61CE04C5-D9B1-4D48-8790-1AB448C95435}" type="parTrans" cxnId="{E805B4BE-2501-4498-8C51-715D263A1680}">
      <dgm:prSet/>
      <dgm:spPr/>
      <dgm:t>
        <a:bodyPr/>
        <a:lstStyle/>
        <a:p>
          <a:endParaRPr lang="en-US"/>
        </a:p>
      </dgm:t>
    </dgm:pt>
    <dgm:pt modelId="{A0BF5AE7-FE44-488E-A151-72DB94564632}" type="sibTrans" cxnId="{E805B4BE-2501-4498-8C51-715D263A1680}">
      <dgm:prSet/>
      <dgm:spPr/>
      <dgm:t>
        <a:bodyPr/>
        <a:lstStyle/>
        <a:p>
          <a:endParaRPr lang="en-US"/>
        </a:p>
      </dgm:t>
    </dgm:pt>
    <dgm:pt modelId="{0F77A21C-83A8-4971-91AD-36FE5F214437}" type="pres">
      <dgm:prSet presAssocID="{56EA2C3B-395C-4DDE-8708-468BFB5D8A74}" presName="root" presStyleCnt="0">
        <dgm:presLayoutVars>
          <dgm:dir/>
          <dgm:resizeHandles val="exact"/>
        </dgm:presLayoutVars>
      </dgm:prSet>
      <dgm:spPr/>
    </dgm:pt>
    <dgm:pt modelId="{02AADC26-6A11-4F56-A416-C9E6B80A4DE0}" type="pres">
      <dgm:prSet presAssocID="{CB2B6A31-D9A2-4980-8E8B-B9703D7D946B}" presName="compNode" presStyleCnt="0"/>
      <dgm:spPr/>
    </dgm:pt>
    <dgm:pt modelId="{4E5F3D7C-B3AB-43F4-9279-44495267F2F7}" type="pres">
      <dgm:prSet presAssocID="{CB2B6A31-D9A2-4980-8E8B-B9703D7D946B}" presName="bgRect" presStyleLbl="bgShp" presStyleIdx="0" presStyleCnt="3" custLinFactNeighborX="-531" custLinFactNeighborY="1009"/>
      <dgm:spPr/>
    </dgm:pt>
    <dgm:pt modelId="{01A84CED-ECD8-4D55-A9AE-C5BC0956D85A}" type="pres">
      <dgm:prSet presAssocID="{CB2B6A31-D9A2-4980-8E8B-B9703D7D94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nay işareti"/>
        </a:ext>
      </dgm:extLst>
    </dgm:pt>
    <dgm:pt modelId="{4D64661B-D6AD-443C-A549-9F184253BD80}" type="pres">
      <dgm:prSet presAssocID="{CB2B6A31-D9A2-4980-8E8B-B9703D7D946B}" presName="spaceRect" presStyleCnt="0"/>
      <dgm:spPr/>
    </dgm:pt>
    <dgm:pt modelId="{96E7D3E7-B4DC-4E79-80E4-A633AB8D89C3}" type="pres">
      <dgm:prSet presAssocID="{CB2B6A31-D9A2-4980-8E8B-B9703D7D946B}" presName="parTx" presStyleLbl="revTx" presStyleIdx="0" presStyleCnt="3">
        <dgm:presLayoutVars>
          <dgm:chMax val="0"/>
          <dgm:chPref val="0"/>
        </dgm:presLayoutVars>
      </dgm:prSet>
      <dgm:spPr/>
    </dgm:pt>
    <dgm:pt modelId="{CC60327C-73DC-4027-86BC-C7422E96D19D}" type="pres">
      <dgm:prSet presAssocID="{DD6E29B7-3EF6-4479-A7BD-EE49500C4867}" presName="sibTrans" presStyleCnt="0"/>
      <dgm:spPr/>
    </dgm:pt>
    <dgm:pt modelId="{CB17E992-3F1D-4F2E-8E95-266F98304A13}" type="pres">
      <dgm:prSet presAssocID="{B8C69EE3-7F7F-4BB7-AE75-94304A5390B6}" presName="compNode" presStyleCnt="0"/>
      <dgm:spPr/>
    </dgm:pt>
    <dgm:pt modelId="{C7CF0026-233C-4FAB-9CE6-0FE5FB93A3CD}" type="pres">
      <dgm:prSet presAssocID="{B8C69EE3-7F7F-4BB7-AE75-94304A5390B6}" presName="bgRect" presStyleLbl="bgShp" presStyleIdx="1" presStyleCnt="3"/>
      <dgm:spPr/>
    </dgm:pt>
    <dgm:pt modelId="{CD1A1801-F9B1-4859-91CD-3865BA55F64E}" type="pres">
      <dgm:prSet presAssocID="{B8C69EE3-7F7F-4BB7-AE75-94304A5390B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y Mask"/>
        </a:ext>
      </dgm:extLst>
    </dgm:pt>
    <dgm:pt modelId="{D116FA02-F597-48B3-80D7-703F42F5C187}" type="pres">
      <dgm:prSet presAssocID="{B8C69EE3-7F7F-4BB7-AE75-94304A5390B6}" presName="spaceRect" presStyleCnt="0"/>
      <dgm:spPr/>
    </dgm:pt>
    <dgm:pt modelId="{C6FB41BD-F208-42C9-8D02-0500A09F89B5}" type="pres">
      <dgm:prSet presAssocID="{B8C69EE3-7F7F-4BB7-AE75-94304A5390B6}" presName="parTx" presStyleLbl="revTx" presStyleIdx="1" presStyleCnt="3">
        <dgm:presLayoutVars>
          <dgm:chMax val="0"/>
          <dgm:chPref val="0"/>
        </dgm:presLayoutVars>
      </dgm:prSet>
      <dgm:spPr/>
    </dgm:pt>
    <dgm:pt modelId="{A30EDF73-8C4D-41BE-AD2B-34BD4060AF28}" type="pres">
      <dgm:prSet presAssocID="{042CFDA4-939E-4B87-8E2A-9B29B6C1533D}" presName="sibTrans" presStyleCnt="0"/>
      <dgm:spPr/>
    </dgm:pt>
    <dgm:pt modelId="{507E68DD-DA4A-43AC-ACBB-C96C3360D27A}" type="pres">
      <dgm:prSet presAssocID="{447FC939-C0E5-4F41-AB05-8111AA18C067}" presName="compNode" presStyleCnt="0"/>
      <dgm:spPr/>
    </dgm:pt>
    <dgm:pt modelId="{7DE82CBF-36FA-4231-977C-6FA5EDC6E2C8}" type="pres">
      <dgm:prSet presAssocID="{447FC939-C0E5-4F41-AB05-8111AA18C067}" presName="bgRect" presStyleLbl="bgShp" presStyleIdx="2" presStyleCnt="3"/>
      <dgm:spPr/>
    </dgm:pt>
    <dgm:pt modelId="{4D53E135-22D3-4649-93FC-13046C3D486C}" type="pres">
      <dgm:prSet presAssocID="{447FC939-C0E5-4F41-AB05-8111AA18C0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ıçan"/>
        </a:ext>
      </dgm:extLst>
    </dgm:pt>
    <dgm:pt modelId="{A9196BB6-1DF0-49F1-8317-245816401BBF}" type="pres">
      <dgm:prSet presAssocID="{447FC939-C0E5-4F41-AB05-8111AA18C067}" presName="spaceRect" presStyleCnt="0"/>
      <dgm:spPr/>
    </dgm:pt>
    <dgm:pt modelId="{5D695143-7887-4694-9C0E-E2B9F5D2796F}" type="pres">
      <dgm:prSet presAssocID="{447FC939-C0E5-4F41-AB05-8111AA18C0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DCE01C-692F-4934-AD9A-67BE0863E434}" type="presOf" srcId="{447FC939-C0E5-4F41-AB05-8111AA18C067}" destId="{5D695143-7887-4694-9C0E-E2B9F5D2796F}" srcOrd="0" destOrd="0" presId="urn:microsoft.com/office/officeart/2018/2/layout/IconVerticalSolidList"/>
    <dgm:cxn modelId="{C6C99D62-2CE5-474D-B4C1-E08CB20193A9}" type="presOf" srcId="{CB2B6A31-D9A2-4980-8E8B-B9703D7D946B}" destId="{96E7D3E7-B4DC-4E79-80E4-A633AB8D89C3}" srcOrd="0" destOrd="0" presId="urn:microsoft.com/office/officeart/2018/2/layout/IconVerticalSolidList"/>
    <dgm:cxn modelId="{9286FD47-9A9E-4FCF-8705-A5D5D0E1687E}" srcId="{56EA2C3B-395C-4DDE-8708-468BFB5D8A74}" destId="{B8C69EE3-7F7F-4BB7-AE75-94304A5390B6}" srcOrd="1" destOrd="0" parTransId="{4E718652-829E-412B-BBF0-32D65AD3C177}" sibTransId="{042CFDA4-939E-4B87-8E2A-9B29B6C1533D}"/>
    <dgm:cxn modelId="{E58BD36F-A15C-4E97-99EC-5246E08F6B90}" srcId="{56EA2C3B-395C-4DDE-8708-468BFB5D8A74}" destId="{CB2B6A31-D9A2-4980-8E8B-B9703D7D946B}" srcOrd="0" destOrd="0" parTransId="{513DF14A-B1CE-4B06-8F82-D39F9F17A45D}" sibTransId="{DD6E29B7-3EF6-4479-A7BD-EE49500C4867}"/>
    <dgm:cxn modelId="{79F13690-1A94-4BEA-88F8-A32A3803AB0B}" type="presOf" srcId="{B8C69EE3-7F7F-4BB7-AE75-94304A5390B6}" destId="{C6FB41BD-F208-42C9-8D02-0500A09F89B5}" srcOrd="0" destOrd="0" presId="urn:microsoft.com/office/officeart/2018/2/layout/IconVerticalSolidList"/>
    <dgm:cxn modelId="{5950AB92-A979-4CF1-8342-504253E6E2F4}" type="presOf" srcId="{56EA2C3B-395C-4DDE-8708-468BFB5D8A74}" destId="{0F77A21C-83A8-4971-91AD-36FE5F214437}" srcOrd="0" destOrd="0" presId="urn:microsoft.com/office/officeart/2018/2/layout/IconVerticalSolidList"/>
    <dgm:cxn modelId="{E805B4BE-2501-4498-8C51-715D263A1680}" srcId="{56EA2C3B-395C-4DDE-8708-468BFB5D8A74}" destId="{447FC939-C0E5-4F41-AB05-8111AA18C067}" srcOrd="2" destOrd="0" parTransId="{61CE04C5-D9B1-4D48-8790-1AB448C95435}" sibTransId="{A0BF5AE7-FE44-488E-A151-72DB94564632}"/>
    <dgm:cxn modelId="{FC911D9F-5944-41FC-86C7-B5B46B1CD3E9}" type="presParOf" srcId="{0F77A21C-83A8-4971-91AD-36FE5F214437}" destId="{02AADC26-6A11-4F56-A416-C9E6B80A4DE0}" srcOrd="0" destOrd="0" presId="urn:microsoft.com/office/officeart/2018/2/layout/IconVerticalSolidList"/>
    <dgm:cxn modelId="{A13BB85B-BC5A-406E-89A7-A1132A3E36A4}" type="presParOf" srcId="{02AADC26-6A11-4F56-A416-C9E6B80A4DE0}" destId="{4E5F3D7C-B3AB-43F4-9279-44495267F2F7}" srcOrd="0" destOrd="0" presId="urn:microsoft.com/office/officeart/2018/2/layout/IconVerticalSolidList"/>
    <dgm:cxn modelId="{892F1D72-9437-48D5-845A-6D2D537E2F44}" type="presParOf" srcId="{02AADC26-6A11-4F56-A416-C9E6B80A4DE0}" destId="{01A84CED-ECD8-4D55-A9AE-C5BC0956D85A}" srcOrd="1" destOrd="0" presId="urn:microsoft.com/office/officeart/2018/2/layout/IconVerticalSolidList"/>
    <dgm:cxn modelId="{B6C69219-09B3-4864-9C3B-1D7C3B9F1BFF}" type="presParOf" srcId="{02AADC26-6A11-4F56-A416-C9E6B80A4DE0}" destId="{4D64661B-D6AD-443C-A549-9F184253BD80}" srcOrd="2" destOrd="0" presId="urn:microsoft.com/office/officeart/2018/2/layout/IconVerticalSolidList"/>
    <dgm:cxn modelId="{137BE160-46A9-4F63-BE97-C2DCBCBC0017}" type="presParOf" srcId="{02AADC26-6A11-4F56-A416-C9E6B80A4DE0}" destId="{96E7D3E7-B4DC-4E79-80E4-A633AB8D89C3}" srcOrd="3" destOrd="0" presId="urn:microsoft.com/office/officeart/2018/2/layout/IconVerticalSolidList"/>
    <dgm:cxn modelId="{DF9632C1-EAF6-4E7A-9C13-12663441C55F}" type="presParOf" srcId="{0F77A21C-83A8-4971-91AD-36FE5F214437}" destId="{CC60327C-73DC-4027-86BC-C7422E96D19D}" srcOrd="1" destOrd="0" presId="urn:microsoft.com/office/officeart/2018/2/layout/IconVerticalSolidList"/>
    <dgm:cxn modelId="{71CA0F4E-D8F5-4380-AECB-661EBD337610}" type="presParOf" srcId="{0F77A21C-83A8-4971-91AD-36FE5F214437}" destId="{CB17E992-3F1D-4F2E-8E95-266F98304A13}" srcOrd="2" destOrd="0" presId="urn:microsoft.com/office/officeart/2018/2/layout/IconVerticalSolidList"/>
    <dgm:cxn modelId="{2C9924AD-E400-4173-98DA-5667D17CD440}" type="presParOf" srcId="{CB17E992-3F1D-4F2E-8E95-266F98304A13}" destId="{C7CF0026-233C-4FAB-9CE6-0FE5FB93A3CD}" srcOrd="0" destOrd="0" presId="urn:microsoft.com/office/officeart/2018/2/layout/IconVerticalSolidList"/>
    <dgm:cxn modelId="{D96EA971-C4AE-49AD-B136-CCBA614F868E}" type="presParOf" srcId="{CB17E992-3F1D-4F2E-8E95-266F98304A13}" destId="{CD1A1801-F9B1-4859-91CD-3865BA55F64E}" srcOrd="1" destOrd="0" presId="urn:microsoft.com/office/officeart/2018/2/layout/IconVerticalSolidList"/>
    <dgm:cxn modelId="{4086CD57-AD78-44F5-8E9B-B7CE48EAC24C}" type="presParOf" srcId="{CB17E992-3F1D-4F2E-8E95-266F98304A13}" destId="{D116FA02-F597-48B3-80D7-703F42F5C187}" srcOrd="2" destOrd="0" presId="urn:microsoft.com/office/officeart/2018/2/layout/IconVerticalSolidList"/>
    <dgm:cxn modelId="{B34727A6-05D0-410D-93FE-0EF859E21F98}" type="presParOf" srcId="{CB17E992-3F1D-4F2E-8E95-266F98304A13}" destId="{C6FB41BD-F208-42C9-8D02-0500A09F89B5}" srcOrd="3" destOrd="0" presId="urn:microsoft.com/office/officeart/2018/2/layout/IconVerticalSolidList"/>
    <dgm:cxn modelId="{1EDEE049-A5EA-4C60-8989-36A0DEF17B11}" type="presParOf" srcId="{0F77A21C-83A8-4971-91AD-36FE5F214437}" destId="{A30EDF73-8C4D-41BE-AD2B-34BD4060AF28}" srcOrd="3" destOrd="0" presId="urn:microsoft.com/office/officeart/2018/2/layout/IconVerticalSolidList"/>
    <dgm:cxn modelId="{1A0990F6-35C5-49FC-A728-44AE121F91D2}" type="presParOf" srcId="{0F77A21C-83A8-4971-91AD-36FE5F214437}" destId="{507E68DD-DA4A-43AC-ACBB-C96C3360D27A}" srcOrd="4" destOrd="0" presId="urn:microsoft.com/office/officeart/2018/2/layout/IconVerticalSolidList"/>
    <dgm:cxn modelId="{23E49C83-05D5-4F09-8C34-47900F21AD3F}" type="presParOf" srcId="{507E68DD-DA4A-43AC-ACBB-C96C3360D27A}" destId="{7DE82CBF-36FA-4231-977C-6FA5EDC6E2C8}" srcOrd="0" destOrd="0" presId="urn:microsoft.com/office/officeart/2018/2/layout/IconVerticalSolidList"/>
    <dgm:cxn modelId="{AD099D96-A52C-42E4-B5EB-61135021D2D4}" type="presParOf" srcId="{507E68DD-DA4A-43AC-ACBB-C96C3360D27A}" destId="{4D53E135-22D3-4649-93FC-13046C3D486C}" srcOrd="1" destOrd="0" presId="urn:microsoft.com/office/officeart/2018/2/layout/IconVerticalSolidList"/>
    <dgm:cxn modelId="{3E057FDF-64BF-4854-8017-8931CE0C3E40}" type="presParOf" srcId="{507E68DD-DA4A-43AC-ACBB-C96C3360D27A}" destId="{A9196BB6-1DF0-49F1-8317-245816401BBF}" srcOrd="2" destOrd="0" presId="urn:microsoft.com/office/officeart/2018/2/layout/IconVerticalSolidList"/>
    <dgm:cxn modelId="{DE971E75-88BA-4ABC-815E-6CA8E2CCD598}" type="presParOf" srcId="{507E68DD-DA4A-43AC-ACBB-C96C3360D27A}" destId="{5D695143-7887-4694-9C0E-E2B9F5D2796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A0460EC-BBB7-480D-A9A4-87DBF09BDD8A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FBE959-AF2C-4609-AD5F-570DC66726D6}">
      <dgm:prSet/>
      <dgm:spPr/>
      <dgm:t>
        <a:bodyPr/>
        <a:lstStyle/>
        <a:p>
          <a:r>
            <a:rPr lang="tr-TR" b="1" dirty="0"/>
            <a:t>Sonuçlar:</a:t>
          </a:r>
          <a:br>
            <a:rPr lang="tr-TR" dirty="0"/>
          </a:br>
          <a:r>
            <a:rPr lang="tr-TR" dirty="0"/>
            <a:t>Mask R-CNN, uydu görüntülerinde gemi tespiti için etkili bir yöntemdir.</a:t>
          </a:r>
          <a:br>
            <a:rPr lang="tr-TR" dirty="0"/>
          </a:br>
          <a:r>
            <a:rPr lang="tr-TR" dirty="0"/>
            <a:t>Yoğun trafiğe sahip deniz bölgelerinde yüksek doğruluk sağlamaktadır.</a:t>
          </a:r>
          <a:br>
            <a:rPr lang="tr-TR" dirty="0"/>
          </a:br>
          <a:r>
            <a:rPr lang="tr-TR" dirty="0"/>
            <a:t>Küçük nesneleri tespit etme konusunda geleneksel R-CNN modellerinden daha başarılıdır.</a:t>
          </a:r>
          <a:endParaRPr lang="en-US" dirty="0"/>
        </a:p>
      </dgm:t>
    </dgm:pt>
    <dgm:pt modelId="{D48B30D9-A44D-4EC7-84DB-BC31E19DFE7A}" type="parTrans" cxnId="{6E81925D-EFE2-4100-AE27-370B6860AC9A}">
      <dgm:prSet/>
      <dgm:spPr/>
      <dgm:t>
        <a:bodyPr/>
        <a:lstStyle/>
        <a:p>
          <a:endParaRPr lang="en-US"/>
        </a:p>
      </dgm:t>
    </dgm:pt>
    <dgm:pt modelId="{82F9C606-3374-424E-8917-437146CC21FB}" type="sibTrans" cxnId="{6E81925D-EFE2-4100-AE27-370B6860AC9A}">
      <dgm:prSet/>
      <dgm:spPr/>
      <dgm:t>
        <a:bodyPr/>
        <a:lstStyle/>
        <a:p>
          <a:endParaRPr lang="en-US"/>
        </a:p>
      </dgm:t>
    </dgm:pt>
    <dgm:pt modelId="{FEEB4D29-A295-460F-8E34-20E4BE79DC50}">
      <dgm:prSet/>
      <dgm:spPr/>
      <dgm:t>
        <a:bodyPr/>
        <a:lstStyle/>
        <a:p>
          <a:r>
            <a:rPr lang="tr-TR" b="1" dirty="0"/>
            <a:t>Gelecek Çalışmalar İçin Öneriler:</a:t>
          </a:r>
          <a:br>
            <a:rPr lang="tr-TR" dirty="0"/>
          </a:br>
          <a:r>
            <a:rPr lang="tr-TR" dirty="0"/>
            <a:t>Daha büyük ve çeşitli veri setleriyle modelin eğitilmesi</a:t>
          </a:r>
          <a:br>
            <a:rPr lang="tr-TR" dirty="0"/>
          </a:br>
          <a:r>
            <a:rPr lang="tr-TR" dirty="0"/>
            <a:t>Yakın konumlanmış gemileri daha iyi ayırt edebilen yeni teknikler geliştirilmesi</a:t>
          </a:r>
          <a:br>
            <a:rPr lang="tr-TR" dirty="0"/>
          </a:br>
          <a:r>
            <a:rPr lang="tr-TR" dirty="0"/>
            <a:t>Gerçek zamanlı gemi tespiti için modelin optimizasyonu</a:t>
          </a:r>
          <a:endParaRPr lang="en-US" dirty="0"/>
        </a:p>
      </dgm:t>
    </dgm:pt>
    <dgm:pt modelId="{579766AA-E565-43BC-BA89-4F5D9C62A6DB}" type="parTrans" cxnId="{489CA05F-5770-4ECD-948E-D3C1D2B9F925}">
      <dgm:prSet/>
      <dgm:spPr/>
      <dgm:t>
        <a:bodyPr/>
        <a:lstStyle/>
        <a:p>
          <a:endParaRPr lang="en-US"/>
        </a:p>
      </dgm:t>
    </dgm:pt>
    <dgm:pt modelId="{43357208-0A36-4155-AD08-CF283A412CA0}" type="sibTrans" cxnId="{489CA05F-5770-4ECD-948E-D3C1D2B9F925}">
      <dgm:prSet/>
      <dgm:spPr/>
      <dgm:t>
        <a:bodyPr/>
        <a:lstStyle/>
        <a:p>
          <a:endParaRPr lang="en-US"/>
        </a:p>
      </dgm:t>
    </dgm:pt>
    <dgm:pt modelId="{FF1C77AF-B6BA-4C66-BCEF-0400EE4DED5B}" type="pres">
      <dgm:prSet presAssocID="{3A0460EC-BBB7-480D-A9A4-87DBF09BDD8A}" presName="Name0" presStyleCnt="0">
        <dgm:presLayoutVars>
          <dgm:dir/>
          <dgm:resizeHandles val="exact"/>
        </dgm:presLayoutVars>
      </dgm:prSet>
      <dgm:spPr/>
    </dgm:pt>
    <dgm:pt modelId="{0D21A906-F0C4-4E8E-81BD-E079C2B76F42}" type="pres">
      <dgm:prSet presAssocID="{F3FBE959-AF2C-4609-AD5F-570DC66726D6}" presName="node" presStyleLbl="node1" presStyleIdx="0" presStyleCnt="2" custScaleX="109003" custScaleY="116086">
        <dgm:presLayoutVars>
          <dgm:bulletEnabled val="1"/>
        </dgm:presLayoutVars>
      </dgm:prSet>
      <dgm:spPr/>
    </dgm:pt>
    <dgm:pt modelId="{9B4A9339-5533-4532-91D6-CB47B9967AD1}" type="pres">
      <dgm:prSet presAssocID="{82F9C606-3374-424E-8917-437146CC21FB}" presName="sibTrans" presStyleLbl="sibTrans2D1" presStyleIdx="0" presStyleCnt="1"/>
      <dgm:spPr/>
    </dgm:pt>
    <dgm:pt modelId="{9BF1256D-E078-4023-8F6E-C1E7E7BD9659}" type="pres">
      <dgm:prSet presAssocID="{82F9C606-3374-424E-8917-437146CC21FB}" presName="connectorText" presStyleLbl="sibTrans2D1" presStyleIdx="0" presStyleCnt="1"/>
      <dgm:spPr/>
    </dgm:pt>
    <dgm:pt modelId="{4E7562D3-AEC6-450E-9EF1-7E51ACE34920}" type="pres">
      <dgm:prSet presAssocID="{FEEB4D29-A295-460F-8E34-20E4BE79DC50}" presName="node" presStyleLbl="node1" presStyleIdx="1" presStyleCnt="2" custScaleX="126093" custScaleY="119504">
        <dgm:presLayoutVars>
          <dgm:bulletEnabled val="1"/>
        </dgm:presLayoutVars>
      </dgm:prSet>
      <dgm:spPr/>
    </dgm:pt>
  </dgm:ptLst>
  <dgm:cxnLst>
    <dgm:cxn modelId="{D9DBD70F-3003-4722-BC23-F2A0A3524DE3}" type="presOf" srcId="{82F9C606-3374-424E-8917-437146CC21FB}" destId="{9B4A9339-5533-4532-91D6-CB47B9967AD1}" srcOrd="0" destOrd="0" presId="urn:microsoft.com/office/officeart/2005/8/layout/process1"/>
    <dgm:cxn modelId="{21BEF732-D620-4141-9328-38C34D53E596}" type="presOf" srcId="{F3FBE959-AF2C-4609-AD5F-570DC66726D6}" destId="{0D21A906-F0C4-4E8E-81BD-E079C2B76F42}" srcOrd="0" destOrd="0" presId="urn:microsoft.com/office/officeart/2005/8/layout/process1"/>
    <dgm:cxn modelId="{6E81925D-EFE2-4100-AE27-370B6860AC9A}" srcId="{3A0460EC-BBB7-480D-A9A4-87DBF09BDD8A}" destId="{F3FBE959-AF2C-4609-AD5F-570DC66726D6}" srcOrd="0" destOrd="0" parTransId="{D48B30D9-A44D-4EC7-84DB-BC31E19DFE7A}" sibTransId="{82F9C606-3374-424E-8917-437146CC21FB}"/>
    <dgm:cxn modelId="{C2EDA65E-2DAB-4B25-869E-EA91DCA7B3A7}" type="presOf" srcId="{82F9C606-3374-424E-8917-437146CC21FB}" destId="{9BF1256D-E078-4023-8F6E-C1E7E7BD9659}" srcOrd="1" destOrd="0" presId="urn:microsoft.com/office/officeart/2005/8/layout/process1"/>
    <dgm:cxn modelId="{489CA05F-5770-4ECD-948E-D3C1D2B9F925}" srcId="{3A0460EC-BBB7-480D-A9A4-87DBF09BDD8A}" destId="{FEEB4D29-A295-460F-8E34-20E4BE79DC50}" srcOrd="1" destOrd="0" parTransId="{579766AA-E565-43BC-BA89-4F5D9C62A6DB}" sibTransId="{43357208-0A36-4155-AD08-CF283A412CA0}"/>
    <dgm:cxn modelId="{1EF36B66-59FE-4B03-A992-34DB281F24B9}" type="presOf" srcId="{3A0460EC-BBB7-480D-A9A4-87DBF09BDD8A}" destId="{FF1C77AF-B6BA-4C66-BCEF-0400EE4DED5B}" srcOrd="0" destOrd="0" presId="urn:microsoft.com/office/officeart/2005/8/layout/process1"/>
    <dgm:cxn modelId="{0F016A83-34E8-467E-9EA4-34572C7247C7}" type="presOf" srcId="{FEEB4D29-A295-460F-8E34-20E4BE79DC50}" destId="{4E7562D3-AEC6-450E-9EF1-7E51ACE34920}" srcOrd="0" destOrd="0" presId="urn:microsoft.com/office/officeart/2005/8/layout/process1"/>
    <dgm:cxn modelId="{B784714C-7CF0-4FFD-844F-0E7721EE98E4}" type="presParOf" srcId="{FF1C77AF-B6BA-4C66-BCEF-0400EE4DED5B}" destId="{0D21A906-F0C4-4E8E-81BD-E079C2B76F42}" srcOrd="0" destOrd="0" presId="urn:microsoft.com/office/officeart/2005/8/layout/process1"/>
    <dgm:cxn modelId="{EF86E196-4E3D-4A77-BA7D-FC086B1D12A6}" type="presParOf" srcId="{FF1C77AF-B6BA-4C66-BCEF-0400EE4DED5B}" destId="{9B4A9339-5533-4532-91D6-CB47B9967AD1}" srcOrd="1" destOrd="0" presId="urn:microsoft.com/office/officeart/2005/8/layout/process1"/>
    <dgm:cxn modelId="{586C6324-288B-47BD-BFAC-555E58C82AB9}" type="presParOf" srcId="{9B4A9339-5533-4532-91D6-CB47B9967AD1}" destId="{9BF1256D-E078-4023-8F6E-C1E7E7BD9659}" srcOrd="0" destOrd="0" presId="urn:microsoft.com/office/officeart/2005/8/layout/process1"/>
    <dgm:cxn modelId="{3FEEC512-8963-4368-B517-C9D8B5751AD1}" type="presParOf" srcId="{FF1C77AF-B6BA-4C66-BCEF-0400EE4DED5B}" destId="{4E7562D3-AEC6-450E-9EF1-7E51ACE349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C8A7DC8-0669-4101-8654-43931EE9E6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BEA338A-6B48-4269-8E37-2833DA5D049A}">
      <dgm:prSet/>
      <dgm:spPr/>
      <dgm:t>
        <a:bodyPr/>
        <a:lstStyle/>
        <a:p>
          <a:r>
            <a:rPr lang="tr-TR" b="1" dirty="0"/>
            <a:t>Çalışmanın Başlığı</a:t>
          </a:r>
          <a:br>
            <a:rPr lang="tr-TR" dirty="0"/>
          </a:br>
          <a:r>
            <a:rPr lang="tr-TR" dirty="0"/>
            <a:t>Gemi Tespiti Uygulamasında YOLOv8 ve YOLOv9 Algoritmalarının Performans Değerlendirmesi</a:t>
          </a:r>
          <a:endParaRPr lang="en-US" dirty="0"/>
        </a:p>
      </dgm:t>
    </dgm:pt>
    <dgm:pt modelId="{691BA3A3-7E73-4276-A841-639AEF33D3F3}" type="parTrans" cxnId="{7F561EA6-BFB6-45CB-9998-346231B3D0CA}">
      <dgm:prSet/>
      <dgm:spPr/>
      <dgm:t>
        <a:bodyPr/>
        <a:lstStyle/>
        <a:p>
          <a:endParaRPr lang="en-US"/>
        </a:p>
      </dgm:t>
    </dgm:pt>
    <dgm:pt modelId="{19021CE7-E5E1-455D-AE96-DA51A19DDC94}" type="sibTrans" cxnId="{7F561EA6-BFB6-45CB-9998-346231B3D0CA}">
      <dgm:prSet/>
      <dgm:spPr/>
      <dgm:t>
        <a:bodyPr/>
        <a:lstStyle/>
        <a:p>
          <a:endParaRPr lang="en-US"/>
        </a:p>
      </dgm:t>
    </dgm:pt>
    <dgm:pt modelId="{E8D4CD72-7EAE-4E55-9E10-E6C664FB4AAF}">
      <dgm:prSet/>
      <dgm:spPr/>
      <dgm:t>
        <a:bodyPr/>
        <a:lstStyle/>
        <a:p>
          <a:r>
            <a:rPr lang="tr-TR" b="1" dirty="0"/>
            <a:t>Yazarlar</a:t>
          </a:r>
          <a:br>
            <a:rPr lang="tr-TR" dirty="0"/>
          </a:br>
          <a:r>
            <a:rPr lang="tr-TR" dirty="0"/>
            <a:t>Beyzanur </a:t>
          </a:r>
          <a:r>
            <a:rPr lang="tr-TR" dirty="0" err="1"/>
            <a:t>Tekindemir</a:t>
          </a:r>
          <a:r>
            <a:rPr lang="tr-TR" dirty="0"/>
            <a:t>, Fatih Ahmet Şenel – Süleyman Demirel Üniversitesi</a:t>
          </a:r>
          <a:endParaRPr lang="en-US" dirty="0"/>
        </a:p>
      </dgm:t>
    </dgm:pt>
    <dgm:pt modelId="{93883B6D-AB63-4832-A1D5-C236C1BD63D7}" type="parTrans" cxnId="{C3F933C7-7326-4180-AD21-79454344286F}">
      <dgm:prSet/>
      <dgm:spPr/>
      <dgm:t>
        <a:bodyPr/>
        <a:lstStyle/>
        <a:p>
          <a:endParaRPr lang="en-US"/>
        </a:p>
      </dgm:t>
    </dgm:pt>
    <dgm:pt modelId="{ECF324DE-79DF-4F53-85FD-FFD246D1A994}" type="sibTrans" cxnId="{C3F933C7-7326-4180-AD21-79454344286F}">
      <dgm:prSet/>
      <dgm:spPr/>
      <dgm:t>
        <a:bodyPr/>
        <a:lstStyle/>
        <a:p>
          <a:endParaRPr lang="en-US"/>
        </a:p>
      </dgm:t>
    </dgm:pt>
    <dgm:pt modelId="{AE6D3DAB-10E1-40CC-9150-E7B270726154}">
      <dgm:prSet/>
      <dgm:spPr/>
      <dgm:t>
        <a:bodyPr/>
        <a:lstStyle/>
        <a:p>
          <a:r>
            <a:rPr lang="tr-TR" b="1" dirty="0"/>
            <a:t>Yayın Bilgisi</a:t>
          </a:r>
          <a:br>
            <a:rPr lang="tr-TR" dirty="0"/>
          </a:br>
          <a:r>
            <a:rPr lang="tr-TR" dirty="0"/>
            <a:t>Uluslararası Sürdürülebilir Mühendislik ve Teknoloji Dergisi, 2024</a:t>
          </a:r>
          <a:endParaRPr lang="en-US" dirty="0"/>
        </a:p>
      </dgm:t>
    </dgm:pt>
    <dgm:pt modelId="{98662FAE-7E90-4886-A206-494D49929FB7}" type="parTrans" cxnId="{FBFB7224-B05D-4692-A394-849697F10DFE}">
      <dgm:prSet/>
      <dgm:spPr/>
      <dgm:t>
        <a:bodyPr/>
        <a:lstStyle/>
        <a:p>
          <a:endParaRPr lang="en-US"/>
        </a:p>
      </dgm:t>
    </dgm:pt>
    <dgm:pt modelId="{710E1949-A43E-41FA-AFAB-2EC50B5D6C10}" type="sibTrans" cxnId="{FBFB7224-B05D-4692-A394-849697F10DFE}">
      <dgm:prSet/>
      <dgm:spPr/>
      <dgm:t>
        <a:bodyPr/>
        <a:lstStyle/>
        <a:p>
          <a:endParaRPr lang="en-US"/>
        </a:p>
      </dgm:t>
    </dgm:pt>
    <dgm:pt modelId="{5C00DC3A-6F20-4720-97ED-C69D8EBF380B}" type="pres">
      <dgm:prSet presAssocID="{0C8A7DC8-0669-4101-8654-43931EE9E61D}" presName="root" presStyleCnt="0">
        <dgm:presLayoutVars>
          <dgm:dir/>
          <dgm:resizeHandles val="exact"/>
        </dgm:presLayoutVars>
      </dgm:prSet>
      <dgm:spPr/>
    </dgm:pt>
    <dgm:pt modelId="{55EC63E2-591E-4905-B4CD-F2F69D5E571F}" type="pres">
      <dgm:prSet presAssocID="{7BEA338A-6B48-4269-8E37-2833DA5D049A}" presName="compNode" presStyleCnt="0"/>
      <dgm:spPr/>
    </dgm:pt>
    <dgm:pt modelId="{C0DCA4BF-CCD4-45E2-8488-C0E464FCB530}" type="pres">
      <dgm:prSet presAssocID="{7BEA338A-6B48-4269-8E37-2833DA5D04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Çıpa"/>
        </a:ext>
      </dgm:extLst>
    </dgm:pt>
    <dgm:pt modelId="{B6F60D65-8B6F-4CC4-B98A-738865463132}" type="pres">
      <dgm:prSet presAssocID="{7BEA338A-6B48-4269-8E37-2833DA5D049A}" presName="spaceRect" presStyleCnt="0"/>
      <dgm:spPr/>
    </dgm:pt>
    <dgm:pt modelId="{1B6206A4-29E1-48EE-A3EA-93C487B6BC2A}" type="pres">
      <dgm:prSet presAssocID="{7BEA338A-6B48-4269-8E37-2833DA5D049A}" presName="textRect" presStyleLbl="revTx" presStyleIdx="0" presStyleCnt="3" custScaleY="156196">
        <dgm:presLayoutVars>
          <dgm:chMax val="1"/>
          <dgm:chPref val="1"/>
        </dgm:presLayoutVars>
      </dgm:prSet>
      <dgm:spPr/>
    </dgm:pt>
    <dgm:pt modelId="{4640BF71-59BC-442A-8373-E3EC1313D928}" type="pres">
      <dgm:prSet presAssocID="{19021CE7-E5E1-455D-AE96-DA51A19DDC94}" presName="sibTrans" presStyleCnt="0"/>
      <dgm:spPr/>
    </dgm:pt>
    <dgm:pt modelId="{E8421057-5E38-4FE3-87EB-862D46402BEE}" type="pres">
      <dgm:prSet presAssocID="{E8D4CD72-7EAE-4E55-9E10-E6C664FB4AAF}" presName="compNode" presStyleCnt="0"/>
      <dgm:spPr/>
    </dgm:pt>
    <dgm:pt modelId="{7A8A1A8F-0CA0-4B2C-9D29-9542DAAFAA8D}" type="pres">
      <dgm:prSet presAssocID="{E8D4CD72-7EAE-4E55-9E10-E6C664FB4A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lim insanı"/>
        </a:ext>
      </dgm:extLst>
    </dgm:pt>
    <dgm:pt modelId="{68567858-63C0-442C-BF53-4BE15D61A4EE}" type="pres">
      <dgm:prSet presAssocID="{E8D4CD72-7EAE-4E55-9E10-E6C664FB4AAF}" presName="spaceRect" presStyleCnt="0"/>
      <dgm:spPr/>
    </dgm:pt>
    <dgm:pt modelId="{6F157076-9625-45D4-B206-351D237F4937}" type="pres">
      <dgm:prSet presAssocID="{E8D4CD72-7EAE-4E55-9E10-E6C664FB4AAF}" presName="textRect" presStyleLbl="revTx" presStyleIdx="1" presStyleCnt="3" custScaleY="144336">
        <dgm:presLayoutVars>
          <dgm:chMax val="1"/>
          <dgm:chPref val="1"/>
        </dgm:presLayoutVars>
      </dgm:prSet>
      <dgm:spPr/>
    </dgm:pt>
    <dgm:pt modelId="{74351C1C-471E-4635-B052-8B0220DAF970}" type="pres">
      <dgm:prSet presAssocID="{ECF324DE-79DF-4F53-85FD-FFD246D1A994}" presName="sibTrans" presStyleCnt="0"/>
      <dgm:spPr/>
    </dgm:pt>
    <dgm:pt modelId="{76AE61C4-A7C3-4527-B18A-BFC2A7E41F95}" type="pres">
      <dgm:prSet presAssocID="{AE6D3DAB-10E1-40CC-9150-E7B270726154}" presName="compNode" presStyleCnt="0"/>
      <dgm:spPr/>
    </dgm:pt>
    <dgm:pt modelId="{FCAA45EB-4089-4E15-9CFD-6F3853206610}" type="pres">
      <dgm:prSet presAssocID="{AE6D3DAB-10E1-40CC-9150-E7B2707261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taplar"/>
        </a:ext>
      </dgm:extLst>
    </dgm:pt>
    <dgm:pt modelId="{7D0CDFB4-CC50-48CC-9ED8-808BF4245078}" type="pres">
      <dgm:prSet presAssocID="{AE6D3DAB-10E1-40CC-9150-E7B270726154}" presName="spaceRect" presStyleCnt="0"/>
      <dgm:spPr/>
    </dgm:pt>
    <dgm:pt modelId="{CCC110A8-3DE8-49F8-A02E-98234E91E9C9}" type="pres">
      <dgm:prSet presAssocID="{AE6D3DAB-10E1-40CC-9150-E7B270726154}" presName="textRect" presStyleLbl="revTx" presStyleIdx="2" presStyleCnt="3" custScaleY="145418">
        <dgm:presLayoutVars>
          <dgm:chMax val="1"/>
          <dgm:chPref val="1"/>
        </dgm:presLayoutVars>
      </dgm:prSet>
      <dgm:spPr/>
    </dgm:pt>
  </dgm:ptLst>
  <dgm:cxnLst>
    <dgm:cxn modelId="{DABDFC14-84B9-44F7-B8D6-406AFABD77D7}" type="presOf" srcId="{E8D4CD72-7EAE-4E55-9E10-E6C664FB4AAF}" destId="{6F157076-9625-45D4-B206-351D237F4937}" srcOrd="0" destOrd="0" presId="urn:microsoft.com/office/officeart/2018/2/layout/IconLabelList"/>
    <dgm:cxn modelId="{FBFB7224-B05D-4692-A394-849697F10DFE}" srcId="{0C8A7DC8-0669-4101-8654-43931EE9E61D}" destId="{AE6D3DAB-10E1-40CC-9150-E7B270726154}" srcOrd="2" destOrd="0" parTransId="{98662FAE-7E90-4886-A206-494D49929FB7}" sibTransId="{710E1949-A43E-41FA-AFAB-2EC50B5D6C10}"/>
    <dgm:cxn modelId="{1F997A29-739F-459B-917B-559B485DFED2}" type="presOf" srcId="{AE6D3DAB-10E1-40CC-9150-E7B270726154}" destId="{CCC110A8-3DE8-49F8-A02E-98234E91E9C9}" srcOrd="0" destOrd="0" presId="urn:microsoft.com/office/officeart/2018/2/layout/IconLabelList"/>
    <dgm:cxn modelId="{7F561EA6-BFB6-45CB-9998-346231B3D0CA}" srcId="{0C8A7DC8-0669-4101-8654-43931EE9E61D}" destId="{7BEA338A-6B48-4269-8E37-2833DA5D049A}" srcOrd="0" destOrd="0" parTransId="{691BA3A3-7E73-4276-A841-639AEF33D3F3}" sibTransId="{19021CE7-E5E1-455D-AE96-DA51A19DDC94}"/>
    <dgm:cxn modelId="{C3F933C7-7326-4180-AD21-79454344286F}" srcId="{0C8A7DC8-0669-4101-8654-43931EE9E61D}" destId="{E8D4CD72-7EAE-4E55-9E10-E6C664FB4AAF}" srcOrd="1" destOrd="0" parTransId="{93883B6D-AB63-4832-A1D5-C236C1BD63D7}" sibTransId="{ECF324DE-79DF-4F53-85FD-FFD246D1A994}"/>
    <dgm:cxn modelId="{98DCABCF-9E83-4663-A767-468E40B1040A}" type="presOf" srcId="{7BEA338A-6B48-4269-8E37-2833DA5D049A}" destId="{1B6206A4-29E1-48EE-A3EA-93C487B6BC2A}" srcOrd="0" destOrd="0" presId="urn:microsoft.com/office/officeart/2018/2/layout/IconLabelList"/>
    <dgm:cxn modelId="{3360E3DC-A66F-448A-A657-891B7F6C588F}" type="presOf" srcId="{0C8A7DC8-0669-4101-8654-43931EE9E61D}" destId="{5C00DC3A-6F20-4720-97ED-C69D8EBF380B}" srcOrd="0" destOrd="0" presId="urn:microsoft.com/office/officeart/2018/2/layout/IconLabelList"/>
    <dgm:cxn modelId="{B7452F75-5AB3-440E-8C72-5271AB9118D9}" type="presParOf" srcId="{5C00DC3A-6F20-4720-97ED-C69D8EBF380B}" destId="{55EC63E2-591E-4905-B4CD-F2F69D5E571F}" srcOrd="0" destOrd="0" presId="urn:microsoft.com/office/officeart/2018/2/layout/IconLabelList"/>
    <dgm:cxn modelId="{E506F38B-40CE-45D6-A5ED-AA5EF7CCE631}" type="presParOf" srcId="{55EC63E2-591E-4905-B4CD-F2F69D5E571F}" destId="{C0DCA4BF-CCD4-45E2-8488-C0E464FCB530}" srcOrd="0" destOrd="0" presId="urn:microsoft.com/office/officeart/2018/2/layout/IconLabelList"/>
    <dgm:cxn modelId="{196990BB-5265-49B7-9348-6A46F0B47786}" type="presParOf" srcId="{55EC63E2-591E-4905-B4CD-F2F69D5E571F}" destId="{B6F60D65-8B6F-4CC4-B98A-738865463132}" srcOrd="1" destOrd="0" presId="urn:microsoft.com/office/officeart/2018/2/layout/IconLabelList"/>
    <dgm:cxn modelId="{80A57EAE-E052-4A98-BF42-0F22A1791F26}" type="presParOf" srcId="{55EC63E2-591E-4905-B4CD-F2F69D5E571F}" destId="{1B6206A4-29E1-48EE-A3EA-93C487B6BC2A}" srcOrd="2" destOrd="0" presId="urn:microsoft.com/office/officeart/2018/2/layout/IconLabelList"/>
    <dgm:cxn modelId="{3123FC7D-753D-407D-8AD2-8E09AE24BFFC}" type="presParOf" srcId="{5C00DC3A-6F20-4720-97ED-C69D8EBF380B}" destId="{4640BF71-59BC-442A-8373-E3EC1313D928}" srcOrd="1" destOrd="0" presId="urn:microsoft.com/office/officeart/2018/2/layout/IconLabelList"/>
    <dgm:cxn modelId="{946650A3-23DF-41AE-8857-7F6D767796A9}" type="presParOf" srcId="{5C00DC3A-6F20-4720-97ED-C69D8EBF380B}" destId="{E8421057-5E38-4FE3-87EB-862D46402BEE}" srcOrd="2" destOrd="0" presId="urn:microsoft.com/office/officeart/2018/2/layout/IconLabelList"/>
    <dgm:cxn modelId="{ACFA2EC2-599B-42B7-B6BF-BFF271FCB341}" type="presParOf" srcId="{E8421057-5E38-4FE3-87EB-862D46402BEE}" destId="{7A8A1A8F-0CA0-4B2C-9D29-9542DAAFAA8D}" srcOrd="0" destOrd="0" presId="urn:microsoft.com/office/officeart/2018/2/layout/IconLabelList"/>
    <dgm:cxn modelId="{770829AA-7BBB-4638-B401-81E569ACBAA7}" type="presParOf" srcId="{E8421057-5E38-4FE3-87EB-862D46402BEE}" destId="{68567858-63C0-442C-BF53-4BE15D61A4EE}" srcOrd="1" destOrd="0" presId="urn:microsoft.com/office/officeart/2018/2/layout/IconLabelList"/>
    <dgm:cxn modelId="{3675BD24-D8E8-441A-AE61-3E9BD49C2F7A}" type="presParOf" srcId="{E8421057-5E38-4FE3-87EB-862D46402BEE}" destId="{6F157076-9625-45D4-B206-351D237F4937}" srcOrd="2" destOrd="0" presId="urn:microsoft.com/office/officeart/2018/2/layout/IconLabelList"/>
    <dgm:cxn modelId="{4BE4A2AD-4956-4736-85D4-B73618081DD8}" type="presParOf" srcId="{5C00DC3A-6F20-4720-97ED-C69D8EBF380B}" destId="{74351C1C-471E-4635-B052-8B0220DAF970}" srcOrd="3" destOrd="0" presId="urn:microsoft.com/office/officeart/2018/2/layout/IconLabelList"/>
    <dgm:cxn modelId="{46D5E718-2E9F-4F77-8326-38F826CC6911}" type="presParOf" srcId="{5C00DC3A-6F20-4720-97ED-C69D8EBF380B}" destId="{76AE61C4-A7C3-4527-B18A-BFC2A7E41F95}" srcOrd="4" destOrd="0" presId="urn:microsoft.com/office/officeart/2018/2/layout/IconLabelList"/>
    <dgm:cxn modelId="{D8B85609-AE72-45A0-859F-46F316243F9A}" type="presParOf" srcId="{76AE61C4-A7C3-4527-B18A-BFC2A7E41F95}" destId="{FCAA45EB-4089-4E15-9CFD-6F3853206610}" srcOrd="0" destOrd="0" presId="urn:microsoft.com/office/officeart/2018/2/layout/IconLabelList"/>
    <dgm:cxn modelId="{627D5B7C-35E5-405C-B8DF-19EA79309BE1}" type="presParOf" srcId="{76AE61C4-A7C3-4527-B18A-BFC2A7E41F95}" destId="{7D0CDFB4-CC50-48CC-9ED8-808BF4245078}" srcOrd="1" destOrd="0" presId="urn:microsoft.com/office/officeart/2018/2/layout/IconLabelList"/>
    <dgm:cxn modelId="{65357057-4148-4867-B957-9BFBD65FE2F1}" type="presParOf" srcId="{76AE61C4-A7C3-4527-B18A-BFC2A7E41F95}" destId="{CCC110A8-3DE8-49F8-A02E-98234E91E9C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CAF6D0-522C-4006-B031-0505BF00325D}">
      <dsp:nvSpPr>
        <dsp:cNvPr id="0" name=""/>
        <dsp:cNvSpPr/>
      </dsp:nvSpPr>
      <dsp:spPr>
        <a:xfrm>
          <a:off x="0" y="0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Gemi tespiti, deniz güvenliği, gemi trafiği yönetimi, çevresel izleme ve arama-kurtarma operasyonları için kritik bir konudur.</a:t>
          </a:r>
          <a:endParaRPr lang="en-US" sz="2100" kern="1200" dirty="0"/>
        </a:p>
      </dsp:txBody>
      <dsp:txXfrm>
        <a:off x="32418" y="32418"/>
        <a:ext cx="8094307" cy="1041985"/>
      </dsp:txXfrm>
    </dsp:sp>
    <dsp:sp modelId="{C20D4295-214A-42A7-9AF1-73DB2BD67C59}">
      <dsp:nvSpPr>
        <dsp:cNvPr id="0" name=""/>
        <dsp:cNvSpPr/>
      </dsp:nvSpPr>
      <dsp:spPr>
        <a:xfrm>
          <a:off x="819587" y="1291291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 dirty="0"/>
            <a:t>Uydu görüntüleme ve radar teknolojilerindeki gelişmeler, gemi tespitinde derin öğrenme algoritmalarının kullanımını artırmıştır.</a:t>
          </a:r>
          <a:br>
            <a:rPr lang="tr-TR" sz="2100" kern="1200" dirty="0"/>
          </a:br>
          <a:endParaRPr lang="en-US" sz="2100" kern="1200" dirty="0"/>
        </a:p>
      </dsp:txBody>
      <dsp:txXfrm>
        <a:off x="852005" y="1323709"/>
        <a:ext cx="7684797" cy="1041985"/>
      </dsp:txXfrm>
    </dsp:sp>
    <dsp:sp modelId="{123BB957-1311-4085-8034-E2A9C03C1359}">
      <dsp:nvSpPr>
        <dsp:cNvPr id="0" name=""/>
        <dsp:cNvSpPr/>
      </dsp:nvSpPr>
      <dsp:spPr>
        <a:xfrm>
          <a:off x="1639174" y="2582583"/>
          <a:ext cx="9288654" cy="110682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kern="1200"/>
            <a:t>Bu çalışma, Sentinel-1 SAR (Sentetik Açıklıklı Radar) görüntüleri kullanılarak Faster R-CNN algoritmasıyla gemi tespiti gerçekleştirmektedir.</a:t>
          </a:r>
          <a:endParaRPr lang="en-US" sz="2100" kern="1200"/>
        </a:p>
      </dsp:txBody>
      <dsp:txXfrm>
        <a:off x="1671592" y="2615001"/>
        <a:ext cx="7684797" cy="1041985"/>
      </dsp:txXfrm>
    </dsp:sp>
    <dsp:sp modelId="{1B727299-C940-4EE0-AC26-E11012020EDD}">
      <dsp:nvSpPr>
        <dsp:cNvPr id="0" name=""/>
        <dsp:cNvSpPr/>
      </dsp:nvSpPr>
      <dsp:spPr>
        <a:xfrm>
          <a:off x="8569220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8731092" y="839339"/>
        <a:ext cx="395689" cy="541373"/>
      </dsp:txXfrm>
    </dsp:sp>
    <dsp:sp modelId="{222AB538-B7C2-42FE-9999-C44D78F114AD}">
      <dsp:nvSpPr>
        <dsp:cNvPr id="0" name=""/>
        <dsp:cNvSpPr/>
      </dsp:nvSpPr>
      <dsp:spPr>
        <a:xfrm>
          <a:off x="9388807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9550679" y="2123252"/>
        <a:ext cx="395689" cy="5413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201CEC-472F-43FF-A7E6-A073C5993B55}">
      <dsp:nvSpPr>
        <dsp:cNvPr id="0" name=""/>
        <dsp:cNvSpPr/>
      </dsp:nvSpPr>
      <dsp:spPr>
        <a:xfrm>
          <a:off x="-252818" y="-1273"/>
          <a:ext cx="5390102" cy="2577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32D50-28A0-441A-AFD4-DE1353F9FD9A}">
      <dsp:nvSpPr>
        <dsp:cNvPr id="0" name=""/>
        <dsp:cNvSpPr/>
      </dsp:nvSpPr>
      <dsp:spPr>
        <a:xfrm>
          <a:off x="198126" y="427124"/>
          <a:ext cx="5390102" cy="25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YOLO Nedir?</a:t>
          </a:r>
          <a:br>
            <a:rPr lang="tr-TR" sz="1600" kern="1200" dirty="0"/>
          </a:br>
          <a:r>
            <a:rPr lang="tr-TR" sz="1600" kern="1200" dirty="0"/>
            <a:t>Nesne tespiti için geliştirilen hızlı ve güçlü bir algoritmadır.</a:t>
          </a:r>
          <a:br>
            <a:rPr lang="tr-TR" sz="1600" kern="1200" dirty="0"/>
          </a:br>
          <a:r>
            <a:rPr lang="tr-TR" sz="1600" kern="1200" dirty="0"/>
            <a:t>Tek aşamada tespit yaparak yüksek hız ve doğruluk sağlar.</a:t>
          </a:r>
          <a:br>
            <a:rPr lang="tr-TR" sz="1600" kern="1200" dirty="0"/>
          </a:br>
          <a:r>
            <a:rPr lang="tr-TR" sz="1600" kern="1200" dirty="0"/>
            <a:t>YOLO mimarileri üç ana bölümden oluşur:</a:t>
          </a:r>
          <a:br>
            <a:rPr lang="tr-TR" sz="1600" kern="1200" dirty="0"/>
          </a:br>
          <a:r>
            <a:rPr lang="tr-TR" sz="1600" kern="1200" dirty="0"/>
            <a:t> </a:t>
          </a:r>
          <a:r>
            <a:rPr lang="tr-TR" sz="1600" kern="1200" dirty="0" err="1"/>
            <a:t>Backbone</a:t>
          </a:r>
          <a:r>
            <a:rPr lang="tr-TR" sz="1600" kern="1200" dirty="0"/>
            <a:t> – Görüntüden öznitelik çıkarımı yapar.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Neck</a:t>
          </a:r>
          <a:r>
            <a:rPr lang="tr-TR" sz="1600" kern="1200" dirty="0"/>
            <a:t> – Öznitelikleri birleştirir ve optimize eder.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Head</a:t>
          </a:r>
          <a:r>
            <a:rPr lang="tr-TR" sz="1600" kern="1200" dirty="0"/>
            <a:t> – Sınıflandırma ve konum tahminleme yapar.</a:t>
          </a:r>
          <a:endParaRPr lang="en-US" sz="1600" kern="1200" dirty="0"/>
        </a:p>
      </dsp:txBody>
      <dsp:txXfrm>
        <a:off x="273608" y="502606"/>
        <a:ext cx="5239138" cy="2426187"/>
      </dsp:txXfrm>
    </dsp:sp>
    <dsp:sp modelId="{C4D0306B-11B3-4155-9EFB-EA7877FEB766}">
      <dsp:nvSpPr>
        <dsp:cNvPr id="0" name=""/>
        <dsp:cNvSpPr/>
      </dsp:nvSpPr>
      <dsp:spPr>
        <a:xfrm>
          <a:off x="6297132" y="70345"/>
          <a:ext cx="4307089" cy="25771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6DEBC-D7D5-496B-9D21-F6C558595F0F}">
      <dsp:nvSpPr>
        <dsp:cNvPr id="0" name=""/>
        <dsp:cNvSpPr/>
      </dsp:nvSpPr>
      <dsp:spPr>
        <a:xfrm>
          <a:off x="6748077" y="498743"/>
          <a:ext cx="4307089" cy="25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YOLOv8 ve YOLOv9’un Temel Farkları</a:t>
          </a:r>
          <a:br>
            <a:rPr lang="tr-TR" sz="1700" kern="1200" dirty="0"/>
          </a:br>
          <a:r>
            <a:rPr lang="tr-TR" sz="1700" kern="1200" dirty="0"/>
            <a:t>YOLOv9, daha derin sinir ağı yapıları kullanarak daha hızlı yakınsama sağlar.</a:t>
          </a:r>
          <a:br>
            <a:rPr lang="tr-TR" sz="1700" kern="1200" dirty="0"/>
          </a:br>
          <a:r>
            <a:rPr lang="tr-TR" sz="1700" kern="1200" dirty="0"/>
            <a:t> YOLOv9’un öğrenme hızı ve hassasiyeti, YOLOv8’den daha yüksektir.</a:t>
          </a:r>
          <a:br>
            <a:rPr lang="tr-TR" sz="1700" kern="1200" dirty="0"/>
          </a:br>
          <a:r>
            <a:rPr lang="tr-TR" sz="1700" kern="1200" dirty="0"/>
            <a:t>YOLOv9, küçük nesneleri daha iyi tespit eder.</a:t>
          </a:r>
          <a:endParaRPr lang="en-US" sz="1700" kern="1200" dirty="0"/>
        </a:p>
      </dsp:txBody>
      <dsp:txXfrm>
        <a:off x="6823559" y="574225"/>
        <a:ext cx="4156125" cy="24261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BB427-218B-4247-BB86-08A6126070DF}">
      <dsp:nvSpPr>
        <dsp:cNvPr id="0" name=""/>
        <dsp:cNvSpPr/>
      </dsp:nvSpPr>
      <dsp:spPr>
        <a:xfrm>
          <a:off x="0" y="333467"/>
          <a:ext cx="10515600" cy="15922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D7838-F80E-426E-B4BB-1691BA92489E}">
      <dsp:nvSpPr>
        <dsp:cNvPr id="0" name=""/>
        <dsp:cNvSpPr/>
      </dsp:nvSpPr>
      <dsp:spPr>
        <a:xfrm>
          <a:off x="407802" y="758849"/>
          <a:ext cx="741459" cy="741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2BAF6-419B-465E-A81F-7114F9423A95}">
      <dsp:nvSpPr>
        <dsp:cNvPr id="0" name=""/>
        <dsp:cNvSpPr/>
      </dsp:nvSpPr>
      <dsp:spPr>
        <a:xfrm>
          <a:off x="1557065" y="455525"/>
          <a:ext cx="8958534" cy="13481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75" tIns="142675" rIns="142675" bIns="1426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Sonuçlar:</a:t>
          </a:r>
          <a:br>
            <a:rPr lang="tr-TR" sz="1900" kern="1200" dirty="0"/>
          </a:br>
          <a:r>
            <a:rPr lang="tr-TR" sz="1900" kern="1200" dirty="0"/>
            <a:t>YOLOv8 ve YOLOv9 gemi tespitinde yüksek başarı göstermiştir.</a:t>
          </a:r>
          <a:br>
            <a:rPr lang="tr-TR" sz="1900" kern="1200" dirty="0"/>
          </a:br>
          <a:r>
            <a:rPr lang="tr-TR" sz="1900" kern="1200" dirty="0"/>
            <a:t>YOLOv9, hızlı yakınsama ve yüksek hassasiyet açısından üstün olmuştur.</a:t>
          </a:r>
          <a:br>
            <a:rPr lang="tr-TR" sz="1900" kern="1200" dirty="0"/>
          </a:br>
          <a:r>
            <a:rPr lang="tr-TR" sz="1900" kern="1200" dirty="0"/>
            <a:t>Her iki model de uzaktan algılama verileri ile etkili sonuçlar üretmiştir.</a:t>
          </a:r>
          <a:endParaRPr lang="en-US" sz="1900" kern="1200" dirty="0"/>
        </a:p>
      </dsp:txBody>
      <dsp:txXfrm>
        <a:off x="1557065" y="455525"/>
        <a:ext cx="8958534" cy="1348108"/>
      </dsp:txXfrm>
    </dsp:sp>
    <dsp:sp modelId="{24FB66B4-6325-4C88-9F31-859D785B541B}">
      <dsp:nvSpPr>
        <dsp:cNvPr id="0" name=""/>
        <dsp:cNvSpPr/>
      </dsp:nvSpPr>
      <dsp:spPr>
        <a:xfrm>
          <a:off x="0" y="2252506"/>
          <a:ext cx="10515600" cy="17715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0D2296-338B-4B07-813F-8FC32E7EC11E}">
      <dsp:nvSpPr>
        <dsp:cNvPr id="0" name=""/>
        <dsp:cNvSpPr/>
      </dsp:nvSpPr>
      <dsp:spPr>
        <a:xfrm>
          <a:off x="407802" y="2767551"/>
          <a:ext cx="741459" cy="741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7BF37-F594-43CC-9E2B-B1E933B5976E}">
      <dsp:nvSpPr>
        <dsp:cNvPr id="0" name=""/>
        <dsp:cNvSpPr/>
      </dsp:nvSpPr>
      <dsp:spPr>
        <a:xfrm>
          <a:off x="1557065" y="2281679"/>
          <a:ext cx="8958534" cy="1713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675" tIns="142675" rIns="142675" bIns="1426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900" kern="1200" dirty="0"/>
            <a:t>Gelecek Çalışmalar İçin Öneriler:</a:t>
          </a:r>
          <a:br>
            <a:rPr lang="tr-TR" sz="1900" kern="1200" dirty="0"/>
          </a:br>
          <a:r>
            <a:rPr lang="tr-TR" sz="1900" kern="1200" dirty="0"/>
            <a:t> YOLOv9’un optimize edilerek gerçek zamanlı gemi takibinde kullanılması</a:t>
          </a:r>
          <a:br>
            <a:rPr lang="tr-TR" sz="1900" kern="1200" dirty="0"/>
          </a:br>
          <a:r>
            <a:rPr lang="tr-TR" sz="1900" kern="1200" dirty="0"/>
            <a:t> Modelin büyük ölçekli veri setleri ile eğitilerek daha kapsamlı hale getirilmesi</a:t>
          </a:r>
          <a:br>
            <a:rPr lang="tr-TR" sz="1900" kern="1200" dirty="0"/>
          </a:br>
          <a:r>
            <a:rPr lang="tr-TR" sz="1900" kern="1200" dirty="0"/>
            <a:t> Daha farklı uydu görüntüleri ile test edilmesi</a:t>
          </a:r>
          <a:endParaRPr lang="en-US" sz="1900" kern="1200" dirty="0"/>
        </a:p>
      </dsp:txBody>
      <dsp:txXfrm>
        <a:off x="1557065" y="2281679"/>
        <a:ext cx="8958534" cy="17132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540B2A-BCD5-4860-A052-F5E38A02EE85}">
      <dsp:nvSpPr>
        <dsp:cNvPr id="0" name=""/>
        <dsp:cNvSpPr/>
      </dsp:nvSpPr>
      <dsp:spPr>
        <a:xfrm>
          <a:off x="-194880" y="244028"/>
          <a:ext cx="10515600" cy="16799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DB4AC-AA6B-4163-BC5C-07A7DEE71F53}">
      <dsp:nvSpPr>
        <dsp:cNvPr id="0" name=""/>
        <dsp:cNvSpPr/>
      </dsp:nvSpPr>
      <dsp:spPr>
        <a:xfrm>
          <a:off x="199022" y="725931"/>
          <a:ext cx="716187" cy="716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33428-42ED-4C5F-B566-AE808EF7B565}">
      <dsp:nvSpPr>
        <dsp:cNvPr id="0" name=""/>
        <dsp:cNvSpPr/>
      </dsp:nvSpPr>
      <dsp:spPr>
        <a:xfrm>
          <a:off x="1309112" y="432945"/>
          <a:ext cx="4732020" cy="13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12" tIns="137812" rIns="137812" bIns="13781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kern="1200"/>
            <a:t>Faster R-CNN Algoritması</a:t>
          </a:r>
          <a:endParaRPr lang="en-US" sz="2500" kern="1200"/>
        </a:p>
      </dsp:txBody>
      <dsp:txXfrm>
        <a:off x="1309112" y="432945"/>
        <a:ext cx="4732020" cy="1302158"/>
      </dsp:txXfrm>
    </dsp:sp>
    <dsp:sp modelId="{BC710C07-C527-4DA4-AB6E-76A973D151C8}">
      <dsp:nvSpPr>
        <dsp:cNvPr id="0" name=""/>
        <dsp:cNvSpPr/>
      </dsp:nvSpPr>
      <dsp:spPr>
        <a:xfrm>
          <a:off x="5802794" y="432945"/>
          <a:ext cx="4753320" cy="13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12" tIns="137812" rIns="137812" bIns="13781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/>
            <a:t>Bölge Öneri Ağı (RPN) – Gemi olabilecek bölgeleri belirler.</a:t>
          </a:r>
          <a:endParaRPr lang="en-US" sz="1500" kern="120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Nesne Sınıflandırma Ağı – Önerilen bölgelerde gemi olup olmadığını değerlendirir.</a:t>
          </a:r>
          <a:endParaRPr lang="en-US" sz="1500" kern="1200" dirty="0"/>
        </a:p>
      </dsp:txBody>
      <dsp:txXfrm>
        <a:off x="5802794" y="432945"/>
        <a:ext cx="4753320" cy="1302158"/>
      </dsp:txXfrm>
    </dsp:sp>
    <dsp:sp modelId="{EE9CF6D7-9F4A-45E4-8041-23488DB4E591}">
      <dsp:nvSpPr>
        <dsp:cNvPr id="0" name=""/>
        <dsp:cNvSpPr/>
      </dsp:nvSpPr>
      <dsp:spPr>
        <a:xfrm>
          <a:off x="-194880" y="2249560"/>
          <a:ext cx="10515600" cy="1863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6F6BD-692B-4725-B6C9-1C34B0EDF4A2}">
      <dsp:nvSpPr>
        <dsp:cNvPr id="0" name=""/>
        <dsp:cNvSpPr/>
      </dsp:nvSpPr>
      <dsp:spPr>
        <a:xfrm>
          <a:off x="199022" y="2823434"/>
          <a:ext cx="716187" cy="716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B82A03-9646-497B-A2F4-78071F1A65A7}">
      <dsp:nvSpPr>
        <dsp:cNvPr id="0" name=""/>
        <dsp:cNvSpPr/>
      </dsp:nvSpPr>
      <dsp:spPr>
        <a:xfrm>
          <a:off x="1309112" y="2530448"/>
          <a:ext cx="4732020" cy="13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12" tIns="137812" rIns="137812" bIns="13781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500" b="1" kern="1200"/>
            <a:t>SARfish Modeli</a:t>
          </a:r>
          <a:endParaRPr lang="en-US" sz="2500" kern="1200"/>
        </a:p>
      </dsp:txBody>
      <dsp:txXfrm>
        <a:off x="1309112" y="2530448"/>
        <a:ext cx="4732020" cy="1302158"/>
      </dsp:txXfrm>
    </dsp:sp>
    <dsp:sp modelId="{48DB41C9-A74A-454B-801D-9760E02ACA44}">
      <dsp:nvSpPr>
        <dsp:cNvPr id="0" name=""/>
        <dsp:cNvSpPr/>
      </dsp:nvSpPr>
      <dsp:spPr>
        <a:xfrm>
          <a:off x="5648429" y="2530448"/>
          <a:ext cx="5062051" cy="1302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812" tIns="137812" rIns="137812" bIns="13781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SAR görüntülerini ön işleyerek gürültüyü temizler.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 err="1"/>
            <a:t>Faster</a:t>
          </a:r>
          <a:r>
            <a:rPr lang="tr-TR" sz="1500" kern="1200" dirty="0"/>
            <a:t> R-CNN ile gemi tespitini gerçekleştirir.</a:t>
          </a:r>
          <a:endParaRPr lang="en-US" sz="1500" kern="1200" dirty="0"/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kern="1200" dirty="0"/>
            <a:t>Sınırlayıcı kutular ve koordinatlar belirler.</a:t>
          </a:r>
          <a:endParaRPr lang="en-US" sz="1500" kern="1200" dirty="0"/>
        </a:p>
      </dsp:txBody>
      <dsp:txXfrm>
        <a:off x="5648429" y="2530448"/>
        <a:ext cx="5062051" cy="13021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489D39-08BA-42C8-B233-56B633864D8E}">
      <dsp:nvSpPr>
        <dsp:cNvPr id="0" name=""/>
        <dsp:cNvSpPr/>
      </dsp:nvSpPr>
      <dsp:spPr>
        <a:xfrm>
          <a:off x="1333" y="0"/>
          <a:ext cx="5202457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Başarı Oranı:</a:t>
          </a:r>
          <a:br>
            <a:rPr lang="tr-TR" sz="2200" kern="1200" dirty="0"/>
          </a:br>
          <a:r>
            <a:rPr lang="tr-TR" sz="2200" kern="1200" dirty="0"/>
            <a:t>%86.11 doğruluk oranı</a:t>
          </a:r>
          <a:br>
            <a:rPr lang="tr-TR" sz="2200" kern="1200" dirty="0"/>
          </a:br>
          <a:r>
            <a:rPr lang="tr-TR" sz="2200" kern="1200" dirty="0"/>
            <a:t>Farklı hava koşullarında yüksek doğruluk</a:t>
          </a:r>
          <a:br>
            <a:rPr lang="tr-TR" sz="2200" kern="1200" dirty="0"/>
          </a:br>
          <a:r>
            <a:rPr lang="tr-TR" sz="2200" kern="1200" dirty="0"/>
            <a:t>Küçük ve büyük gemilerin başarılı tespiti</a:t>
          </a:r>
          <a:endParaRPr lang="en-US" sz="2200" kern="1200" dirty="0"/>
        </a:p>
      </dsp:txBody>
      <dsp:txXfrm>
        <a:off x="1333" y="1593265"/>
        <a:ext cx="5202457" cy="2515683"/>
      </dsp:txXfrm>
    </dsp:sp>
    <dsp:sp modelId="{ECC2DE32-E265-4C5D-964E-BD8E25717930}">
      <dsp:nvSpPr>
        <dsp:cNvPr id="0" name=""/>
        <dsp:cNvSpPr/>
      </dsp:nvSpPr>
      <dsp:spPr>
        <a:xfrm>
          <a:off x="1973642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157849" y="603487"/>
        <a:ext cx="889427" cy="889427"/>
      </dsp:txXfrm>
    </dsp:sp>
    <dsp:sp modelId="{EECE7D45-D0DF-41C6-8552-3C648AFAD04C}">
      <dsp:nvSpPr>
        <dsp:cNvPr id="0" name=""/>
        <dsp:cNvSpPr/>
      </dsp:nvSpPr>
      <dsp:spPr>
        <a:xfrm>
          <a:off x="1333" y="4192733"/>
          <a:ext cx="520245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AFA08-FAF5-4FEA-B927-45BC29AAB2CB}">
      <dsp:nvSpPr>
        <dsp:cNvPr id="0" name=""/>
        <dsp:cNvSpPr/>
      </dsp:nvSpPr>
      <dsp:spPr>
        <a:xfrm>
          <a:off x="5724037" y="0"/>
          <a:ext cx="5202457" cy="419280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5604" tIns="330200" rIns="405604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200" kern="1200" dirty="0"/>
            <a:t>Hatalar ve Eksikler</a:t>
          </a:r>
          <a:br>
            <a:rPr lang="tr-TR" sz="2200" kern="1200" dirty="0"/>
          </a:br>
          <a:r>
            <a:rPr lang="tr-TR" sz="2200" kern="1200" dirty="0"/>
            <a:t>Yakın konumlu gemilerde model bazen hata yapmaktadır.</a:t>
          </a:r>
          <a:br>
            <a:rPr lang="tr-TR" sz="2200" kern="1200" dirty="0"/>
          </a:br>
          <a:r>
            <a:rPr lang="tr-TR" sz="2200" kern="1200" dirty="0"/>
            <a:t>Küçük teknelerin bazıları eksik tespit edilmiştir.</a:t>
          </a:r>
          <a:endParaRPr lang="en-US" sz="2200" kern="1200" dirty="0"/>
        </a:p>
      </dsp:txBody>
      <dsp:txXfrm>
        <a:off x="5724037" y="1593265"/>
        <a:ext cx="5202457" cy="2515683"/>
      </dsp:txXfrm>
    </dsp:sp>
    <dsp:sp modelId="{3FCA0B06-2A61-4704-A256-9CE90F01CC59}">
      <dsp:nvSpPr>
        <dsp:cNvPr id="0" name=""/>
        <dsp:cNvSpPr/>
      </dsp:nvSpPr>
      <dsp:spPr>
        <a:xfrm>
          <a:off x="7696345" y="419280"/>
          <a:ext cx="1257841" cy="125784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8066" tIns="12700" rIns="980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880552" y="603487"/>
        <a:ext cx="889427" cy="889427"/>
      </dsp:txXfrm>
    </dsp:sp>
    <dsp:sp modelId="{561F6917-9582-4877-ACDE-29E104DAD59E}">
      <dsp:nvSpPr>
        <dsp:cNvPr id="0" name=""/>
        <dsp:cNvSpPr/>
      </dsp:nvSpPr>
      <dsp:spPr>
        <a:xfrm>
          <a:off x="5724037" y="4192733"/>
          <a:ext cx="520245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5BD620-C6F1-4B20-89DA-33D211D43811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Önceki yöntemlere göre daha yüksek doğruluk</a:t>
          </a:r>
          <a:endParaRPr lang="en-US" sz="3300" kern="1200"/>
        </a:p>
      </dsp:txBody>
      <dsp:txXfrm>
        <a:off x="36841" y="36841"/>
        <a:ext cx="7931345" cy="1184159"/>
      </dsp:txXfrm>
    </dsp:sp>
    <dsp:sp modelId="{CF6ED0DE-9E26-439D-A325-2C18E48A2642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Bölge öneri ağı ile daha hassas tespit</a:t>
          </a:r>
          <a:endParaRPr lang="en-US" sz="3300" kern="1200"/>
        </a:p>
      </dsp:txBody>
      <dsp:txXfrm>
        <a:off x="856428" y="1504322"/>
        <a:ext cx="7577788" cy="1184159"/>
      </dsp:txXfrm>
    </dsp:sp>
    <dsp:sp modelId="{0A9E0FDB-D7E1-415B-9B4C-E340D735D6CA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3300" kern="1200"/>
            <a:t>Yoğun trafiğe sahip limanlarda etkili performans</a:t>
          </a:r>
          <a:endParaRPr lang="en-US" sz="3300" kern="1200"/>
        </a:p>
      </dsp:txBody>
      <dsp:txXfrm>
        <a:off x="1676015" y="2971804"/>
        <a:ext cx="7577788" cy="1184159"/>
      </dsp:txXfrm>
    </dsp:sp>
    <dsp:sp modelId="{47BEBC85-A5CA-46A2-B74C-5FB6B01EFA31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FD169778-647F-4BCD-AADF-BF7C8945A47A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AD7A4-B130-4FE3-A386-B5E2576C9624}">
      <dsp:nvSpPr>
        <dsp:cNvPr id="0" name=""/>
        <dsp:cNvSpPr/>
      </dsp:nvSpPr>
      <dsp:spPr>
        <a:xfrm>
          <a:off x="0" y="247187"/>
          <a:ext cx="8889381" cy="16824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/>
            <a:t>Sonuçlar:</a:t>
          </a:r>
          <a:br>
            <a:rPr lang="tr-TR" sz="1800" kern="1200" dirty="0"/>
          </a:br>
          <a:r>
            <a:rPr lang="tr-TR" sz="1800" kern="1200" dirty="0"/>
            <a:t>Sentinel-1 SAR görüntüleri, </a:t>
          </a:r>
          <a:r>
            <a:rPr lang="tr-TR" sz="1800" kern="1200" dirty="0" err="1"/>
            <a:t>Faster</a:t>
          </a:r>
          <a:r>
            <a:rPr lang="tr-TR" sz="1800" kern="1200" dirty="0"/>
            <a:t> R-CNN ile başarılı şekilde entegre edilmiştir.</a:t>
          </a:r>
          <a:br>
            <a:rPr lang="tr-TR" sz="1800" kern="1200" dirty="0"/>
          </a:br>
          <a:r>
            <a:rPr lang="tr-TR" sz="1800" kern="1200" dirty="0"/>
            <a:t>Model, yüksek doğruluk oranı ile gemi tespiti için uygundur.</a:t>
          </a:r>
          <a:br>
            <a:rPr lang="tr-TR" sz="1800" kern="1200" dirty="0"/>
          </a:br>
          <a:r>
            <a:rPr lang="tr-TR" sz="1800" kern="1200" dirty="0"/>
            <a:t>SAR görüntülerinin hava koşullarından bağımsız olması, modelin avantajlarını artırmıştır.</a:t>
          </a:r>
          <a:endParaRPr lang="en-US" sz="1800" kern="1200" dirty="0"/>
        </a:p>
      </dsp:txBody>
      <dsp:txXfrm>
        <a:off x="82129" y="329316"/>
        <a:ext cx="8725123" cy="1518158"/>
      </dsp:txXfrm>
    </dsp:sp>
    <dsp:sp modelId="{5FC67AE6-A8E4-40A7-A572-C37819CC646D}">
      <dsp:nvSpPr>
        <dsp:cNvPr id="0" name=""/>
        <dsp:cNvSpPr/>
      </dsp:nvSpPr>
      <dsp:spPr>
        <a:xfrm>
          <a:off x="0" y="2228632"/>
          <a:ext cx="8889381" cy="190005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/>
            <a:t>Gelecek Çalışmalar İçin Öneriler:</a:t>
          </a:r>
          <a:br>
            <a:rPr lang="tr-TR" sz="1800" kern="1200" dirty="0"/>
          </a:br>
          <a:r>
            <a:rPr lang="tr-TR" sz="1800" kern="1200" dirty="0"/>
            <a:t>Daha büyük ve farklı veri setleriyle modelin eğitilmesi</a:t>
          </a:r>
          <a:br>
            <a:rPr lang="tr-TR" sz="1800" kern="1200" dirty="0"/>
          </a:br>
          <a:r>
            <a:rPr lang="tr-TR" sz="1800" kern="1200" dirty="0"/>
            <a:t>Yanlış pozitif oranını düşürmek için ek düzenleme yöntemleri</a:t>
          </a:r>
          <a:br>
            <a:rPr lang="tr-TR" sz="1800" kern="1200" dirty="0"/>
          </a:br>
          <a:r>
            <a:rPr lang="tr-TR" sz="1800" kern="1200" dirty="0"/>
            <a:t>Gerçek zamanlı gemi tespiti için modelin hızının artırılması</a:t>
          </a:r>
          <a:endParaRPr lang="en-US" sz="1800" kern="1200" dirty="0"/>
        </a:p>
      </dsp:txBody>
      <dsp:txXfrm>
        <a:off x="92753" y="2321385"/>
        <a:ext cx="8703875" cy="17145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6ABA-D195-4CEA-8A3D-E4486C1903C1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DE20AE-794A-4F42-A6B0-7F1FD05C9B88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DB319-72C8-499D-8D23-2AF2A5B9797B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kern="1200"/>
            <a:t>Çalışmanın Başlığı</a:t>
          </a:r>
          <a:br>
            <a:rPr lang="tr-TR" sz="2100" kern="1200"/>
          </a:br>
          <a:r>
            <a:rPr lang="tr-TR" sz="2100" kern="1200"/>
            <a:t>Mask R-CNN ile Uydu Görüntülerinde Gemi Tespiti</a:t>
          </a:r>
          <a:endParaRPr lang="en-US" sz="2100" kern="1200"/>
        </a:p>
      </dsp:txBody>
      <dsp:txXfrm>
        <a:off x="1435590" y="531"/>
        <a:ext cx="9080009" cy="1242935"/>
      </dsp:txXfrm>
    </dsp:sp>
    <dsp:sp modelId="{0E790675-D18E-49C9-910F-21CA675EFA3A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3CFED-9A05-46B0-9461-5CF5B4E0B35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F0EB03-8D02-49E9-95CF-7DB9D098B683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kern="1200"/>
            <a:t>Yazarlar</a:t>
          </a:r>
          <a:br>
            <a:rPr lang="tr-TR" sz="2100" kern="1200"/>
          </a:br>
          <a:r>
            <a:rPr lang="tr-TR" sz="2100" kern="1200"/>
            <a:t>Nuri Erkin Öçer, Uğur Avdan – Eskişehir Teknik Üniversitesi</a:t>
          </a:r>
          <a:endParaRPr lang="en-US" sz="2100" kern="1200"/>
        </a:p>
      </dsp:txBody>
      <dsp:txXfrm>
        <a:off x="1435590" y="1554201"/>
        <a:ext cx="9080009" cy="1242935"/>
      </dsp:txXfrm>
    </dsp:sp>
    <dsp:sp modelId="{96AD61BF-CB4E-43CA-8CB7-5C504FE11E9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FB86D5-7BDC-4912-B049-405DF02F98F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3DFB8-608F-47D6-918C-0668A199F23B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2100" b="1" kern="1200"/>
            <a:t>Yayın Bilgisi</a:t>
          </a:r>
          <a:br>
            <a:rPr lang="tr-TR" sz="2100" kern="1200"/>
          </a:br>
          <a:r>
            <a:rPr lang="tr-TR" sz="2100" kern="1200"/>
            <a:t>GSI Journals Serie C: Advancements in Information Sciences and Technologies (AIST), 2024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F3D7C-B3AB-43F4-9279-44495267F2F7}">
      <dsp:nvSpPr>
        <dsp:cNvPr id="0" name=""/>
        <dsp:cNvSpPr/>
      </dsp:nvSpPr>
      <dsp:spPr>
        <a:xfrm>
          <a:off x="0" y="12934"/>
          <a:ext cx="10661302" cy="985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A84CED-ECD8-4D55-A9AE-C5BC0956D85A}">
      <dsp:nvSpPr>
        <dsp:cNvPr id="0" name=""/>
        <dsp:cNvSpPr/>
      </dsp:nvSpPr>
      <dsp:spPr>
        <a:xfrm>
          <a:off x="298112" y="224727"/>
          <a:ext cx="542553" cy="5420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7D3E7-B4DC-4E79-80E4-A633AB8D89C3}">
      <dsp:nvSpPr>
        <dsp:cNvPr id="0" name=""/>
        <dsp:cNvSpPr/>
      </dsp:nvSpPr>
      <dsp:spPr>
        <a:xfrm>
          <a:off x="1138778" y="2990"/>
          <a:ext cx="9447372" cy="98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0" tIns="104400" rIns="104400" bIns="1044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Başarı Oranı:</a:t>
          </a:r>
          <a:br>
            <a:rPr lang="tr-TR" sz="1400" kern="1200" dirty="0"/>
          </a:br>
          <a:r>
            <a:rPr lang="tr-TR" sz="1400" kern="1200" dirty="0"/>
            <a:t>Model yüksek doğrulukla gemileri tespit edebilmiştir.</a:t>
          </a:r>
          <a:br>
            <a:rPr lang="tr-TR" sz="1400" kern="1200" dirty="0"/>
          </a:br>
          <a:r>
            <a:rPr lang="tr-TR" sz="1400" kern="1200" dirty="0"/>
            <a:t>Farklı hava ve ışık koşullarında başarılı sonuçlar elde edilmiştir.</a:t>
          </a:r>
          <a:br>
            <a:rPr lang="tr-TR" sz="1400" kern="1200" dirty="0"/>
          </a:br>
          <a:r>
            <a:rPr lang="tr-TR" sz="1400" kern="1200" dirty="0"/>
            <a:t>Kıyıya yakın gemilerin tespitinde bazı zorluklar yaşanmıştır.</a:t>
          </a:r>
          <a:endParaRPr lang="en-US" sz="1400" kern="1200" dirty="0"/>
        </a:p>
      </dsp:txBody>
      <dsp:txXfrm>
        <a:off x="1138778" y="2990"/>
        <a:ext cx="9447372" cy="986460"/>
      </dsp:txXfrm>
    </dsp:sp>
    <dsp:sp modelId="{C7CF0026-233C-4FAB-9CE6-0FE5FB93A3CD}">
      <dsp:nvSpPr>
        <dsp:cNvPr id="0" name=""/>
        <dsp:cNvSpPr/>
      </dsp:nvSpPr>
      <dsp:spPr>
        <a:xfrm>
          <a:off x="0" y="1214927"/>
          <a:ext cx="10661302" cy="985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A1801-F9B1-4859-91CD-3865BA55F64E}">
      <dsp:nvSpPr>
        <dsp:cNvPr id="0" name=""/>
        <dsp:cNvSpPr/>
      </dsp:nvSpPr>
      <dsp:spPr>
        <a:xfrm>
          <a:off x="298112" y="1436664"/>
          <a:ext cx="542553" cy="5420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B41BD-F208-42C9-8D02-0500A09F89B5}">
      <dsp:nvSpPr>
        <dsp:cNvPr id="0" name=""/>
        <dsp:cNvSpPr/>
      </dsp:nvSpPr>
      <dsp:spPr>
        <a:xfrm>
          <a:off x="1138778" y="1214927"/>
          <a:ext cx="9447372" cy="98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0" tIns="104400" rIns="104400" bIns="1044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Mask R-CNN ile Gemi Tespitinin Avantajları:</a:t>
          </a:r>
          <a:br>
            <a:rPr lang="tr-TR" sz="1400" kern="1200" dirty="0"/>
          </a:br>
          <a:r>
            <a:rPr lang="tr-TR" sz="1400" kern="1200" dirty="0"/>
            <a:t>Nesneleri sadece sınırlayıcı kutularla değil, maskelerle de belirler.</a:t>
          </a:r>
          <a:br>
            <a:rPr lang="tr-TR" sz="1400" kern="1200" dirty="0"/>
          </a:br>
          <a:r>
            <a:rPr lang="tr-TR" sz="1400" kern="1200" dirty="0"/>
            <a:t>Yoğun gemi trafiği olan bölgelerde başarılı tespit sağlar.</a:t>
          </a:r>
          <a:br>
            <a:rPr lang="tr-TR" sz="1400" kern="1200" dirty="0"/>
          </a:br>
          <a:r>
            <a:rPr lang="tr-TR" sz="1400" kern="1200" dirty="0"/>
            <a:t>Küçük ölçekli nesneleri diğer yöntemlere kıyasla daha iyi tanımlar.</a:t>
          </a:r>
          <a:endParaRPr lang="en-US" sz="1400" kern="1200" dirty="0"/>
        </a:p>
      </dsp:txBody>
      <dsp:txXfrm>
        <a:off x="1138778" y="1214927"/>
        <a:ext cx="9447372" cy="986460"/>
      </dsp:txXfrm>
    </dsp:sp>
    <dsp:sp modelId="{7DE82CBF-36FA-4231-977C-6FA5EDC6E2C8}">
      <dsp:nvSpPr>
        <dsp:cNvPr id="0" name=""/>
        <dsp:cNvSpPr/>
      </dsp:nvSpPr>
      <dsp:spPr>
        <a:xfrm>
          <a:off x="0" y="2426864"/>
          <a:ext cx="10661302" cy="9854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3E135-22D3-4649-93FC-13046C3D486C}">
      <dsp:nvSpPr>
        <dsp:cNvPr id="0" name=""/>
        <dsp:cNvSpPr/>
      </dsp:nvSpPr>
      <dsp:spPr>
        <a:xfrm>
          <a:off x="298112" y="2648600"/>
          <a:ext cx="542553" cy="5420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95143-7887-4694-9C0E-E2B9F5D2796F}">
      <dsp:nvSpPr>
        <dsp:cNvPr id="0" name=""/>
        <dsp:cNvSpPr/>
      </dsp:nvSpPr>
      <dsp:spPr>
        <a:xfrm>
          <a:off x="1138778" y="2426864"/>
          <a:ext cx="9447372" cy="98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400" tIns="104400" rIns="104400" bIns="1044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/>
            <a:t>Tespit Zorlukları:</a:t>
          </a:r>
          <a:br>
            <a:rPr lang="tr-TR" sz="1400" kern="1200" dirty="0"/>
          </a:br>
          <a:r>
            <a:rPr lang="tr-TR" sz="1400" kern="1200" dirty="0"/>
            <a:t>Birbirine çok yakın konumlanmış gemilerde hata oranı artmıştır.</a:t>
          </a:r>
          <a:br>
            <a:rPr lang="tr-TR" sz="1400" kern="1200" dirty="0"/>
          </a:br>
          <a:r>
            <a:rPr lang="tr-TR" sz="1400" kern="1200" dirty="0"/>
            <a:t>Küçük ve bulanık nesnelerde model performansı düşmüştür.</a:t>
          </a:r>
          <a:endParaRPr lang="en-US" sz="1400" kern="1200" dirty="0"/>
        </a:p>
      </dsp:txBody>
      <dsp:txXfrm>
        <a:off x="1138778" y="2426864"/>
        <a:ext cx="9447372" cy="9864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1A906-F0C4-4E8E-81BD-E079C2B76F42}">
      <dsp:nvSpPr>
        <dsp:cNvPr id="0" name=""/>
        <dsp:cNvSpPr/>
      </dsp:nvSpPr>
      <dsp:spPr>
        <a:xfrm>
          <a:off x="3314" y="383307"/>
          <a:ext cx="4180874" cy="267152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/>
            <a:t>Sonuçlar:</a:t>
          </a:r>
          <a:br>
            <a:rPr lang="tr-TR" sz="1800" kern="1200" dirty="0"/>
          </a:br>
          <a:r>
            <a:rPr lang="tr-TR" sz="1800" kern="1200" dirty="0"/>
            <a:t>Mask R-CNN, uydu görüntülerinde gemi tespiti için etkili bir yöntemdir.</a:t>
          </a:r>
          <a:br>
            <a:rPr lang="tr-TR" sz="1800" kern="1200" dirty="0"/>
          </a:br>
          <a:r>
            <a:rPr lang="tr-TR" sz="1800" kern="1200" dirty="0"/>
            <a:t>Yoğun trafiğe sahip deniz bölgelerinde yüksek doğruluk sağlamaktadır.</a:t>
          </a:r>
          <a:br>
            <a:rPr lang="tr-TR" sz="1800" kern="1200" dirty="0"/>
          </a:br>
          <a:r>
            <a:rPr lang="tr-TR" sz="1800" kern="1200" dirty="0"/>
            <a:t>Küçük nesneleri tespit etme konusunda geleneksel R-CNN modellerinden daha başarılıdır.</a:t>
          </a:r>
          <a:endParaRPr lang="en-US" sz="1800" kern="1200" dirty="0"/>
        </a:p>
      </dsp:txBody>
      <dsp:txXfrm>
        <a:off x="81560" y="461553"/>
        <a:ext cx="4024382" cy="2515036"/>
      </dsp:txXfrm>
    </dsp:sp>
    <dsp:sp modelId="{9B4A9339-5533-4532-91D6-CB47B9967AD1}">
      <dsp:nvSpPr>
        <dsp:cNvPr id="0" name=""/>
        <dsp:cNvSpPr/>
      </dsp:nvSpPr>
      <dsp:spPr>
        <a:xfrm>
          <a:off x="4567744" y="1243462"/>
          <a:ext cx="813138" cy="9512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567744" y="1433706"/>
        <a:ext cx="569197" cy="570730"/>
      </dsp:txXfrm>
    </dsp:sp>
    <dsp:sp modelId="{4E7562D3-AEC6-450E-9EF1-7E51ACE34920}">
      <dsp:nvSpPr>
        <dsp:cNvPr id="0" name=""/>
        <dsp:cNvSpPr/>
      </dsp:nvSpPr>
      <dsp:spPr>
        <a:xfrm>
          <a:off x="5718412" y="343978"/>
          <a:ext cx="4836371" cy="27501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800" b="1" kern="1200" dirty="0"/>
            <a:t>Gelecek Çalışmalar İçin Öneriler:</a:t>
          </a:r>
          <a:br>
            <a:rPr lang="tr-TR" sz="1800" kern="1200" dirty="0"/>
          </a:br>
          <a:r>
            <a:rPr lang="tr-TR" sz="1800" kern="1200" dirty="0"/>
            <a:t>Daha büyük ve çeşitli veri setleriyle modelin eğitilmesi</a:t>
          </a:r>
          <a:br>
            <a:rPr lang="tr-TR" sz="1800" kern="1200" dirty="0"/>
          </a:br>
          <a:r>
            <a:rPr lang="tr-TR" sz="1800" kern="1200" dirty="0"/>
            <a:t>Yakın konumlanmış gemileri daha iyi ayırt edebilen yeni teknikler geliştirilmesi</a:t>
          </a:r>
          <a:br>
            <a:rPr lang="tr-TR" sz="1800" kern="1200" dirty="0"/>
          </a:br>
          <a:r>
            <a:rPr lang="tr-TR" sz="1800" kern="1200" dirty="0"/>
            <a:t>Gerçek zamanlı gemi tespiti için modelin optimizasyonu</a:t>
          </a:r>
          <a:endParaRPr lang="en-US" sz="1800" kern="1200" dirty="0"/>
        </a:p>
      </dsp:txBody>
      <dsp:txXfrm>
        <a:off x="5798962" y="424528"/>
        <a:ext cx="4675271" cy="25890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CA4BF-CCD4-45E2-8488-C0E464FCB530}">
      <dsp:nvSpPr>
        <dsp:cNvPr id="0" name=""/>
        <dsp:cNvSpPr/>
      </dsp:nvSpPr>
      <dsp:spPr>
        <a:xfrm>
          <a:off x="1455262" y="334197"/>
          <a:ext cx="936329" cy="936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206A4-29E1-48EE-A3EA-93C487B6BC2A}">
      <dsp:nvSpPr>
        <dsp:cNvPr id="0" name=""/>
        <dsp:cNvSpPr/>
      </dsp:nvSpPr>
      <dsp:spPr>
        <a:xfrm>
          <a:off x="883060" y="1400065"/>
          <a:ext cx="2080732" cy="1124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Çalışmanın Başlığı</a:t>
          </a:r>
          <a:br>
            <a:rPr lang="tr-TR" sz="1200" kern="1200" dirty="0"/>
          </a:br>
          <a:r>
            <a:rPr lang="tr-TR" sz="1200" kern="1200" dirty="0"/>
            <a:t>Gemi Tespiti Uygulamasında YOLOv8 ve YOLOv9 Algoritmalarının Performans Değerlendirmesi</a:t>
          </a:r>
          <a:endParaRPr lang="en-US" sz="1200" kern="1200" dirty="0"/>
        </a:p>
      </dsp:txBody>
      <dsp:txXfrm>
        <a:off x="883060" y="1400065"/>
        <a:ext cx="2080732" cy="1124611"/>
      </dsp:txXfrm>
    </dsp:sp>
    <dsp:sp modelId="{7A8A1A8F-0CA0-4B2C-9D29-9542DAAFAA8D}">
      <dsp:nvSpPr>
        <dsp:cNvPr id="0" name=""/>
        <dsp:cNvSpPr/>
      </dsp:nvSpPr>
      <dsp:spPr>
        <a:xfrm>
          <a:off x="3900122" y="355545"/>
          <a:ext cx="936329" cy="936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57076-9625-45D4-B206-351D237F4937}">
      <dsp:nvSpPr>
        <dsp:cNvPr id="0" name=""/>
        <dsp:cNvSpPr/>
      </dsp:nvSpPr>
      <dsp:spPr>
        <a:xfrm>
          <a:off x="3327921" y="1464109"/>
          <a:ext cx="2080732" cy="1039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Yazarlar</a:t>
          </a:r>
          <a:br>
            <a:rPr lang="tr-TR" sz="1200" kern="1200" dirty="0"/>
          </a:br>
          <a:r>
            <a:rPr lang="tr-TR" sz="1200" kern="1200" dirty="0"/>
            <a:t>Beyzanur </a:t>
          </a:r>
          <a:r>
            <a:rPr lang="tr-TR" sz="1200" kern="1200" dirty="0" err="1"/>
            <a:t>Tekindemir</a:t>
          </a:r>
          <a:r>
            <a:rPr lang="tr-TR" sz="1200" kern="1200" dirty="0"/>
            <a:t>, Fatih Ahmet Şenel – Süleyman Demirel Üniversitesi</a:t>
          </a:r>
          <a:endParaRPr lang="en-US" sz="1200" kern="1200" dirty="0"/>
        </a:p>
      </dsp:txBody>
      <dsp:txXfrm>
        <a:off x="3327921" y="1464109"/>
        <a:ext cx="2080732" cy="1039219"/>
      </dsp:txXfrm>
    </dsp:sp>
    <dsp:sp modelId="{FCAA45EB-4089-4E15-9CFD-6F3853206610}">
      <dsp:nvSpPr>
        <dsp:cNvPr id="0" name=""/>
        <dsp:cNvSpPr/>
      </dsp:nvSpPr>
      <dsp:spPr>
        <a:xfrm>
          <a:off x="2677692" y="3044859"/>
          <a:ext cx="936329" cy="936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110A8-3DE8-49F8-A02E-98234E91E9C9}">
      <dsp:nvSpPr>
        <dsp:cNvPr id="0" name=""/>
        <dsp:cNvSpPr/>
      </dsp:nvSpPr>
      <dsp:spPr>
        <a:xfrm>
          <a:off x="2105490" y="4149528"/>
          <a:ext cx="2080732" cy="10470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1" kern="1200" dirty="0"/>
            <a:t>Yayın Bilgisi</a:t>
          </a:r>
          <a:br>
            <a:rPr lang="tr-TR" sz="1200" kern="1200" dirty="0"/>
          </a:br>
          <a:r>
            <a:rPr lang="tr-TR" sz="1200" kern="1200" dirty="0"/>
            <a:t>Uluslararası Sürdürülebilir Mühendislik ve Teknoloji Dergisi, 2024</a:t>
          </a:r>
          <a:endParaRPr lang="en-US" sz="1200" kern="1200" dirty="0"/>
        </a:p>
      </dsp:txBody>
      <dsp:txXfrm>
        <a:off x="2105490" y="4149528"/>
        <a:ext cx="2080732" cy="1047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760EAA-F86C-F995-B5F4-62C4B7DE7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BD6582-4C77-EC55-6CA1-1CF389DA2F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F1A87F6-31D6-37F5-3823-EE66CFFA4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9B22E-A5D3-146B-A4E8-DA97CD1C6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E8AE215-EC0F-A2F3-854D-E6B17E7B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1491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C0EABE-A8D3-DD87-1FF0-BAC4AEB1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9A16E5AC-1269-7862-715C-D86498DBB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6160649-B11B-E2EA-9A14-2641988C9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EF7F5D5-1407-338E-D3E0-E3BDE60A3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2A59A76-B615-F699-6586-0A0FA5540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667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8F8BDA47-196D-1C64-EF1E-E328144F0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FBC9282-D953-8F2E-1714-196D294C4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CA4E94C-E6C0-83B1-65A7-05DEED971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32DCB4-DCF6-3876-78F4-F256548D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7CB759-3C25-BB3D-CD3E-8C7E5BF9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34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579596-C0E3-6CCB-444A-93C1BA0E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C871F6E-1BDB-5533-9305-0226D05C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289DEE7-73E3-9A31-34C5-24CB6160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FD606E2-05B1-1D4C-39E3-E220F9BD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98D71A1-73D3-6E5E-C436-D01F3D0B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558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29CC22-5A62-5DD3-20BC-7F03F848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0150EB0-AECF-BAB4-407F-9BCE34548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F43D26-FA44-A397-E6D9-69296EBDB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9CCDF1D-AFC3-047D-3DD7-EE331AE2B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0BFE52-3F0F-D2D6-0DFC-324DE24B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004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68C0FB-EE43-1E91-9BF5-D171A0F1E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5ED1D1B-A13B-247D-253F-EAF250EF7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D0A2D12-3ECF-6571-8789-98FC18AFD3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063EA06-DD39-9D7C-79A0-F0562A32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08F3D84-0CD0-6166-09AD-83D0F3C50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39181E2-45D9-1397-37CD-BD14D37A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6669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E02E77A-92D7-F3AD-9A13-8EA32E371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30E5A2A-48EB-C400-8298-D5AAC903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D217F30-A78B-0307-26F0-4709A1C36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9388FB25-2239-CDE0-A46C-CA7D6E882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8BD9945-E376-F9CA-DA40-B1D08EAC2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E0AE1DA-96E3-29B0-8A88-5EAFDCCA2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48BB2775-DC00-0300-32C4-2CAFD81F6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7CFE949-9A54-2BF2-DA81-B0F0C4F9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4225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B7259A-DF77-9050-6AB0-B4FE29B9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D580B6BD-1E7A-E081-017D-46C94FF33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138C1E2-D73F-5514-E4B1-436EBD5D5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D1EACA3-403E-4431-79CE-61F1D33E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7853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189AE8A1-FC6A-A3FE-E321-5262383D2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76A2F45-4A48-7CBD-84E2-027E5FCD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58B386E-B3FB-6F35-5410-C7D91CFE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159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3C9335-B911-E8AC-E3F4-A81F377A8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0FF5F8D-04DA-8FE4-8604-C75C5A70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23D1F1-08B1-E0D2-EEA7-543B573F8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17ADB40-93CC-10FF-25D4-105DA80A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737C960-B5CA-8A99-A4DF-DAA6F8B6E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25271CA-5637-CC56-6409-3D304AEC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5883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DC7896-E617-7D44-57BA-0DDC4ECCF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127ACC8-B280-27D1-0C49-0E5690D1D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CC6E540-1440-38FF-3E5A-B126E4E07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E1A5E18-FD56-CF14-3BA0-E0EDA263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94CA1C8-0A0B-BBE1-4C71-3807FC997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9365C2B5-6CB7-474E-CBCB-66639AB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9901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F2C150E3-B6FB-9184-4560-D2528487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75DA35F-CE92-076B-DD77-BECDB1FF6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0ED062C-B5B3-D488-8E07-DA6E03F2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74029-B88F-46C1-9508-CC8534A171E1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AAD781-5B69-6109-0C5E-FBEA973BF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82F6A6C-AB21-BA3D-6B02-FAEEB2E5C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1FAAC-9D7A-41B8-8595-AF78979A541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1739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5D1A7A-4679-AB16-7884-52FFE6C2B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tr-TR" sz="5400"/>
              <a:t>Dergi Özet</a:t>
            </a:r>
          </a:p>
        </p:txBody>
      </p:sp>
      <p:pic>
        <p:nvPicPr>
          <p:cNvPr id="5" name="Picture 4" descr="Gazete yığını">
            <a:extLst>
              <a:ext uri="{FF2B5EF4-FFF2-40B4-BE49-F238E27FC236}">
                <a16:creationId xmlns:a16="http://schemas.microsoft.com/office/drawing/2014/main" id="{48027EE3-692C-0469-A4B7-641C2FB0C7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383" r="10060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5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Bağlantılı yachların en iyi görünümü">
            <a:extLst>
              <a:ext uri="{FF2B5EF4-FFF2-40B4-BE49-F238E27FC236}">
                <a16:creationId xmlns:a16="http://schemas.microsoft.com/office/drawing/2014/main" id="{B3901FFB-F3F9-C548-D9BF-5EC22F39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860" r="2248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3108CE1-EC29-0E4A-9407-E6014C9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tr-TR" sz="4000"/>
              <a:t>Veri Seti ve Çalışma Alanı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510473-2155-CB2B-EC5D-CDD5C4C5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673560" cy="3496878"/>
          </a:xfrm>
        </p:spPr>
        <p:txBody>
          <a:bodyPr anchor="ctr">
            <a:normAutofit/>
          </a:bodyPr>
          <a:lstStyle/>
          <a:p>
            <a:r>
              <a:rPr lang="tr-TR" sz="1800" dirty="0"/>
              <a:t>Çalışma Alanı:</a:t>
            </a:r>
            <a:br>
              <a:rPr lang="tr-TR" sz="1800" dirty="0"/>
            </a:br>
            <a:r>
              <a:rPr lang="tr-TR" sz="1800" dirty="0"/>
              <a:t>Gemi yoğunluğunun yüksek olduğu kıyı ve açık deniz bölgeleri</a:t>
            </a:r>
          </a:p>
          <a:p>
            <a:r>
              <a:rPr lang="tr-TR" sz="1800" dirty="0"/>
              <a:t>Kullanılan Veri Seti:</a:t>
            </a:r>
          </a:p>
          <a:p>
            <a:pPr marL="0" indent="0">
              <a:buNone/>
            </a:pPr>
            <a:r>
              <a:rPr lang="tr-TR" sz="1800" dirty="0"/>
              <a:t>1838 adet 1 metre mekânsal çözünürlüğe sahip optik uydu görüntüsü</a:t>
            </a:r>
          </a:p>
          <a:p>
            <a:pPr marL="0" indent="0">
              <a:buNone/>
            </a:pPr>
            <a:r>
              <a:rPr lang="tr-TR" sz="1800" dirty="0"/>
              <a:t>GIS yazılımı ile maskelenmiş ve etiketlenmiş gemiler</a:t>
            </a:r>
          </a:p>
          <a:p>
            <a:pPr marL="0" indent="0">
              <a:buNone/>
            </a:pPr>
            <a:r>
              <a:rPr lang="tr-TR" sz="1800" dirty="0"/>
              <a:t>RGB formatında Google Earth uydu görüntüleri</a:t>
            </a:r>
          </a:p>
          <a:p>
            <a:pPr marL="0" indent="0">
              <a:buNone/>
            </a:pPr>
            <a:r>
              <a:rPr lang="tr-TR" sz="1800" dirty="0"/>
              <a:t>Eğitim, doğrulama ve test veri kümeleri olarak bölünmüş veri seti</a:t>
            </a:r>
          </a:p>
          <a:p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140192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CC6347D-6B13-2116-2FEC-BF6374CD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tr-TR" sz="4600"/>
              <a:t>Yöntem: Mask R-CNN ile Gemi Tespiti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C6767C-B99E-BE49-852F-CFD0C761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tr-TR" sz="1500"/>
              <a:t>Mask R-CNN Nedir?</a:t>
            </a:r>
            <a:br>
              <a:rPr lang="tr-TR" sz="1500"/>
            </a:br>
            <a:r>
              <a:rPr lang="tr-TR" sz="1500"/>
              <a:t>Bölge-tabanlı konvolüsyonel sinir ağı (R-CNN) modelidir.</a:t>
            </a:r>
            <a:br>
              <a:rPr lang="tr-TR" sz="1500"/>
            </a:br>
            <a:r>
              <a:rPr lang="tr-TR" sz="1500"/>
              <a:t>Görüntüdeki nesnelerin tespiti, sınıflandırılması ve maskelenmesi için geliştirilmiştir.</a:t>
            </a:r>
            <a:br>
              <a:rPr lang="tr-TR" sz="1500"/>
            </a:br>
            <a:r>
              <a:rPr lang="tr-TR" sz="1500"/>
              <a:t>Faster R-CNN'in gelişmiş bir sürümü olup, nesne konumlarını belirlemek için maskeler kullanır.</a:t>
            </a:r>
          </a:p>
          <a:p>
            <a:r>
              <a:rPr lang="tr-TR" sz="1500"/>
              <a:t>Çalışmada Kullanılan İş Akışı:</a:t>
            </a:r>
            <a:br>
              <a:rPr lang="tr-TR" sz="1500"/>
            </a:br>
            <a:r>
              <a:rPr lang="tr-TR" sz="1500"/>
              <a:t>Özellik Çıkarma Ağı (FPN - Feature Pyramid Network)</a:t>
            </a:r>
            <a:br>
              <a:rPr lang="tr-TR" sz="1500"/>
            </a:br>
            <a:r>
              <a:rPr lang="tr-TR" sz="1500"/>
              <a:t>Bölge Öneri Ağı (RPN - Region Proposal Network)</a:t>
            </a:r>
            <a:br>
              <a:rPr lang="tr-TR" sz="1500"/>
            </a:br>
            <a:r>
              <a:rPr lang="tr-TR" sz="1500"/>
              <a:t>Önerilen Bölgelerin Sınıflandırılması</a:t>
            </a:r>
            <a:br>
              <a:rPr lang="tr-TR" sz="1500"/>
            </a:br>
            <a:r>
              <a:rPr lang="tr-TR" sz="1500"/>
              <a:t>Maskelerin ve Sınırlayıcı Kutuların Üretilmesi</a:t>
            </a:r>
          </a:p>
          <a:p>
            <a:r>
              <a:rPr lang="tr-TR" sz="1500"/>
              <a:t>Modelin Eğitimi: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500"/>
              <a:t>ResNet-101 tabanlı ön-eğitimli model kullanıldı.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500"/>
              <a:t>TensorFlow ve Keras derin öğrenme çerçeveleri ile uygulandı.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sz="1500"/>
              <a:t>80.000 iterasyon boyunca eğitim gerçekleştirildi.</a:t>
            </a:r>
          </a:p>
          <a:p>
            <a:endParaRPr lang="tr-TR" sz="1500"/>
          </a:p>
        </p:txBody>
      </p:sp>
    </p:spTree>
    <p:extLst>
      <p:ext uri="{BB962C8B-B14F-4D97-AF65-F5344CB8AC3E}">
        <p14:creationId xmlns:p14="http://schemas.microsoft.com/office/powerpoint/2010/main" val="3864354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EDE5755-5F7C-C2EF-251D-39300895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Deneysel Sonuçlar</a:t>
            </a:r>
          </a:p>
        </p:txBody>
      </p: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A16A4D19-55A3-A235-EF52-1E8ACDBDC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627031"/>
              </p:ext>
            </p:extLst>
          </p:nvPr>
        </p:nvGraphicFramePr>
        <p:xfrm>
          <a:off x="763171" y="2925301"/>
          <a:ext cx="10661302" cy="3416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88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2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D599D9-F4B5-DF3F-BB49-6E483C59D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tr-TR" sz="5400"/>
              <a:t>Sonuç ve Gelecek Çalışmalar</a:t>
            </a:r>
          </a:p>
        </p:txBody>
      </p:sp>
      <p:grpSp>
        <p:nvGrpSpPr>
          <p:cNvPr id="30" name="Group 24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İçerik Yer Tutucusu 2">
            <a:extLst>
              <a:ext uri="{FF2B5EF4-FFF2-40B4-BE49-F238E27FC236}">
                <a16:creationId xmlns:a16="http://schemas.microsoft.com/office/drawing/2014/main" id="{FA284C94-3647-0CC8-F2B3-D37CE8717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267512"/>
              </p:ext>
            </p:extLst>
          </p:nvPr>
        </p:nvGraphicFramePr>
        <p:xfrm>
          <a:off x="825264" y="2598710"/>
          <a:ext cx="10558098" cy="3438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5125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Adaocuya">
            <a:extLst>
              <a:ext uri="{FF2B5EF4-FFF2-40B4-BE49-F238E27FC236}">
                <a16:creationId xmlns:a16="http://schemas.microsoft.com/office/drawing/2014/main" id="{6D436F33-A245-C85E-10C8-5E19D12A4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62" r="23179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A284D0-5660-9662-ABA2-F012C929C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tr-TR" sz="4000" dirty="0"/>
              <a:t>Genel Değerlendirme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7AFEE2D-139E-425F-47C2-A57BC9FA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7320" y="2090057"/>
            <a:ext cx="6310364" cy="4362257"/>
          </a:xfrm>
        </p:spPr>
        <p:txBody>
          <a:bodyPr anchor="ctr">
            <a:normAutofit/>
          </a:bodyPr>
          <a:lstStyle/>
          <a:p>
            <a:r>
              <a:rPr lang="tr-TR" sz="2000" b="1" dirty="0"/>
              <a:t>Çalışmanın Katkıları:</a:t>
            </a:r>
            <a:br>
              <a:rPr lang="tr-TR" sz="2000" dirty="0"/>
            </a:br>
            <a:r>
              <a:rPr lang="tr-TR" sz="2000" dirty="0"/>
              <a:t>Derin öğrenme ile uydu görüntülerinde gemi tespitinin etkinliği gösterildi.</a:t>
            </a:r>
            <a:br>
              <a:rPr lang="tr-TR" sz="2000" dirty="0"/>
            </a:br>
            <a:r>
              <a:rPr lang="tr-TR" sz="2000" dirty="0"/>
              <a:t>Mask R-CNN’in optik uydu görüntülerinde yüksek doğruluk sunduğu tespit edildi.</a:t>
            </a:r>
            <a:br>
              <a:rPr lang="tr-TR" sz="2000" dirty="0"/>
            </a:br>
            <a:r>
              <a:rPr lang="tr-TR" sz="2000" dirty="0"/>
              <a:t>Denizcilik, güvenlik ve çevresel izleme gibi alanlara katkı sağladı.</a:t>
            </a:r>
          </a:p>
          <a:p>
            <a:r>
              <a:rPr lang="tr-TR" sz="2000" b="1" dirty="0"/>
              <a:t>Çalışmanın Sınırlamaları:</a:t>
            </a:r>
            <a:br>
              <a:rPr lang="tr-TR" sz="2000" dirty="0"/>
            </a:br>
            <a:r>
              <a:rPr lang="tr-TR" sz="2000" dirty="0"/>
              <a:t>Birbirine yakın gemileri ayırt etme konusunda sınırlamalar bulunmaktadır.</a:t>
            </a:r>
            <a:br>
              <a:rPr lang="tr-TR" sz="2000" dirty="0"/>
            </a:br>
            <a:r>
              <a:rPr lang="tr-TR" sz="2000" dirty="0"/>
              <a:t>Daha fazla veri artırımı (</a:t>
            </a:r>
            <a:r>
              <a:rPr lang="tr-TR" sz="2000" dirty="0" err="1"/>
              <a:t>augmentation</a:t>
            </a:r>
            <a:r>
              <a:rPr lang="tr-TR" sz="2000" dirty="0"/>
              <a:t>) teknikleri ile modelin geliştirilmesi gerekmektedir.</a:t>
            </a:r>
          </a:p>
          <a:p>
            <a:endParaRPr lang="tr-TR" sz="1700" dirty="0"/>
          </a:p>
        </p:txBody>
      </p:sp>
    </p:spTree>
    <p:extLst>
      <p:ext uri="{BB962C8B-B14F-4D97-AF65-F5344CB8AC3E}">
        <p14:creationId xmlns:p14="http://schemas.microsoft.com/office/powerpoint/2010/main" val="406995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D43B6A-CE30-D747-5C1F-31485047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tr-TR" sz="3700">
                <a:solidFill>
                  <a:srgbClr val="FFFFFF"/>
                </a:solidFill>
              </a:rPr>
              <a:t>Uluslararası Sürdürülebilir Mühendislik ve Teknoloji Dergisi</a:t>
            </a:r>
          </a:p>
        </p:txBody>
      </p:sp>
      <p:graphicFrame>
        <p:nvGraphicFramePr>
          <p:cNvPr id="16" name="İçerik Yer Tutucusu 2">
            <a:extLst>
              <a:ext uri="{FF2B5EF4-FFF2-40B4-BE49-F238E27FC236}">
                <a16:creationId xmlns:a16="http://schemas.microsoft.com/office/drawing/2014/main" id="{860D1645-AFDF-9FF7-B95B-D8E3E3D02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36344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7716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7F259F8-5415-5872-EE38-A9DC9245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tr-TR" sz="4000">
                <a:solidFill>
                  <a:schemeClr val="bg1"/>
                </a:solidFill>
              </a:rPr>
              <a:t>Giriş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D0ED0B-9D97-D827-B197-28FEB7CC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tr-TR" sz="2400" dirty="0"/>
              <a:t>Gemi tespiti, deniz gözetimi, yasa dışı göç izleme, balıkçılık yönetimi, deniz savaşları gibi birçok alanda kritik öneme sahiptir.</a:t>
            </a:r>
            <a:br>
              <a:rPr lang="tr-TR" sz="2400" dirty="0"/>
            </a:br>
            <a:r>
              <a:rPr lang="tr-TR" sz="2400" dirty="0"/>
              <a:t>Uzaktan algılama teknolojileri, geniş kapsama alanı ve düşük maliyetli erişim sunduğundan gemi izleme için yaygın olarak kullanılmaktadır.</a:t>
            </a:r>
            <a:br>
              <a:rPr lang="tr-TR" sz="2400" dirty="0"/>
            </a:br>
            <a:r>
              <a:rPr lang="tr-TR" sz="2400" dirty="0"/>
              <a:t>Bu çalışmada, YOLO mimarileri (YOLOv8 ve YOLOv9) kullanılarak uzaktan algılama görüntülerinde gemi tespiti gerçekleştirilmiştir.</a:t>
            </a:r>
            <a:br>
              <a:rPr lang="tr-TR" sz="2400" dirty="0"/>
            </a:br>
            <a:r>
              <a:rPr lang="tr-TR" sz="2400" dirty="0"/>
              <a:t>Çalışmanın amacı:</a:t>
            </a:r>
            <a:br>
              <a:rPr lang="tr-TR" sz="2400" dirty="0"/>
            </a:br>
            <a:r>
              <a:rPr lang="tr-TR" sz="2400" dirty="0"/>
              <a:t>YOLOv8 ve YOLOv9 modellerinin performanslarını karşılaştırmak</a:t>
            </a:r>
            <a:br>
              <a:rPr lang="tr-TR" sz="2400" dirty="0"/>
            </a:br>
            <a:r>
              <a:rPr lang="tr-TR" sz="2400" dirty="0"/>
              <a:t>Gemi tespiti doğruluğunu artırmak ve hızlı tespit yöntemlerini değerlendirmek</a:t>
            </a:r>
          </a:p>
        </p:txBody>
      </p:sp>
    </p:spTree>
    <p:extLst>
      <p:ext uri="{BB962C8B-B14F-4D97-AF65-F5344CB8AC3E}">
        <p14:creationId xmlns:p14="http://schemas.microsoft.com/office/powerpoint/2010/main" val="1149969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05D27B2-0890-A72A-89A1-8BEFBB22C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</a:rPr>
              <a:t>Veri Seti ve Çalışma Alanı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1EBE6A-5605-3BEE-4718-1452B8D37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sz="2600" dirty="0"/>
              <a:t>Kullanılan Veri Seti: "</a:t>
            </a:r>
            <a:r>
              <a:rPr lang="tr-TR" sz="2600" dirty="0" err="1"/>
              <a:t>Ships</a:t>
            </a:r>
            <a:r>
              <a:rPr lang="tr-TR" sz="2600" dirty="0"/>
              <a:t> in Google Earth"</a:t>
            </a:r>
            <a:br>
              <a:rPr lang="tr-TR" sz="2600" dirty="0"/>
            </a:br>
            <a:r>
              <a:rPr lang="tr-TR" sz="2600" dirty="0"/>
              <a:t>Toplam 1658 uydu görüntüsü içerir.</a:t>
            </a:r>
            <a:br>
              <a:rPr lang="tr-TR" sz="2600" dirty="0"/>
            </a:br>
            <a:r>
              <a:rPr lang="tr-TR" sz="2600" dirty="0"/>
              <a:t>Görüntüler farklı hava şartlarında ve ışık koşullarında çekilmiştir.</a:t>
            </a:r>
            <a:br>
              <a:rPr lang="tr-TR" sz="2600" dirty="0"/>
            </a:br>
            <a:r>
              <a:rPr lang="tr-TR" sz="2600" dirty="0"/>
              <a:t>Eğitim, doğrulama ve test veri kümeleri olarak bölünmüştür.</a:t>
            </a:r>
          </a:p>
          <a:p>
            <a:r>
              <a:rPr lang="tr-TR" sz="2600" dirty="0"/>
              <a:t>Veri işleme adımları:</a:t>
            </a:r>
          </a:p>
          <a:p>
            <a:pPr marL="0" indent="0">
              <a:buNone/>
            </a:pPr>
            <a:r>
              <a:rPr lang="tr-TR" sz="2600" dirty="0"/>
              <a:t>Görüntü yönlendirme ve yeniden boyutlandırma (640x640 </a:t>
            </a:r>
            <a:r>
              <a:rPr lang="tr-TR" sz="2600" dirty="0" err="1"/>
              <a:t>px</a:t>
            </a:r>
            <a:r>
              <a:rPr lang="tr-TR" sz="2600" dirty="0"/>
              <a:t>)</a:t>
            </a:r>
          </a:p>
          <a:p>
            <a:pPr marL="0" indent="0">
              <a:buNone/>
            </a:pPr>
            <a:r>
              <a:rPr lang="tr-TR" sz="2600" dirty="0"/>
              <a:t>Veri artırma teknikleri (çevirme, döndürme, parlaklık değişimi)</a:t>
            </a:r>
          </a:p>
          <a:p>
            <a:pPr marL="0" indent="0">
              <a:buNone/>
            </a:pPr>
            <a:r>
              <a:rPr lang="tr-TR" sz="2600" dirty="0"/>
              <a:t>Gemi konumlarının sınırlayıcı kutularla etiketlenmesi</a:t>
            </a:r>
          </a:p>
          <a:p>
            <a:endParaRPr lang="tr-TR" sz="2600" dirty="0"/>
          </a:p>
        </p:txBody>
      </p:sp>
    </p:spTree>
    <p:extLst>
      <p:ext uri="{BB962C8B-B14F-4D97-AF65-F5344CB8AC3E}">
        <p14:creationId xmlns:p14="http://schemas.microsoft.com/office/powerpoint/2010/main" val="3871757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FDF84BD-41C8-1583-C4F2-99FBD3DD0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tr-TR" sz="4800"/>
              <a:t>YOLOv8 ve YOLOv9 Algoritmaları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02D7A4A6-F44B-25A9-3E06-1C969FD095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0059229"/>
              </p:ext>
            </p:extLst>
          </p:nvPr>
        </p:nvGraphicFramePr>
        <p:xfrm>
          <a:off x="640079" y="2967020"/>
          <a:ext cx="11060307" cy="3146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9186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0079003-6F03-51FC-F3C5-2F02F46F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tr-TR"/>
              <a:t>Sonuç ve Gelecek Çalışmalar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9" name="İçerik Yer Tutucusu 2">
            <a:extLst>
              <a:ext uri="{FF2B5EF4-FFF2-40B4-BE49-F238E27FC236}">
                <a16:creationId xmlns:a16="http://schemas.microsoft.com/office/drawing/2014/main" id="{B5E65529-768B-FDCD-21B7-C9177F795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37129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33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8CE7612-8E9F-A2B9-749A-3EE5F304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Giriş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D8D052FA-89B0-DE81-A723-D89FA8B8C8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35963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934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02E5EA1-66B1-2D5B-9549-27795197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 sz="3700">
                <a:solidFill>
                  <a:srgbClr val="FFFFFF"/>
                </a:solidFill>
              </a:rPr>
              <a:t>Genel Değerlendirme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20239F1-286B-BDC2-3E8D-E0A5BF33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/>
              <a:t>Çalışmanın Katkıları:</a:t>
            </a:r>
            <a:br>
              <a:rPr lang="tr-TR"/>
            </a:br>
            <a:r>
              <a:rPr lang="tr-TR"/>
              <a:t>YOLO algoritmalarının denizcilik alanında etkinliği gösterildi.</a:t>
            </a:r>
            <a:br>
              <a:rPr lang="tr-TR"/>
            </a:br>
            <a:r>
              <a:rPr lang="tr-TR"/>
              <a:t>Uzaktan algılama teknolojileri ile hızlı ve düşük maliyetli gemi tespiti sağlandı.</a:t>
            </a:r>
            <a:br>
              <a:rPr lang="tr-TR"/>
            </a:br>
            <a:r>
              <a:rPr lang="tr-TR"/>
              <a:t>Gemi sınıflandırma ve takibi için derin öğrenme yöntemlerinin önemi vurgulandı.</a:t>
            </a:r>
          </a:p>
          <a:p>
            <a:r>
              <a:rPr lang="tr-TR"/>
              <a:t>Çalışmanın Sınırlamaları:</a:t>
            </a:r>
            <a:br>
              <a:rPr lang="tr-TR"/>
            </a:br>
            <a:r>
              <a:rPr lang="tr-TR"/>
              <a:t>YOLOv9’un hesaplama maliyeti YOLOv8’e göre daha yüksektir.</a:t>
            </a:r>
            <a:br>
              <a:rPr lang="tr-TR"/>
            </a:br>
            <a:r>
              <a:rPr lang="tr-TR"/>
              <a:t>Gerçek zamanlı uygulamalar için model optimizasyonu gerekmektedir.</a:t>
            </a:r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72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4" descr="Okyanusta konteyner gemisinin üst kısmına havadan bakış">
            <a:extLst>
              <a:ext uri="{FF2B5EF4-FFF2-40B4-BE49-F238E27FC236}">
                <a16:creationId xmlns:a16="http://schemas.microsoft.com/office/drawing/2014/main" id="{926F2F36-3159-4BFA-C520-674C447ACD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5895" b="7233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921BB459-A783-5903-D30B-6E5195E32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fi-FI">
                <a:solidFill>
                  <a:srgbClr val="FFFFFF"/>
                </a:solidFill>
              </a:rPr>
              <a:t>Çalışma Alanı ve Kullanılan Veri</a:t>
            </a:r>
            <a:endParaRPr lang="tr-TR">
              <a:solidFill>
                <a:srgbClr val="FFFFFF"/>
              </a:solidFill>
            </a:endParaRP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D4C568-D8D2-A7AC-4C23-701CE2818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b="1">
                <a:solidFill>
                  <a:srgbClr val="FFFFFF"/>
                </a:solidFill>
              </a:rPr>
              <a:t>Çalışma Alanı:</a:t>
            </a:r>
            <a:r>
              <a:rPr lang="tr-TR">
                <a:solidFill>
                  <a:srgbClr val="FFFFFF"/>
                </a:solidFill>
              </a:rPr>
              <a:t> Mersin Limanı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FFFF"/>
                </a:solidFill>
              </a:rPr>
              <a:t>Türkiye’nin en büyük ve en yoğun limanlarından biri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>
                <a:solidFill>
                  <a:srgbClr val="FFFFFF"/>
                </a:solidFill>
              </a:rPr>
              <a:t>Ticari gemiler, balıkçı tekneleri ve askeri gemilerden oluşan geniş bir gemi çeşitliliği</a:t>
            </a:r>
          </a:p>
          <a:p>
            <a:r>
              <a:rPr lang="tr-TR" b="1">
                <a:solidFill>
                  <a:srgbClr val="FFFFFF"/>
                </a:solidFill>
              </a:rPr>
              <a:t>Kullanılan Veri:</a:t>
            </a:r>
            <a:endParaRPr lang="tr-TR">
              <a:solidFill>
                <a:srgbClr val="FFFFFF"/>
              </a:solidFill>
            </a:endParaRPr>
          </a:p>
          <a:p>
            <a:pPr lvl="1"/>
            <a:r>
              <a:rPr lang="tr-TR">
                <a:solidFill>
                  <a:srgbClr val="FFFFFF"/>
                </a:solidFill>
              </a:rPr>
              <a:t>Sentinel-1 SAR görüntüleri</a:t>
            </a:r>
          </a:p>
          <a:p>
            <a:pPr lvl="1"/>
            <a:r>
              <a:rPr lang="tr-TR">
                <a:solidFill>
                  <a:srgbClr val="FFFFFF"/>
                </a:solidFill>
              </a:rPr>
              <a:t>VH polarizasyonlu radar verileri</a:t>
            </a:r>
          </a:p>
          <a:p>
            <a:pPr lvl="1"/>
            <a:r>
              <a:rPr lang="tr-TR">
                <a:solidFill>
                  <a:srgbClr val="FFFFFF"/>
                </a:solidFill>
              </a:rPr>
              <a:t>6-12 günlük yeniden ziyaret süresi</a:t>
            </a:r>
          </a:p>
          <a:p>
            <a:pPr lvl="1"/>
            <a:r>
              <a:rPr lang="tr-TR">
                <a:solidFill>
                  <a:srgbClr val="FFFFFF"/>
                </a:solidFill>
              </a:rPr>
              <a:t>Hava koşullarından bağımsız gece/gündüz tespit</a:t>
            </a:r>
          </a:p>
          <a:p>
            <a:endParaRPr lang="tr-T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85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24FF2B4-F68E-9059-4F85-56A7005D5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tr-TR"/>
              <a:t>Yöntem: Faster R-CNN ile Gemi Tespiti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EE94E0D1-E1A8-FAD1-23EE-50BC59DB81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19560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1316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A96D45E-FCCE-16F9-3393-DE65D37F7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Deneysel Sonuçlar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0809D5C7-33E1-5D04-62A5-95350923A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8283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351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8706338-6424-C87C-D148-3038A3D0E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tr-TR" sz="4000">
                <a:solidFill>
                  <a:srgbClr val="FFFFFF"/>
                </a:solidFill>
              </a:rPr>
              <a:t>Faster R-CNN'in Avantajları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318FB039-5762-E445-B958-CC2F4F2333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17552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987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56CC369-75D4-BDC4-9B07-BDC9DD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tr-TR" sz="5400"/>
              <a:t>Sonuç ve Gelecek Çalışmalar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İçerik Yer Tutucusu 2">
            <a:extLst>
              <a:ext uri="{FF2B5EF4-FFF2-40B4-BE49-F238E27FC236}">
                <a16:creationId xmlns:a16="http://schemas.microsoft.com/office/drawing/2014/main" id="{2E82F60D-3CF8-9E7D-1C75-96094F1EF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8264046"/>
              </p:ext>
            </p:extLst>
          </p:nvPr>
        </p:nvGraphicFramePr>
        <p:xfrm>
          <a:off x="1670464" y="2052189"/>
          <a:ext cx="8889381" cy="4128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305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8CBB21-A4F0-FD43-D1EA-6D6FF51FD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GSI Journals Serie C (AIST)</a:t>
            </a:r>
            <a:r>
              <a:rPr lang="tr-TR" dirty="0"/>
              <a:t> DERGİSİ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EC95AF4-5B51-D298-8BAC-DA81655BC3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549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Deniz bot 'ın havada">
            <a:extLst>
              <a:ext uri="{FF2B5EF4-FFF2-40B4-BE49-F238E27FC236}">
                <a16:creationId xmlns:a16="http://schemas.microsoft.com/office/drawing/2014/main" id="{A53909E3-803F-AC97-434B-1B49083B86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71" r="3140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9D12581-E761-38B3-B7C4-826BAEFE7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593" y="130629"/>
            <a:ext cx="6330462" cy="6109449"/>
          </a:xfrm>
        </p:spPr>
        <p:txBody>
          <a:bodyPr anchor="ctr">
            <a:normAutofit/>
          </a:bodyPr>
          <a:lstStyle/>
          <a:p>
            <a:r>
              <a:rPr lang="tr-TR" sz="2200" b="1" dirty="0"/>
              <a:t>Gemi tespiti</a:t>
            </a:r>
            <a:r>
              <a:rPr lang="tr-TR" sz="2200" dirty="0"/>
              <a:t>, deniz taşımacılığı, güvenlik ve çevresel izleme için kritik bir konudur.</a:t>
            </a:r>
            <a:br>
              <a:rPr lang="tr-TR" sz="2200" dirty="0"/>
            </a:br>
            <a:r>
              <a:rPr lang="tr-TR" sz="2200" dirty="0"/>
              <a:t>Uydu görüntüleme teknikleri ile yüksek doğrulukta otomatik gemi tespiti mümkündür.</a:t>
            </a:r>
            <a:br>
              <a:rPr lang="tr-TR" sz="2200" dirty="0"/>
            </a:br>
            <a:r>
              <a:rPr lang="tr-TR" sz="2200" dirty="0"/>
              <a:t> u çalışmada, optik uydu görüntülerinde gemi tespiti için Mask R-CNN yöntemi kullanılmıştır.</a:t>
            </a:r>
          </a:p>
          <a:p>
            <a:pPr marL="0" indent="0">
              <a:buNone/>
            </a:pPr>
            <a:endParaRPr lang="tr-TR" sz="2200" dirty="0"/>
          </a:p>
          <a:p>
            <a:r>
              <a:rPr lang="tr-TR" sz="2200" b="1" dirty="0"/>
              <a:t>Çalışmanın amacı:</a:t>
            </a:r>
            <a:br>
              <a:rPr lang="tr-TR" sz="2200" dirty="0"/>
            </a:br>
            <a:r>
              <a:rPr lang="tr-TR" sz="2200" dirty="0"/>
              <a:t>Mask R-CNN algoritmasının gemi tespit performansını ve sınırlarını incelemek</a:t>
            </a:r>
            <a:br>
              <a:rPr lang="tr-TR" sz="2200" dirty="0"/>
            </a:br>
            <a:r>
              <a:rPr lang="tr-TR" sz="2200" dirty="0"/>
              <a:t>Uydu görüntülerinde gemilerin tespit doğruluğunu artırmak</a:t>
            </a:r>
          </a:p>
        </p:txBody>
      </p:sp>
    </p:spTree>
    <p:extLst>
      <p:ext uri="{BB962C8B-B14F-4D97-AF65-F5344CB8AC3E}">
        <p14:creationId xmlns:p14="http://schemas.microsoft.com/office/powerpoint/2010/main" val="3243460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1253</Words>
  <Application>Microsoft Office PowerPoint</Application>
  <PresentationFormat>Geniş ekran</PresentationFormat>
  <Paragraphs>86</Paragraphs>
  <Slides>20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Teması</vt:lpstr>
      <vt:lpstr>Dergi Özet</vt:lpstr>
      <vt:lpstr>Giriş</vt:lpstr>
      <vt:lpstr>Çalışma Alanı ve Kullanılan Veri</vt:lpstr>
      <vt:lpstr>Yöntem: Faster R-CNN ile Gemi Tespiti</vt:lpstr>
      <vt:lpstr>Deneysel Sonuçlar</vt:lpstr>
      <vt:lpstr>Faster R-CNN'in Avantajları</vt:lpstr>
      <vt:lpstr>Sonuç ve Gelecek Çalışmalar</vt:lpstr>
      <vt:lpstr>GSI Journals Serie C (AIST) DERGİSİ</vt:lpstr>
      <vt:lpstr>PowerPoint Sunusu</vt:lpstr>
      <vt:lpstr>Veri Seti ve Çalışma Alanı</vt:lpstr>
      <vt:lpstr>Yöntem: Mask R-CNN ile Gemi Tespiti</vt:lpstr>
      <vt:lpstr>Deneysel Sonuçlar</vt:lpstr>
      <vt:lpstr>Sonuç ve Gelecek Çalışmalar</vt:lpstr>
      <vt:lpstr>Genel Değerlendirme</vt:lpstr>
      <vt:lpstr>Uluslararası Sürdürülebilir Mühendislik ve Teknoloji Dergisi</vt:lpstr>
      <vt:lpstr>Giriş</vt:lpstr>
      <vt:lpstr>Veri Seti ve Çalışma Alanı</vt:lpstr>
      <vt:lpstr>YOLOv8 ve YOLOv9 Algoritmaları</vt:lpstr>
      <vt:lpstr>Sonuç ve Gelecek Çalışmalar</vt:lpstr>
      <vt:lpstr>Genel Değerlendirme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SEZER DEMIR</dc:creator>
  <cp:lastModifiedBy>baran kaya</cp:lastModifiedBy>
  <cp:revision>3</cp:revision>
  <dcterms:created xsi:type="dcterms:W3CDTF">2025-03-01T18:33:04Z</dcterms:created>
  <dcterms:modified xsi:type="dcterms:W3CDTF">2025-03-02T18:19:22Z</dcterms:modified>
</cp:coreProperties>
</file>