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309" r:id="rId16"/>
    <p:sldId id="310" r:id="rId17"/>
    <p:sldId id="308" r:id="rId18"/>
    <p:sldId id="274" r:id="rId19"/>
    <p:sldId id="275" r:id="rId20"/>
    <p:sldId id="276" r:id="rId21"/>
    <p:sldId id="295" r:id="rId22"/>
    <p:sldId id="297" r:id="rId23"/>
    <p:sldId id="29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8" r:id="rId37"/>
    <p:sldId id="289" r:id="rId38"/>
    <p:sldId id="290" r:id="rId39"/>
    <p:sldId id="306" r:id="rId40"/>
    <p:sldId id="307" r:id="rId41"/>
    <p:sldId id="291" r:id="rId42"/>
    <p:sldId id="292" r:id="rId43"/>
    <p:sldId id="299" r:id="rId44"/>
    <p:sldId id="300" r:id="rId45"/>
    <p:sldId id="31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13.10.2020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– это совмещение методов и переменных.</a:t>
            </a:r>
          </a:p>
          <a:p>
            <a:r>
              <a:rPr lang="ru-RU" dirty="0" smtClean="0"/>
              <a:t>Разные </a:t>
            </a:r>
            <a:r>
              <a:rPr lang="ru-RU" b="1" dirty="0" smtClean="0"/>
              <a:t>объекты</a:t>
            </a:r>
            <a:r>
              <a:rPr lang="ru-RU" dirty="0" smtClean="0"/>
              <a:t> могут принадлежать к одному </a:t>
            </a:r>
            <a:r>
              <a:rPr lang="ru-RU" b="1" dirty="0" smtClean="0"/>
              <a:t>классу</a:t>
            </a:r>
          </a:p>
          <a:p>
            <a:r>
              <a:rPr lang="ru-RU" dirty="0" smtClean="0"/>
              <a:t>Класс определяет объекты со схожим </a:t>
            </a:r>
            <a:r>
              <a:rPr lang="ru-RU" b="1" dirty="0" smtClean="0"/>
              <a:t>поведением(методы)</a:t>
            </a:r>
            <a:r>
              <a:rPr lang="ru-RU" dirty="0" smtClean="0"/>
              <a:t> и </a:t>
            </a:r>
            <a:r>
              <a:rPr lang="ru-RU" b="1" dirty="0" smtClean="0"/>
              <a:t>состоянием(поля)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57" y="3807069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Конструкторы.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</a:t>
            </a:r>
            <a:r>
              <a:rPr lang="ru-RU" b="1" dirty="0" smtClean="0"/>
              <a:t>метод</a:t>
            </a:r>
            <a:r>
              <a:rPr lang="ru-RU" dirty="0" smtClean="0"/>
              <a:t>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</a:t>
            </a:r>
          </a:p>
          <a:p>
            <a:r>
              <a:rPr lang="ru-RU" dirty="0" smtClean="0"/>
              <a:t>Если явно не определить ни одного конструктора, то </a:t>
            </a:r>
            <a:r>
              <a:rPr lang="ru-RU" b="1" dirty="0" smtClean="0"/>
              <a:t>автоматически</a:t>
            </a:r>
            <a:r>
              <a:rPr lang="ru-RU" dirty="0" smtClean="0"/>
              <a:t> будет создан </a:t>
            </a:r>
            <a:r>
              <a:rPr lang="ru-RU" b="1" dirty="0" smtClean="0"/>
              <a:t>конструктор по умолчанию без  параметров.</a:t>
            </a:r>
          </a:p>
          <a:p>
            <a:r>
              <a:rPr lang="ru-RU" dirty="0" smtClean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 smtClean="0"/>
              <a:t>Demo. </a:t>
            </a:r>
            <a:r>
              <a:rPr lang="ru-RU" dirty="0" smtClean="0"/>
              <a:t>Конструкторы.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8" y="5201016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+ Lombok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52" y="2823064"/>
            <a:ext cx="504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скобки после </a:t>
            </a:r>
            <a:r>
              <a:rPr lang="en-US" dirty="0" smtClean="0"/>
              <a:t>if/else</a:t>
            </a:r>
            <a:endParaRPr lang="en-US" dirty="0"/>
          </a:p>
          <a:p>
            <a:r>
              <a:rPr lang="ru-RU" dirty="0" smtClean="0"/>
              <a:t>Структура класса и правила именования переменных (</a:t>
            </a:r>
            <a:r>
              <a:rPr lang="en-US" dirty="0" err="1" smtClean="0"/>
              <a:t>lowerCamelCase</a:t>
            </a:r>
            <a:r>
              <a:rPr lang="en-US" dirty="0" smtClean="0"/>
              <a:t>, </a:t>
            </a:r>
            <a:r>
              <a:rPr lang="ru-RU" dirty="0" smtClean="0"/>
              <a:t>без подчеркиваний).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Модификаторы доступа</a:t>
            </a:r>
            <a:r>
              <a:rPr lang="en-US" sz="3200" dirty="0" smtClean="0"/>
              <a:t>. </a:t>
            </a:r>
            <a:r>
              <a:rPr lang="ru-RU" sz="3200" dirty="0" smtClean="0"/>
              <a:t>Поля и методы</a:t>
            </a:r>
            <a:endParaRPr lang="ru-RU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725" y="1381518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19976" y="1381518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03568" y="1381518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FF0000"/>
                </a:solidFill>
              </a:rPr>
              <a:t> protected </a:t>
            </a:r>
            <a:r>
              <a:rPr lang="en-US" altLang="ru-RU" sz="2000" b="1" dirty="0" err="1">
                <a:solidFill>
                  <a:srgbClr val="FF0000"/>
                </a:solidFill>
              </a:rPr>
              <a:t>int</a:t>
            </a:r>
            <a:r>
              <a:rPr lang="en-US" altLang="ru-RU" sz="2000" b="1" dirty="0">
                <a:solidFill>
                  <a:srgbClr val="FF0000"/>
                </a:solidFill>
              </a:rPr>
              <a:t> v3;</a:t>
            </a:r>
            <a:endParaRPr lang="en-US" altLang="ru-RU" sz="2000" b="1" strike="sngStrike" dirty="0">
              <a:solidFill>
                <a:srgbClr val="FF0000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725" y="5776008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классы, объявленных внутри одного файла, </a:t>
            </a:r>
            <a:r>
              <a:rPr lang="ru-RU" b="1" dirty="0" smtClean="0"/>
              <a:t>всегда</a:t>
            </a:r>
            <a:r>
              <a:rPr lang="ru-RU" dirty="0" smtClean="0"/>
              <a:t> имеют доступ ко </a:t>
            </a:r>
            <a:r>
              <a:rPr lang="ru-RU" b="1" dirty="0" smtClean="0"/>
              <a:t>всем</a:t>
            </a:r>
            <a:r>
              <a:rPr lang="ru-RU" dirty="0" smtClean="0"/>
              <a:t> поля </a:t>
            </a:r>
          </a:p>
          <a:p>
            <a:r>
              <a:rPr lang="ru-RU" dirty="0" smtClean="0"/>
              <a:t>других классов в этом же файле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 smtClean="0"/>
              <a:t>то в переменную типа </a:t>
            </a:r>
            <a:r>
              <a:rPr lang="en-US" dirty="0" smtClean="0"/>
              <a:t>Parent </a:t>
            </a:r>
            <a:r>
              <a:rPr lang="ru-RU" dirty="0" smtClean="0"/>
              <a:t>можно записать объект типа </a:t>
            </a:r>
            <a:r>
              <a:rPr lang="en-US" dirty="0" smtClean="0"/>
              <a:t>Child</a:t>
            </a:r>
          </a:p>
          <a:p>
            <a:r>
              <a:rPr lang="ru-RU" dirty="0" smtClean="0"/>
              <a:t>При этом, можно будет вызывать методы и использовать переменные, определенные только в </a:t>
            </a:r>
            <a:r>
              <a:rPr lang="en-US" dirty="0" smtClean="0"/>
              <a:t>Parent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 smtClean="0"/>
              <a:t>Для этого нужно использовать приведение типов (</a:t>
            </a:r>
            <a:r>
              <a:rPr lang="en-US" dirty="0" smtClean="0"/>
              <a:t>type casting)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проверки, принадлежит ли объект какому-то типу – используется оператор </a:t>
            </a:r>
            <a:r>
              <a:rPr lang="en-US" dirty="0" err="1" smtClean="0"/>
              <a:t>instanceof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Оператор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объект принадлежит указанному типу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20" y="382941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  <a:endParaRPr lang="ru-RU" dirty="0" smtClean="0"/>
          </a:p>
          <a:p>
            <a:r>
              <a:rPr lang="ru-RU" dirty="0" smtClean="0"/>
              <a:t>Но в интерфейсе можно определить реализацию метода.</a:t>
            </a:r>
            <a:br>
              <a:rPr lang="ru-RU" dirty="0" smtClean="0"/>
            </a:br>
            <a:r>
              <a:rPr lang="ru-RU" dirty="0" smtClean="0"/>
              <a:t>Для этого методу </a:t>
            </a:r>
            <a:r>
              <a:rPr lang="ru-RU" smtClean="0"/>
              <a:t>добавляют модификатор </a:t>
            </a:r>
            <a:r>
              <a:rPr lang="en-US" b="1" smtClean="0"/>
              <a:t>default</a:t>
            </a:r>
            <a:endParaRPr lang="en-US" b="1" dirty="0" smtClean="0"/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одними из вложенных классов</a:t>
            </a:r>
          </a:p>
          <a:p>
            <a:r>
              <a:rPr lang="ru-RU" dirty="0" smtClean="0"/>
              <a:t>Позволяет создать класс без имени</a:t>
            </a:r>
          </a:p>
          <a:p>
            <a:r>
              <a:rPr lang="ru-RU" dirty="0" smtClean="0"/>
              <a:t>Анонимный класс всегда расширяет какой-то класс или интерфейс.</a:t>
            </a:r>
          </a:p>
          <a:p>
            <a:endParaRPr lang="ru-RU" dirty="0"/>
          </a:p>
          <a:p>
            <a:r>
              <a:rPr lang="ru-RU" dirty="0" smtClean="0"/>
              <a:t>При создании анонимного класса:</a:t>
            </a:r>
          </a:p>
          <a:p>
            <a:pPr lvl="1"/>
            <a:r>
              <a:rPr lang="ru-RU" dirty="0" smtClean="0"/>
              <a:t>Происходит объявление нового класса</a:t>
            </a:r>
          </a:p>
          <a:p>
            <a:pPr lvl="1"/>
            <a:r>
              <a:rPr lang="ru-RU" dirty="0" smtClean="0"/>
              <a:t>Создание объекта этого класса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6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33449</TotalTime>
  <Words>2192</Words>
  <Application>Microsoft Office PowerPoint</Application>
  <PresentationFormat>Widescreen</PresentationFormat>
  <Paragraphs>328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Package (пакеты) </vt:lpstr>
      <vt:lpstr>Зачем нужны package’и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 и методы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Анонимные классы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107</cp:revision>
  <dcterms:created xsi:type="dcterms:W3CDTF">2020-05-06T16:30:29Z</dcterms:created>
  <dcterms:modified xsi:type="dcterms:W3CDTF">2020-10-13T14:04:25Z</dcterms:modified>
</cp:coreProperties>
</file>