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1891800"/>
            <a:ext cx="8520120" cy="602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1891800"/>
            <a:ext cx="8520120" cy="602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311760" y="1891800"/>
            <a:ext cx="8520120" cy="602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311760" y="1891800"/>
            <a:ext cx="8520120" cy="602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1891800"/>
            <a:ext cx="8520120" cy="602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311760" y="1891800"/>
            <a:ext cx="8520120" cy="602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15" descr=""/>
          <p:cNvPicPr/>
          <p:nvPr/>
        </p:nvPicPr>
        <p:blipFill>
          <a:blip r:embed="rId2"/>
          <a:stretch/>
        </p:blipFill>
        <p:spPr>
          <a:xfrm>
            <a:off x="-214920" y="-94680"/>
            <a:ext cx="9573480" cy="5332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Shape 18" descr=""/>
          <p:cNvPicPr/>
          <p:nvPr/>
        </p:nvPicPr>
        <p:blipFill>
          <a:blip r:embed="rId3"/>
          <a:stretch/>
        </p:blipFill>
        <p:spPr>
          <a:xfrm>
            <a:off x="300960" y="739800"/>
            <a:ext cx="1721160" cy="44712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408240" y="4568400"/>
            <a:ext cx="152532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abtosoftware.com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653960" y="4568400"/>
            <a:ext cx="1422000" cy="54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Shape 12" descr=""/>
          <p:cNvPicPr/>
          <p:nvPr/>
        </p:nvPicPr>
        <p:blipFill>
          <a:blip r:embed="rId2"/>
          <a:stretch/>
        </p:blipFill>
        <p:spPr>
          <a:xfrm>
            <a:off x="300960" y="739800"/>
            <a:ext cx="1721160" cy="4471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408240" y="4568400"/>
            <a:ext cx="152532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b7ff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abtosoftware.com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7" descr=""/>
          <p:cNvPicPr/>
          <p:nvPr/>
        </p:nvPicPr>
        <p:blipFill>
          <a:blip r:embed="rId2"/>
          <a:stretch/>
        </p:blipFill>
        <p:spPr>
          <a:xfrm>
            <a:off x="7922520" y="4703760"/>
            <a:ext cx="1061280" cy="2757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95240" y="2181600"/>
            <a:ext cx="7553160" cy="85716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49" descr=""/>
          <p:cNvPicPr/>
          <p:nvPr/>
        </p:nvPicPr>
        <p:blipFill>
          <a:blip r:embed="rId2"/>
          <a:stretch/>
        </p:blipFill>
        <p:spPr>
          <a:xfrm>
            <a:off x="7922520" y="4703760"/>
            <a:ext cx="1061280" cy="2757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-75240" y="1107720"/>
            <a:ext cx="276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7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438120" y="419040"/>
            <a:ext cx="7553160" cy="85716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61960" y="1542960"/>
            <a:ext cx="4248000" cy="30096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21" descr=""/>
          <p:cNvPicPr/>
          <p:nvPr/>
        </p:nvPicPr>
        <p:blipFill>
          <a:blip r:embed="rId2"/>
          <a:stretch/>
        </p:blipFill>
        <p:spPr>
          <a:xfrm>
            <a:off x="-274680" y="-138240"/>
            <a:ext cx="9746640" cy="5428440"/>
          </a:xfrm>
          <a:prstGeom prst="rect">
            <a:avLst/>
          </a:prstGeom>
          <a:ln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1881000"/>
            <a:ext cx="8520120" cy="129924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Shape 24" descr=""/>
          <p:cNvPicPr/>
          <p:nvPr/>
        </p:nvPicPr>
        <p:blipFill>
          <a:blip r:embed="rId3"/>
          <a:stretch/>
        </p:blipFill>
        <p:spPr>
          <a:xfrm>
            <a:off x="300960" y="739800"/>
            <a:ext cx="1721160" cy="44712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408240" y="4568400"/>
            <a:ext cx="152532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abtosoftware.com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27" descr=""/>
          <p:cNvPicPr/>
          <p:nvPr/>
        </p:nvPicPr>
        <p:blipFill>
          <a:blip r:embed="rId2"/>
          <a:stretch/>
        </p:blipFill>
        <p:spPr>
          <a:xfrm>
            <a:off x="-176760" y="-132120"/>
            <a:ext cx="9951840" cy="5542920"/>
          </a:xfrm>
          <a:prstGeom prst="rect">
            <a:avLst/>
          </a:prstGeom>
          <a:ln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11760" y="1891800"/>
            <a:ext cx="8520120" cy="129924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Shape 30" descr=""/>
          <p:cNvPicPr/>
          <p:nvPr/>
        </p:nvPicPr>
        <p:blipFill>
          <a:blip r:embed="rId3"/>
          <a:stretch/>
        </p:blipFill>
        <p:spPr>
          <a:xfrm>
            <a:off x="300960" y="739800"/>
            <a:ext cx="1721160" cy="44712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408240" y="4568400"/>
            <a:ext cx="1525320" cy="3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Light"/>
                <a:ea typeface="Roboto Light"/>
              </a:rPr>
              <a:t>abtosoftware.com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1891800"/>
            <a:ext cx="8520120" cy="1299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11760" y="1891800"/>
            <a:ext cx="8520120" cy="1299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11760" y="3228120"/>
            <a:ext cx="8520120" cy="1049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795240" y="2181600"/>
            <a:ext cx="75531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38120" y="419040"/>
            <a:ext cx="75531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616680" y="1451520"/>
            <a:ext cx="7195680" cy="300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11760" y="1881000"/>
            <a:ext cx="8520120" cy="1299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11760" y="1891800"/>
            <a:ext cx="8520120" cy="1299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311760" y="3228120"/>
            <a:ext cx="8520120" cy="1049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Nataliia Pishchuk</dc:creator>
  <dc:description/>
  <dc:language>en-US</dc:language>
  <cp:lastModifiedBy/>
  <dcterms:modified xsi:type="dcterms:W3CDTF">2018-08-29T15:06:26Z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