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" y="4782312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Heur Tgt</a:t>
            </a:r>
          </a:p>
        </p:txBody>
      </p:sp>
      <p:pic>
        <p:nvPicPr>
          <p:cNvPr id="3" name="Picture 2" descr="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4782312"/>
            <a:ext cx="4965192" cy="630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8192" y="4782312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Heur Cf</a:t>
            </a:r>
          </a:p>
        </p:txBody>
      </p:sp>
      <p:pic>
        <p:nvPicPr>
          <p:cNvPr id="5" name="Picture 4" descr="lo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008" y="4782312"/>
            <a:ext cx="4965192" cy="630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" y="5385816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Heur Tgt Mean</a:t>
            </a:r>
          </a:p>
        </p:txBody>
      </p:sp>
      <p:pic>
        <p:nvPicPr>
          <p:cNvPr id="7" name="Picture 6" descr="lou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92" y="5385816"/>
            <a:ext cx="4965192" cy="630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8192" y="5385816"/>
            <a:ext cx="731520" cy="310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Heur Cf Mean</a:t>
            </a:r>
          </a:p>
        </p:txBody>
      </p:sp>
      <p:pic>
        <p:nvPicPr>
          <p:cNvPr id="9" name="Picture 8" descr="lou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008" y="5385816"/>
            <a:ext cx="4965192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