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wav" ContentType="audio/mp3"/>
  <Override PartName="/ppt/media/media2.wav" ContentType="audio/mp3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microsoft.com/office/2007/relationships/media" Target="../media/media1.wav"/><Relationship Id="rId3" Type="http://schemas.openxmlformats.org/officeDocument/2006/relationships/video" Target="../media/media1.wav"/><Relationship Id="rId4" Type="http://schemas.openxmlformats.org/officeDocument/2006/relationships/image" Target="../media/image1.png"/><Relationship Id="rId5" Type="http://schemas.microsoft.com/office/2007/relationships/media" Target="../media/media2.wav"/><Relationship Id="rId6" Type="http://schemas.openxmlformats.org/officeDocument/2006/relationships/video" Target="../media/media2.wav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microsoft.com/office/2007/relationships/media" Target="../media/media1.wav"/><Relationship Id="rId3" Type="http://schemas.openxmlformats.org/officeDocument/2006/relationships/video" Target="../media/media1.wav"/><Relationship Id="rId4" Type="http://schemas.openxmlformats.org/officeDocument/2006/relationships/image" Target="../media/image1.png"/><Relationship Id="rId5" Type="http://schemas.microsoft.com/office/2007/relationships/media" Target="../media/media2.wav"/><Relationship Id="rId6" Type="http://schemas.openxmlformats.org/officeDocument/2006/relationships/video" Target="../media/media2.wav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microsoft.com/office/2007/relationships/media" Target="../media/media1.wav"/><Relationship Id="rId3" Type="http://schemas.openxmlformats.org/officeDocument/2006/relationships/video" Target="../media/media1.wav"/><Relationship Id="rId4" Type="http://schemas.openxmlformats.org/officeDocument/2006/relationships/image" Target="../media/image1.png"/><Relationship Id="rId5" Type="http://schemas.microsoft.com/office/2007/relationships/media" Target="../media/media2.wav"/><Relationship Id="rId6" Type="http://schemas.openxmlformats.org/officeDocument/2006/relationships/video" Target="../media/media2.wav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28600"/>
            <a:ext cx="1060704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Loudness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4519" y="1005840"/>
            <a:ext cx="731520" cy="310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neutral</a:t>
            </a:r>
          </a:p>
        </p:txBody>
      </p:sp>
      <p:pic>
        <p:nvPicPr>
          <p:cNvPr id="4" name="0011_000023.wav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07208" y="1005840"/>
            <a:ext cx="484632" cy="484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66760" y="1005840"/>
            <a:ext cx="731520" cy="310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surprise</a:t>
            </a:r>
          </a:p>
        </p:txBody>
      </p:sp>
      <p:pic>
        <p:nvPicPr>
          <p:cNvPr id="6" name="0011_001423.wav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317736" y="1005840"/>
            <a:ext cx="484632" cy="484632"/>
          </a:xfrm>
          <a:prstGeom prst="rect">
            <a:avLst/>
          </a:prstGeom>
        </p:spPr>
      </p:pic>
      <p:pic>
        <p:nvPicPr>
          <p:cNvPr id="7" name="Picture 6" descr="wavaudi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392" y="1746504"/>
            <a:ext cx="4965192" cy="1517904"/>
          </a:xfrm>
          <a:prstGeom prst="rect">
            <a:avLst/>
          </a:prstGeom>
        </p:spPr>
      </p:pic>
      <p:pic>
        <p:nvPicPr>
          <p:cNvPr id="8" name="Picture 7" descr="splitaudi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392" y="3264408"/>
            <a:ext cx="4965192" cy="1517904"/>
          </a:xfrm>
          <a:prstGeom prst="rect">
            <a:avLst/>
          </a:prstGeom>
        </p:spPr>
      </p:pic>
      <p:pic>
        <p:nvPicPr>
          <p:cNvPr id="9" name="Picture 8" descr="wavaudio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2008" y="1746504"/>
            <a:ext cx="4965192" cy="1517904"/>
          </a:xfrm>
          <a:prstGeom prst="rect">
            <a:avLst/>
          </a:prstGeom>
        </p:spPr>
      </p:pic>
      <p:pic>
        <p:nvPicPr>
          <p:cNvPr id="10" name="Picture 9" descr="splitaudio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2008" y="3264408"/>
            <a:ext cx="4965192" cy="15179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160" y="4782312"/>
            <a:ext cx="731520" cy="310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Tgt</a:t>
            </a:r>
          </a:p>
        </p:txBody>
      </p:sp>
      <p:pic>
        <p:nvPicPr>
          <p:cNvPr id="12" name="Picture 11" descr="ram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0392" y="4782312"/>
            <a:ext cx="4965192" cy="6309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08192" y="4782312"/>
            <a:ext cx="731520" cy="310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Cf</a:t>
            </a:r>
          </a:p>
        </p:txBody>
      </p:sp>
      <p:pic>
        <p:nvPicPr>
          <p:cNvPr id="14" name="Picture 13" descr="ram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22008" y="4782312"/>
            <a:ext cx="4965192" cy="6309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7160" y="5385816"/>
            <a:ext cx="731520" cy="310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Tgt-Cf</a:t>
            </a:r>
          </a:p>
        </p:txBody>
      </p:sp>
      <p:pic>
        <p:nvPicPr>
          <p:cNvPr id="16" name="Picture 15" descr="ram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0392" y="5385816"/>
            <a:ext cx="4965192" cy="6309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08192" y="5385816"/>
            <a:ext cx="731520" cy="310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Cf-tgt</a:t>
            </a:r>
          </a:p>
        </p:txBody>
      </p:sp>
      <p:pic>
        <p:nvPicPr>
          <p:cNvPr id="18" name="Picture 17" descr="ram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22008" y="5385816"/>
            <a:ext cx="4965192" cy="630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28600"/>
            <a:ext cx="1060704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PitchMean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4519" y="1005840"/>
            <a:ext cx="731520" cy="310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neutral</a:t>
            </a:r>
          </a:p>
        </p:txBody>
      </p:sp>
      <p:pic>
        <p:nvPicPr>
          <p:cNvPr id="4" name="0011_000023.wav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07208" y="1005840"/>
            <a:ext cx="484632" cy="484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66760" y="1005840"/>
            <a:ext cx="731520" cy="310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surprise</a:t>
            </a:r>
          </a:p>
        </p:txBody>
      </p:sp>
      <p:pic>
        <p:nvPicPr>
          <p:cNvPr id="6" name="0011_001423.wav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317736" y="1005840"/>
            <a:ext cx="484632" cy="484632"/>
          </a:xfrm>
          <a:prstGeom prst="rect">
            <a:avLst/>
          </a:prstGeom>
        </p:spPr>
      </p:pic>
      <p:pic>
        <p:nvPicPr>
          <p:cNvPr id="7" name="Picture 6" descr="wavaudi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392" y="1746504"/>
            <a:ext cx="4965192" cy="1517904"/>
          </a:xfrm>
          <a:prstGeom prst="rect">
            <a:avLst/>
          </a:prstGeom>
        </p:spPr>
      </p:pic>
      <p:pic>
        <p:nvPicPr>
          <p:cNvPr id="8" name="Picture 7" descr="splitaudi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392" y="3264408"/>
            <a:ext cx="4965192" cy="1517904"/>
          </a:xfrm>
          <a:prstGeom prst="rect">
            <a:avLst/>
          </a:prstGeom>
        </p:spPr>
      </p:pic>
      <p:pic>
        <p:nvPicPr>
          <p:cNvPr id="9" name="Picture 8" descr="wavaudio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2008" y="1746504"/>
            <a:ext cx="4965192" cy="1517904"/>
          </a:xfrm>
          <a:prstGeom prst="rect">
            <a:avLst/>
          </a:prstGeom>
        </p:spPr>
      </p:pic>
      <p:pic>
        <p:nvPicPr>
          <p:cNvPr id="10" name="Picture 9" descr="splitaudio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2008" y="3264408"/>
            <a:ext cx="4965192" cy="15179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160" y="4782312"/>
            <a:ext cx="731520" cy="310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Tgt</a:t>
            </a:r>
          </a:p>
        </p:txBody>
      </p:sp>
      <p:pic>
        <p:nvPicPr>
          <p:cNvPr id="12" name="Picture 11" descr="ram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0392" y="4782312"/>
            <a:ext cx="4965192" cy="6309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08192" y="4782312"/>
            <a:ext cx="731520" cy="310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Cf</a:t>
            </a:r>
          </a:p>
        </p:txBody>
      </p:sp>
      <p:pic>
        <p:nvPicPr>
          <p:cNvPr id="14" name="Picture 13" descr="ram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22008" y="4782312"/>
            <a:ext cx="4965192" cy="6309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7160" y="5385816"/>
            <a:ext cx="731520" cy="310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Tgt-Cf</a:t>
            </a:r>
          </a:p>
        </p:txBody>
      </p:sp>
      <p:pic>
        <p:nvPicPr>
          <p:cNvPr id="16" name="Picture 15" descr="ram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0392" y="5385816"/>
            <a:ext cx="4965192" cy="6309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08192" y="5385816"/>
            <a:ext cx="731520" cy="310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Cf-tgt</a:t>
            </a:r>
          </a:p>
        </p:txBody>
      </p:sp>
      <p:pic>
        <p:nvPicPr>
          <p:cNvPr id="18" name="Picture 17" descr="ram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22008" y="5385816"/>
            <a:ext cx="4965192" cy="630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28600"/>
            <a:ext cx="1060704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PitchSD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4519" y="1005840"/>
            <a:ext cx="731520" cy="310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neutral</a:t>
            </a:r>
          </a:p>
        </p:txBody>
      </p:sp>
      <p:pic>
        <p:nvPicPr>
          <p:cNvPr id="4" name="0011_000023.wav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07208" y="1005840"/>
            <a:ext cx="484632" cy="484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66760" y="1005840"/>
            <a:ext cx="731520" cy="310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surprise</a:t>
            </a:r>
          </a:p>
        </p:txBody>
      </p:sp>
      <p:pic>
        <p:nvPicPr>
          <p:cNvPr id="6" name="0011_001423.wav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317736" y="1005840"/>
            <a:ext cx="484632" cy="484632"/>
          </a:xfrm>
          <a:prstGeom prst="rect">
            <a:avLst/>
          </a:prstGeom>
        </p:spPr>
      </p:pic>
      <p:pic>
        <p:nvPicPr>
          <p:cNvPr id="7" name="Picture 6" descr="wavaudi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392" y="1746504"/>
            <a:ext cx="4965192" cy="1517904"/>
          </a:xfrm>
          <a:prstGeom prst="rect">
            <a:avLst/>
          </a:prstGeom>
        </p:spPr>
      </p:pic>
      <p:pic>
        <p:nvPicPr>
          <p:cNvPr id="8" name="Picture 7" descr="splitaudi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392" y="3264408"/>
            <a:ext cx="4965192" cy="1517904"/>
          </a:xfrm>
          <a:prstGeom prst="rect">
            <a:avLst/>
          </a:prstGeom>
        </p:spPr>
      </p:pic>
      <p:pic>
        <p:nvPicPr>
          <p:cNvPr id="9" name="Picture 8" descr="wavaudio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2008" y="1746504"/>
            <a:ext cx="4965192" cy="1517904"/>
          </a:xfrm>
          <a:prstGeom prst="rect">
            <a:avLst/>
          </a:prstGeom>
        </p:spPr>
      </p:pic>
      <p:pic>
        <p:nvPicPr>
          <p:cNvPr id="10" name="Picture 9" descr="splitaudio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2008" y="3264408"/>
            <a:ext cx="4965192" cy="15179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160" y="4782312"/>
            <a:ext cx="731520" cy="310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Tgt</a:t>
            </a:r>
          </a:p>
        </p:txBody>
      </p:sp>
      <p:pic>
        <p:nvPicPr>
          <p:cNvPr id="12" name="Picture 11" descr="ram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0392" y="4782312"/>
            <a:ext cx="4965192" cy="6309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08192" y="4782312"/>
            <a:ext cx="731520" cy="310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Cf</a:t>
            </a:r>
          </a:p>
        </p:txBody>
      </p:sp>
      <p:pic>
        <p:nvPicPr>
          <p:cNvPr id="14" name="Picture 13" descr="ram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22008" y="4782312"/>
            <a:ext cx="4965192" cy="6309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7160" y="5385816"/>
            <a:ext cx="731520" cy="310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Tgt-Cf</a:t>
            </a:r>
          </a:p>
        </p:txBody>
      </p:sp>
      <p:pic>
        <p:nvPicPr>
          <p:cNvPr id="16" name="Picture 15" descr="ram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0392" y="5385816"/>
            <a:ext cx="4965192" cy="6309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08192" y="5385816"/>
            <a:ext cx="731520" cy="310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Cf-tgt</a:t>
            </a:r>
          </a:p>
        </p:txBody>
      </p:sp>
      <p:pic>
        <p:nvPicPr>
          <p:cNvPr id="18" name="Picture 17" descr="ram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22008" y="5385816"/>
            <a:ext cx="4965192" cy="630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