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99" r:id="rId5"/>
    <p:sldId id="380" r:id="rId6"/>
    <p:sldId id="400" r:id="rId7"/>
    <p:sldId id="401" r:id="rId8"/>
    <p:sldId id="404" r:id="rId9"/>
    <p:sldId id="391" r:id="rId10"/>
    <p:sldId id="392" r:id="rId11"/>
    <p:sldId id="369" r:id="rId12"/>
    <p:sldId id="402" r:id="rId13"/>
    <p:sldId id="405" r:id="rId14"/>
    <p:sldId id="309" r:id="rId15"/>
    <p:sldId id="406" r:id="rId16"/>
    <p:sldId id="408" r:id="rId17"/>
    <p:sldId id="409" r:id="rId18"/>
    <p:sldId id="410" r:id="rId19"/>
    <p:sldId id="411" r:id="rId20"/>
    <p:sldId id="412" r:id="rId21"/>
    <p:sldId id="381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A0CD6-1B7C-21CB-106D-DFEA7B98A3A7}" v="1724" dt="2025-09-24T15:50:33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700"/>
  </p:normalViewPr>
  <p:slideViewPr>
    <p:cSldViewPr snapToGrid="0" showGuides="1">
      <p:cViewPr varScale="1">
        <p:scale>
          <a:sx n="107" d="100"/>
          <a:sy n="107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5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5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274C9-5F1E-450E-A7E1-0C84199FFF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3F7C70-97C6-44ED-90DF-6686E53355CE}">
      <dgm:prSet/>
      <dgm:spPr/>
      <dgm:t>
        <a:bodyPr/>
        <a:lstStyle/>
        <a:p>
          <a:r>
            <a:rPr lang="en-US"/>
            <a:t>Repository maintained in Git-based version control (GitHub/GitLab).</a:t>
          </a:r>
        </a:p>
      </dgm:t>
    </dgm:pt>
    <dgm:pt modelId="{1EF5C1AC-BD05-4C74-AD93-27BE0E0B094A}" type="parTrans" cxnId="{697B9928-6101-4E19-89B9-FB28FE6FF76F}">
      <dgm:prSet/>
      <dgm:spPr/>
      <dgm:t>
        <a:bodyPr/>
        <a:lstStyle/>
        <a:p>
          <a:endParaRPr lang="en-US"/>
        </a:p>
      </dgm:t>
    </dgm:pt>
    <dgm:pt modelId="{2A252A57-0B84-4E7D-A806-E81FE5AAA8C1}" type="sibTrans" cxnId="{697B9928-6101-4E19-89B9-FB28FE6FF76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C29780E-8BEA-493A-BBC2-8FC03D27067A}">
      <dgm:prSet/>
      <dgm:spPr/>
      <dgm:t>
        <a:bodyPr/>
        <a:lstStyle/>
        <a:p>
          <a:r>
            <a:rPr lang="en-US"/>
            <a:t>Documentation is manual, scattered, inconsistent, and not in sync with code changes.</a:t>
          </a:r>
        </a:p>
      </dgm:t>
    </dgm:pt>
    <dgm:pt modelId="{B75FC7DE-673B-45E4-B0F8-65DADF19586C}" type="parTrans" cxnId="{BB03A2C6-6132-4C4B-A32B-4D37CBE00824}">
      <dgm:prSet/>
      <dgm:spPr/>
      <dgm:t>
        <a:bodyPr/>
        <a:lstStyle/>
        <a:p>
          <a:endParaRPr lang="en-US"/>
        </a:p>
      </dgm:t>
    </dgm:pt>
    <dgm:pt modelId="{8BA8107A-5702-4F60-B3C5-6BFC46738ACF}" type="sibTrans" cxnId="{BB03A2C6-6132-4C4B-A32B-4D37CBE0082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C2E909F-079B-4AFB-AF9B-75AAA20AA84E}">
      <dgm:prSet/>
      <dgm:spPr/>
      <dgm:t>
        <a:bodyPr/>
        <a:lstStyle/>
        <a:p>
          <a:r>
            <a:rPr lang="en-US"/>
            <a:t>Preparing documentation requires significant time and deep knowledge of the full codebase.</a:t>
          </a:r>
        </a:p>
      </dgm:t>
    </dgm:pt>
    <dgm:pt modelId="{1F971B90-A519-4C32-B39B-9FFD27FE7B71}" type="parTrans" cxnId="{F65CB600-4B2B-4DC6-8669-C1C05C178D20}">
      <dgm:prSet/>
      <dgm:spPr/>
      <dgm:t>
        <a:bodyPr/>
        <a:lstStyle/>
        <a:p>
          <a:endParaRPr lang="en-US"/>
        </a:p>
      </dgm:t>
    </dgm:pt>
    <dgm:pt modelId="{302F7CB8-798B-48F9-A13D-5096A99540EC}" type="sibTrans" cxnId="{F65CB600-4B2B-4DC6-8669-C1C05C178D20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4306597-78BC-47BA-8DAC-FD5F4EF3C169}">
      <dgm:prSet/>
      <dgm:spPr/>
      <dgm:t>
        <a:bodyPr/>
        <a:lstStyle/>
        <a:p>
          <a:r>
            <a:rPr lang="en-US"/>
            <a:t>Knowledge transfer depends heavily on individual contributors.</a:t>
          </a:r>
        </a:p>
      </dgm:t>
    </dgm:pt>
    <dgm:pt modelId="{A83348AE-9993-4349-9907-9A472E45BE5E}" type="parTrans" cxnId="{15AF4B7F-C1DE-454E-A2B5-1556896DCB8D}">
      <dgm:prSet/>
      <dgm:spPr/>
      <dgm:t>
        <a:bodyPr/>
        <a:lstStyle/>
        <a:p>
          <a:endParaRPr lang="en-US"/>
        </a:p>
      </dgm:t>
    </dgm:pt>
    <dgm:pt modelId="{B49B627B-DF2D-4188-B0B2-FD972C8AAFAD}" type="sibTrans" cxnId="{15AF4B7F-C1DE-454E-A2B5-1556896DCB8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EA97F3F-B590-4E7F-9AC1-9A9B066ED64C}" type="pres">
      <dgm:prSet presAssocID="{4B0274C9-5F1E-450E-A7E1-0C84199FFF54}" presName="Name0" presStyleCnt="0">
        <dgm:presLayoutVars>
          <dgm:animLvl val="lvl"/>
          <dgm:resizeHandles val="exact"/>
        </dgm:presLayoutVars>
      </dgm:prSet>
      <dgm:spPr/>
    </dgm:pt>
    <dgm:pt modelId="{F44C5EC3-2853-437F-954A-E8DABBF1283C}" type="pres">
      <dgm:prSet presAssocID="{0C3F7C70-97C6-44ED-90DF-6686E53355CE}" presName="compositeNode" presStyleCnt="0">
        <dgm:presLayoutVars>
          <dgm:bulletEnabled val="1"/>
        </dgm:presLayoutVars>
      </dgm:prSet>
      <dgm:spPr/>
    </dgm:pt>
    <dgm:pt modelId="{C6276139-9B2C-4EB5-AE46-E25F32C05700}" type="pres">
      <dgm:prSet presAssocID="{0C3F7C70-97C6-44ED-90DF-6686E53355CE}" presName="bgRect" presStyleLbl="alignNode1" presStyleIdx="0" presStyleCnt="4"/>
      <dgm:spPr/>
    </dgm:pt>
    <dgm:pt modelId="{DD4D2A69-3FEC-422C-A6BF-E36FA65B393E}" type="pres">
      <dgm:prSet presAssocID="{2A252A57-0B84-4E7D-A806-E81FE5AAA8C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B27C508-90C5-4C85-AAB4-5013D6A6E5AA}" type="pres">
      <dgm:prSet presAssocID="{0C3F7C70-97C6-44ED-90DF-6686E53355CE}" presName="nodeRect" presStyleLbl="alignNode1" presStyleIdx="0" presStyleCnt="4">
        <dgm:presLayoutVars>
          <dgm:bulletEnabled val="1"/>
        </dgm:presLayoutVars>
      </dgm:prSet>
      <dgm:spPr/>
    </dgm:pt>
    <dgm:pt modelId="{5C422A6F-61C7-4B09-9BF1-6820AB5C812C}" type="pres">
      <dgm:prSet presAssocID="{2A252A57-0B84-4E7D-A806-E81FE5AAA8C1}" presName="sibTrans" presStyleCnt="0"/>
      <dgm:spPr/>
    </dgm:pt>
    <dgm:pt modelId="{68E3BD5D-05A0-4570-9773-9F0315B7B88E}" type="pres">
      <dgm:prSet presAssocID="{8C29780E-8BEA-493A-BBC2-8FC03D27067A}" presName="compositeNode" presStyleCnt="0">
        <dgm:presLayoutVars>
          <dgm:bulletEnabled val="1"/>
        </dgm:presLayoutVars>
      </dgm:prSet>
      <dgm:spPr/>
    </dgm:pt>
    <dgm:pt modelId="{114F6F24-0E18-48A9-A9D9-7EE227309614}" type="pres">
      <dgm:prSet presAssocID="{8C29780E-8BEA-493A-BBC2-8FC03D27067A}" presName="bgRect" presStyleLbl="alignNode1" presStyleIdx="1" presStyleCnt="4"/>
      <dgm:spPr/>
    </dgm:pt>
    <dgm:pt modelId="{EE2558E7-28A8-4FEB-9A71-2EEE868FADEC}" type="pres">
      <dgm:prSet presAssocID="{8BA8107A-5702-4F60-B3C5-6BFC46738AC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44E61D0-DD4F-4E87-A67C-CDEE4FC631CF}" type="pres">
      <dgm:prSet presAssocID="{8C29780E-8BEA-493A-BBC2-8FC03D27067A}" presName="nodeRect" presStyleLbl="alignNode1" presStyleIdx="1" presStyleCnt="4">
        <dgm:presLayoutVars>
          <dgm:bulletEnabled val="1"/>
        </dgm:presLayoutVars>
      </dgm:prSet>
      <dgm:spPr/>
    </dgm:pt>
    <dgm:pt modelId="{E575CBA2-7E9B-4FA4-B800-1C390795DB4B}" type="pres">
      <dgm:prSet presAssocID="{8BA8107A-5702-4F60-B3C5-6BFC46738ACF}" presName="sibTrans" presStyleCnt="0"/>
      <dgm:spPr/>
    </dgm:pt>
    <dgm:pt modelId="{CF91520D-9FB3-4101-A365-73A3C9ECDDDF}" type="pres">
      <dgm:prSet presAssocID="{DC2E909F-079B-4AFB-AF9B-75AAA20AA84E}" presName="compositeNode" presStyleCnt="0">
        <dgm:presLayoutVars>
          <dgm:bulletEnabled val="1"/>
        </dgm:presLayoutVars>
      </dgm:prSet>
      <dgm:spPr/>
    </dgm:pt>
    <dgm:pt modelId="{BF84A881-BD10-4CF9-8B97-CCDE56524A1D}" type="pres">
      <dgm:prSet presAssocID="{DC2E909F-079B-4AFB-AF9B-75AAA20AA84E}" presName="bgRect" presStyleLbl="alignNode1" presStyleIdx="2" presStyleCnt="4"/>
      <dgm:spPr/>
    </dgm:pt>
    <dgm:pt modelId="{41B4EDA8-8152-4594-8A6A-0B806B5200A8}" type="pres">
      <dgm:prSet presAssocID="{302F7CB8-798B-48F9-A13D-5096A99540E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08DFFC6-1937-495E-8AC7-0E2DE14DB9E3}" type="pres">
      <dgm:prSet presAssocID="{DC2E909F-079B-4AFB-AF9B-75AAA20AA84E}" presName="nodeRect" presStyleLbl="alignNode1" presStyleIdx="2" presStyleCnt="4">
        <dgm:presLayoutVars>
          <dgm:bulletEnabled val="1"/>
        </dgm:presLayoutVars>
      </dgm:prSet>
      <dgm:spPr/>
    </dgm:pt>
    <dgm:pt modelId="{CC86F39F-A883-4620-9C11-EA95A43BD211}" type="pres">
      <dgm:prSet presAssocID="{302F7CB8-798B-48F9-A13D-5096A99540EC}" presName="sibTrans" presStyleCnt="0"/>
      <dgm:spPr/>
    </dgm:pt>
    <dgm:pt modelId="{2963DF28-550F-4842-A44B-612E8C36AD13}" type="pres">
      <dgm:prSet presAssocID="{94306597-78BC-47BA-8DAC-FD5F4EF3C169}" presName="compositeNode" presStyleCnt="0">
        <dgm:presLayoutVars>
          <dgm:bulletEnabled val="1"/>
        </dgm:presLayoutVars>
      </dgm:prSet>
      <dgm:spPr/>
    </dgm:pt>
    <dgm:pt modelId="{E8EF2419-17B6-4862-A9C1-47C247551240}" type="pres">
      <dgm:prSet presAssocID="{94306597-78BC-47BA-8DAC-FD5F4EF3C169}" presName="bgRect" presStyleLbl="alignNode1" presStyleIdx="3" presStyleCnt="4"/>
      <dgm:spPr/>
    </dgm:pt>
    <dgm:pt modelId="{CF81DA23-99BE-42FA-A3CD-03120F9046E6}" type="pres">
      <dgm:prSet presAssocID="{B49B627B-DF2D-4188-B0B2-FD972C8AAFA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36798D4-B076-444B-AB46-FA8BC05624FA}" type="pres">
      <dgm:prSet presAssocID="{94306597-78BC-47BA-8DAC-FD5F4EF3C16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65CB600-4B2B-4DC6-8669-C1C05C178D20}" srcId="{4B0274C9-5F1E-450E-A7E1-0C84199FFF54}" destId="{DC2E909F-079B-4AFB-AF9B-75AAA20AA84E}" srcOrd="2" destOrd="0" parTransId="{1F971B90-A519-4C32-B39B-9FFD27FE7B71}" sibTransId="{302F7CB8-798B-48F9-A13D-5096A99540EC}"/>
    <dgm:cxn modelId="{FCBC880B-B64E-4217-9148-E83C4C98096E}" type="presOf" srcId="{94306597-78BC-47BA-8DAC-FD5F4EF3C169}" destId="{E8EF2419-17B6-4862-A9C1-47C247551240}" srcOrd="0" destOrd="0" presId="urn:microsoft.com/office/officeart/2016/7/layout/LinearBlockProcessNumbered"/>
    <dgm:cxn modelId="{16D7A016-8FEE-408F-86F9-128F8AC9145D}" type="presOf" srcId="{B49B627B-DF2D-4188-B0B2-FD972C8AAFAD}" destId="{CF81DA23-99BE-42FA-A3CD-03120F9046E6}" srcOrd="0" destOrd="0" presId="urn:microsoft.com/office/officeart/2016/7/layout/LinearBlockProcessNumbered"/>
    <dgm:cxn modelId="{2D4F8D19-128C-4AB1-BE9B-6BE560582B54}" type="presOf" srcId="{0C3F7C70-97C6-44ED-90DF-6686E53355CE}" destId="{C6276139-9B2C-4EB5-AE46-E25F32C05700}" srcOrd="0" destOrd="0" presId="urn:microsoft.com/office/officeart/2016/7/layout/LinearBlockProcessNumbered"/>
    <dgm:cxn modelId="{E6A9921E-C91C-488E-A2A6-8B212C19593A}" type="presOf" srcId="{302F7CB8-798B-48F9-A13D-5096A99540EC}" destId="{41B4EDA8-8152-4594-8A6A-0B806B5200A8}" srcOrd="0" destOrd="0" presId="urn:microsoft.com/office/officeart/2016/7/layout/LinearBlockProcessNumbered"/>
    <dgm:cxn modelId="{288EC620-49CB-4B6A-B23C-12806358A14F}" type="presOf" srcId="{8C29780E-8BEA-493A-BBC2-8FC03D27067A}" destId="{444E61D0-DD4F-4E87-A67C-CDEE4FC631CF}" srcOrd="1" destOrd="0" presId="urn:microsoft.com/office/officeart/2016/7/layout/LinearBlockProcessNumbered"/>
    <dgm:cxn modelId="{BAC15B24-DE95-4455-B596-2A75426E348F}" type="presOf" srcId="{DC2E909F-079B-4AFB-AF9B-75AAA20AA84E}" destId="{308DFFC6-1937-495E-8AC7-0E2DE14DB9E3}" srcOrd="1" destOrd="0" presId="urn:microsoft.com/office/officeart/2016/7/layout/LinearBlockProcessNumbered"/>
    <dgm:cxn modelId="{697B9928-6101-4E19-89B9-FB28FE6FF76F}" srcId="{4B0274C9-5F1E-450E-A7E1-0C84199FFF54}" destId="{0C3F7C70-97C6-44ED-90DF-6686E53355CE}" srcOrd="0" destOrd="0" parTransId="{1EF5C1AC-BD05-4C74-AD93-27BE0E0B094A}" sibTransId="{2A252A57-0B84-4E7D-A806-E81FE5AAA8C1}"/>
    <dgm:cxn modelId="{3B603F58-B2FC-41C9-9E73-981831CD415F}" type="presOf" srcId="{4B0274C9-5F1E-450E-A7E1-0C84199FFF54}" destId="{8EA97F3F-B590-4E7F-9AC1-9A9B066ED64C}" srcOrd="0" destOrd="0" presId="urn:microsoft.com/office/officeart/2016/7/layout/LinearBlockProcessNumbered"/>
    <dgm:cxn modelId="{15AF4B7F-C1DE-454E-A2B5-1556896DCB8D}" srcId="{4B0274C9-5F1E-450E-A7E1-0C84199FFF54}" destId="{94306597-78BC-47BA-8DAC-FD5F4EF3C169}" srcOrd="3" destOrd="0" parTransId="{A83348AE-9993-4349-9907-9A472E45BE5E}" sibTransId="{B49B627B-DF2D-4188-B0B2-FD972C8AAFAD}"/>
    <dgm:cxn modelId="{0D9E649B-8F36-4ED4-9515-ECB1686148B2}" type="presOf" srcId="{DC2E909F-079B-4AFB-AF9B-75AAA20AA84E}" destId="{BF84A881-BD10-4CF9-8B97-CCDE56524A1D}" srcOrd="0" destOrd="0" presId="urn:microsoft.com/office/officeart/2016/7/layout/LinearBlockProcessNumbered"/>
    <dgm:cxn modelId="{43C29AA2-4B04-49F3-8927-1FFCD4E9A7A1}" type="presOf" srcId="{94306597-78BC-47BA-8DAC-FD5F4EF3C169}" destId="{236798D4-B076-444B-AB46-FA8BC05624FA}" srcOrd="1" destOrd="0" presId="urn:microsoft.com/office/officeart/2016/7/layout/LinearBlockProcessNumbered"/>
    <dgm:cxn modelId="{D73E80C5-5931-4C4E-AA2B-18E4A1A43A83}" type="presOf" srcId="{0C3F7C70-97C6-44ED-90DF-6686E53355CE}" destId="{CB27C508-90C5-4C85-AAB4-5013D6A6E5AA}" srcOrd="1" destOrd="0" presId="urn:microsoft.com/office/officeart/2016/7/layout/LinearBlockProcessNumbered"/>
    <dgm:cxn modelId="{BB03A2C6-6132-4C4B-A32B-4D37CBE00824}" srcId="{4B0274C9-5F1E-450E-A7E1-0C84199FFF54}" destId="{8C29780E-8BEA-493A-BBC2-8FC03D27067A}" srcOrd="1" destOrd="0" parTransId="{B75FC7DE-673B-45E4-B0F8-65DADF19586C}" sibTransId="{8BA8107A-5702-4F60-B3C5-6BFC46738ACF}"/>
    <dgm:cxn modelId="{6DFAB4D1-5154-4FB4-9211-850E4F7766A9}" type="presOf" srcId="{2A252A57-0B84-4E7D-A806-E81FE5AAA8C1}" destId="{DD4D2A69-3FEC-422C-A6BF-E36FA65B393E}" srcOrd="0" destOrd="0" presId="urn:microsoft.com/office/officeart/2016/7/layout/LinearBlockProcessNumbered"/>
    <dgm:cxn modelId="{B4D0A4D6-B500-4F29-91BC-63F4F56D54A1}" type="presOf" srcId="{8BA8107A-5702-4F60-B3C5-6BFC46738ACF}" destId="{EE2558E7-28A8-4FEB-9A71-2EEE868FADEC}" srcOrd="0" destOrd="0" presId="urn:microsoft.com/office/officeart/2016/7/layout/LinearBlockProcessNumbered"/>
    <dgm:cxn modelId="{F11B55E6-B28C-44A2-9F65-5D4CC399BD75}" type="presOf" srcId="{8C29780E-8BEA-493A-BBC2-8FC03D27067A}" destId="{114F6F24-0E18-48A9-A9D9-7EE227309614}" srcOrd="0" destOrd="0" presId="urn:microsoft.com/office/officeart/2016/7/layout/LinearBlockProcessNumbered"/>
    <dgm:cxn modelId="{27660E58-E0BC-46A8-9718-BEC7AF059D77}" type="presParOf" srcId="{8EA97F3F-B590-4E7F-9AC1-9A9B066ED64C}" destId="{F44C5EC3-2853-437F-954A-E8DABBF1283C}" srcOrd="0" destOrd="0" presId="urn:microsoft.com/office/officeart/2016/7/layout/LinearBlockProcessNumbered"/>
    <dgm:cxn modelId="{82907A2A-8FE0-49D2-928F-2A9050DB4694}" type="presParOf" srcId="{F44C5EC3-2853-437F-954A-E8DABBF1283C}" destId="{C6276139-9B2C-4EB5-AE46-E25F32C05700}" srcOrd="0" destOrd="0" presId="urn:microsoft.com/office/officeart/2016/7/layout/LinearBlockProcessNumbered"/>
    <dgm:cxn modelId="{6A61E701-B7C5-447E-91EA-B756D03A1530}" type="presParOf" srcId="{F44C5EC3-2853-437F-954A-E8DABBF1283C}" destId="{DD4D2A69-3FEC-422C-A6BF-E36FA65B393E}" srcOrd="1" destOrd="0" presId="urn:microsoft.com/office/officeart/2016/7/layout/LinearBlockProcessNumbered"/>
    <dgm:cxn modelId="{2E7AA05A-DBAC-442E-AFA6-E2118AE80407}" type="presParOf" srcId="{F44C5EC3-2853-437F-954A-E8DABBF1283C}" destId="{CB27C508-90C5-4C85-AAB4-5013D6A6E5AA}" srcOrd="2" destOrd="0" presId="urn:microsoft.com/office/officeart/2016/7/layout/LinearBlockProcessNumbered"/>
    <dgm:cxn modelId="{3C681C2C-3487-4709-8495-6A9A64C909A3}" type="presParOf" srcId="{8EA97F3F-B590-4E7F-9AC1-9A9B066ED64C}" destId="{5C422A6F-61C7-4B09-9BF1-6820AB5C812C}" srcOrd="1" destOrd="0" presId="urn:microsoft.com/office/officeart/2016/7/layout/LinearBlockProcessNumbered"/>
    <dgm:cxn modelId="{999951BD-E172-48DF-B0D0-9E8028C67806}" type="presParOf" srcId="{8EA97F3F-B590-4E7F-9AC1-9A9B066ED64C}" destId="{68E3BD5D-05A0-4570-9773-9F0315B7B88E}" srcOrd="2" destOrd="0" presId="urn:microsoft.com/office/officeart/2016/7/layout/LinearBlockProcessNumbered"/>
    <dgm:cxn modelId="{6C508CF2-4771-4FE7-9E6B-5FD83DF90572}" type="presParOf" srcId="{68E3BD5D-05A0-4570-9773-9F0315B7B88E}" destId="{114F6F24-0E18-48A9-A9D9-7EE227309614}" srcOrd="0" destOrd="0" presId="urn:microsoft.com/office/officeart/2016/7/layout/LinearBlockProcessNumbered"/>
    <dgm:cxn modelId="{84E2202D-09B4-4402-86EB-1761FEE8A430}" type="presParOf" srcId="{68E3BD5D-05A0-4570-9773-9F0315B7B88E}" destId="{EE2558E7-28A8-4FEB-9A71-2EEE868FADEC}" srcOrd="1" destOrd="0" presId="urn:microsoft.com/office/officeart/2016/7/layout/LinearBlockProcessNumbered"/>
    <dgm:cxn modelId="{4953E76F-C9E6-4020-9875-E0E8D94AAA68}" type="presParOf" srcId="{68E3BD5D-05A0-4570-9773-9F0315B7B88E}" destId="{444E61D0-DD4F-4E87-A67C-CDEE4FC631CF}" srcOrd="2" destOrd="0" presId="urn:microsoft.com/office/officeart/2016/7/layout/LinearBlockProcessNumbered"/>
    <dgm:cxn modelId="{2CF6E012-BA75-495A-9C21-92EAE8EE53C8}" type="presParOf" srcId="{8EA97F3F-B590-4E7F-9AC1-9A9B066ED64C}" destId="{E575CBA2-7E9B-4FA4-B800-1C390795DB4B}" srcOrd="3" destOrd="0" presId="urn:microsoft.com/office/officeart/2016/7/layout/LinearBlockProcessNumbered"/>
    <dgm:cxn modelId="{1BC0D658-51AF-4DAC-A6D2-E3000C42D899}" type="presParOf" srcId="{8EA97F3F-B590-4E7F-9AC1-9A9B066ED64C}" destId="{CF91520D-9FB3-4101-A365-73A3C9ECDDDF}" srcOrd="4" destOrd="0" presId="urn:microsoft.com/office/officeart/2016/7/layout/LinearBlockProcessNumbered"/>
    <dgm:cxn modelId="{D4EF0BCB-2F02-4F22-BE14-B6DC5CC7C18A}" type="presParOf" srcId="{CF91520D-9FB3-4101-A365-73A3C9ECDDDF}" destId="{BF84A881-BD10-4CF9-8B97-CCDE56524A1D}" srcOrd="0" destOrd="0" presId="urn:microsoft.com/office/officeart/2016/7/layout/LinearBlockProcessNumbered"/>
    <dgm:cxn modelId="{34047F60-76CB-4DB2-9C0E-FA1527B906B9}" type="presParOf" srcId="{CF91520D-9FB3-4101-A365-73A3C9ECDDDF}" destId="{41B4EDA8-8152-4594-8A6A-0B806B5200A8}" srcOrd="1" destOrd="0" presId="urn:microsoft.com/office/officeart/2016/7/layout/LinearBlockProcessNumbered"/>
    <dgm:cxn modelId="{68A0091D-CFA5-481B-A54A-4E9689926F4E}" type="presParOf" srcId="{CF91520D-9FB3-4101-A365-73A3C9ECDDDF}" destId="{308DFFC6-1937-495E-8AC7-0E2DE14DB9E3}" srcOrd="2" destOrd="0" presId="urn:microsoft.com/office/officeart/2016/7/layout/LinearBlockProcessNumbered"/>
    <dgm:cxn modelId="{7BE3CC6C-2E1B-4667-84FE-36865DD669F2}" type="presParOf" srcId="{8EA97F3F-B590-4E7F-9AC1-9A9B066ED64C}" destId="{CC86F39F-A883-4620-9C11-EA95A43BD211}" srcOrd="5" destOrd="0" presId="urn:microsoft.com/office/officeart/2016/7/layout/LinearBlockProcessNumbered"/>
    <dgm:cxn modelId="{2687CBF5-A634-419B-A4DA-75A7B5C5C7E2}" type="presParOf" srcId="{8EA97F3F-B590-4E7F-9AC1-9A9B066ED64C}" destId="{2963DF28-550F-4842-A44B-612E8C36AD13}" srcOrd="6" destOrd="0" presId="urn:microsoft.com/office/officeart/2016/7/layout/LinearBlockProcessNumbered"/>
    <dgm:cxn modelId="{6FFF756F-8AD6-440E-AF92-F78E5C7F87A5}" type="presParOf" srcId="{2963DF28-550F-4842-A44B-612E8C36AD13}" destId="{E8EF2419-17B6-4862-A9C1-47C247551240}" srcOrd="0" destOrd="0" presId="urn:microsoft.com/office/officeart/2016/7/layout/LinearBlockProcessNumbered"/>
    <dgm:cxn modelId="{22275A5D-4803-4C7D-A8CE-D5EB758C60C9}" type="presParOf" srcId="{2963DF28-550F-4842-A44B-612E8C36AD13}" destId="{CF81DA23-99BE-42FA-A3CD-03120F9046E6}" srcOrd="1" destOrd="0" presId="urn:microsoft.com/office/officeart/2016/7/layout/LinearBlockProcessNumbered"/>
    <dgm:cxn modelId="{FAD67E27-EDFB-4C8B-87BF-2BFC88DF66FF}" type="presParOf" srcId="{2963DF28-550F-4842-A44B-612E8C36AD13}" destId="{236798D4-B076-444B-AB46-FA8BC05624F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409B4-1195-41F8-BF43-1EAD3F9564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8AEFC1-8A4B-4210-B48E-DFB80DEA1B5B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2200" b="1" dirty="0">
              <a:solidFill>
                <a:srgbClr val="2F2F2F"/>
              </a:solidFill>
              <a:latin typeface="Arial"/>
              <a:cs typeface="Arial"/>
            </a:rPr>
            <a:t>Mode and Model used:</a:t>
          </a:r>
          <a:r>
            <a:rPr lang="en-US" sz="2200" dirty="0">
              <a:solidFill>
                <a:srgbClr val="2F2F2F"/>
              </a:solidFill>
              <a:latin typeface="Arial"/>
              <a:cs typeface="Arial"/>
            </a:rPr>
            <a:t> Agent mode and Claude Sonnet 3.5.</a:t>
          </a:r>
        </a:p>
      </dgm:t>
    </dgm:pt>
    <dgm:pt modelId="{CCC3F51B-8FDA-4BAA-AE93-3AF72A7AA911}" type="parTrans" cxnId="{E53F08B0-C4C8-4B0D-90AC-FE0ACA0808A2}">
      <dgm:prSet/>
      <dgm:spPr/>
      <dgm:t>
        <a:bodyPr/>
        <a:lstStyle/>
        <a:p>
          <a:endParaRPr lang="en-US"/>
        </a:p>
      </dgm:t>
    </dgm:pt>
    <dgm:pt modelId="{0239B666-B3DF-4C18-8309-6C5BC06508D6}" type="sibTrans" cxnId="{E53F08B0-C4C8-4B0D-90AC-FE0ACA0808A2}">
      <dgm:prSet/>
      <dgm:spPr/>
      <dgm:t>
        <a:bodyPr/>
        <a:lstStyle/>
        <a:p>
          <a:endParaRPr lang="en-US"/>
        </a:p>
      </dgm:t>
    </dgm:pt>
    <dgm:pt modelId="{3BE0BADD-CBD0-4BE1-906F-BB734280FA2B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2200" dirty="0">
              <a:solidFill>
                <a:srgbClr val="2F2F2F"/>
              </a:solidFill>
              <a:latin typeface="Arial"/>
              <a:cs typeface="Arial"/>
            </a:rPr>
            <a:t>This comes under premium request in GitHub Copilot.</a:t>
          </a:r>
        </a:p>
      </dgm:t>
    </dgm:pt>
    <dgm:pt modelId="{AC29ABC4-A114-439D-AFEC-837618F57030}" type="parTrans" cxnId="{81408590-0635-4F9C-99D8-6DF280876A57}">
      <dgm:prSet/>
      <dgm:spPr/>
      <dgm:t>
        <a:bodyPr/>
        <a:lstStyle/>
        <a:p>
          <a:endParaRPr lang="en-US"/>
        </a:p>
      </dgm:t>
    </dgm:pt>
    <dgm:pt modelId="{97CE3D8E-C60B-43FE-9E9E-B7C047AC7524}" type="sibTrans" cxnId="{81408590-0635-4F9C-99D8-6DF280876A57}">
      <dgm:prSet/>
      <dgm:spPr/>
      <dgm:t>
        <a:bodyPr/>
        <a:lstStyle/>
        <a:p>
          <a:endParaRPr lang="en-US"/>
        </a:p>
      </dgm:t>
    </dgm:pt>
    <dgm:pt modelId="{E5ECDAB8-9410-411E-8376-8844439BA9A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markdown files created are converted into XHTML </a:t>
          </a:r>
          <a:r>
            <a:rPr lang="en-US" dirty="0">
              <a:latin typeface="+mn-lt"/>
              <a:ea typeface="+mn-lt"/>
              <a:cs typeface="+mn-lt"/>
            </a:rPr>
            <a:t>format </a:t>
          </a:r>
          <a:r>
            <a:rPr lang="en-US" dirty="0"/>
            <a:t>, which is the required format for a Confluence page.</a:t>
          </a:r>
        </a:p>
      </dgm:t>
    </dgm:pt>
    <dgm:pt modelId="{AA4FD81D-8FF5-4A83-91C3-7CC49F275655}" type="parTrans" cxnId="{75DB58FE-7991-43F8-B44E-59EFDA4DD63D}">
      <dgm:prSet/>
      <dgm:spPr/>
      <dgm:t>
        <a:bodyPr/>
        <a:lstStyle/>
        <a:p>
          <a:endParaRPr lang="en-US"/>
        </a:p>
      </dgm:t>
    </dgm:pt>
    <dgm:pt modelId="{A4ECF770-5655-4E4C-9161-6A5A56EB633F}" type="sibTrans" cxnId="{75DB58FE-7991-43F8-B44E-59EFDA4DD63D}">
      <dgm:prSet/>
      <dgm:spPr/>
      <dgm:t>
        <a:bodyPr/>
        <a:lstStyle/>
        <a:p>
          <a:endParaRPr lang="en-US"/>
        </a:p>
      </dgm:t>
    </dgm:pt>
    <dgm:pt modelId="{B3E1C157-911E-46F4-B3ED-B9F74CCF7C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mermaid diagrams created will be converted into </a:t>
          </a:r>
          <a:r>
            <a:rPr lang="en-US" dirty="0" err="1"/>
            <a:t>pngs</a:t>
          </a:r>
          <a:r>
            <a:rPr lang="en-US" dirty="0"/>
            <a:t> and attached explicitly to confluence.</a:t>
          </a:r>
        </a:p>
      </dgm:t>
    </dgm:pt>
    <dgm:pt modelId="{FCFBB939-9478-4FFF-A3A2-A4282E308C0C}" type="parTrans" cxnId="{C20CBDF3-4BB2-4F04-9D90-5AC9ECFED6A2}">
      <dgm:prSet/>
      <dgm:spPr/>
      <dgm:t>
        <a:bodyPr/>
        <a:lstStyle/>
        <a:p>
          <a:endParaRPr lang="en-US"/>
        </a:p>
      </dgm:t>
    </dgm:pt>
    <dgm:pt modelId="{5F8A80E7-27C1-4E5E-B54B-E3ACDAAACF8F}" type="sibTrans" cxnId="{C20CBDF3-4BB2-4F04-9D90-5AC9ECFED6A2}">
      <dgm:prSet/>
      <dgm:spPr/>
      <dgm:t>
        <a:bodyPr/>
        <a:lstStyle/>
        <a:p>
          <a:endParaRPr lang="en-US"/>
        </a:p>
      </dgm:t>
    </dgm:pt>
    <dgm:pt modelId="{06260588-9B4C-477A-A64F-AC95FC21DBFF}" type="pres">
      <dgm:prSet presAssocID="{6BE409B4-1195-41F8-BF43-1EAD3F956465}" presName="root" presStyleCnt="0">
        <dgm:presLayoutVars>
          <dgm:dir/>
          <dgm:resizeHandles val="exact"/>
        </dgm:presLayoutVars>
      </dgm:prSet>
      <dgm:spPr/>
    </dgm:pt>
    <dgm:pt modelId="{A0B93318-9955-47AA-B4AB-092125FCF4B4}" type="pres">
      <dgm:prSet presAssocID="{6A8AEFC1-8A4B-4210-B48E-DFB80DEA1B5B}" presName="compNode" presStyleCnt="0"/>
      <dgm:spPr/>
    </dgm:pt>
    <dgm:pt modelId="{0EBFCC55-93D8-4DE2-9238-EF4764A67826}" type="pres">
      <dgm:prSet presAssocID="{6A8AEFC1-8A4B-4210-B48E-DFB80DEA1B5B}" presName="bgRect" presStyleLbl="bgShp" presStyleIdx="0" presStyleCnt="4"/>
      <dgm:spPr/>
    </dgm:pt>
    <dgm:pt modelId="{FAE52E42-FBD7-4A4E-9B0E-D585B7149830}" type="pres">
      <dgm:prSet presAssocID="{6A8AEFC1-8A4B-4210-B48E-DFB80DEA1B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95643779-C36C-494A-B029-D94156D6A8E8}" type="pres">
      <dgm:prSet presAssocID="{6A8AEFC1-8A4B-4210-B48E-DFB80DEA1B5B}" presName="spaceRect" presStyleCnt="0"/>
      <dgm:spPr/>
    </dgm:pt>
    <dgm:pt modelId="{CA5C0959-E849-4D9E-98C0-34883B522DB3}" type="pres">
      <dgm:prSet presAssocID="{6A8AEFC1-8A4B-4210-B48E-DFB80DEA1B5B}" presName="parTx" presStyleLbl="revTx" presStyleIdx="0" presStyleCnt="4">
        <dgm:presLayoutVars>
          <dgm:chMax val="0"/>
          <dgm:chPref val="0"/>
        </dgm:presLayoutVars>
      </dgm:prSet>
      <dgm:spPr/>
    </dgm:pt>
    <dgm:pt modelId="{73670569-FB11-4365-9625-84461E6B94F9}" type="pres">
      <dgm:prSet presAssocID="{0239B666-B3DF-4C18-8309-6C5BC06508D6}" presName="sibTrans" presStyleCnt="0"/>
      <dgm:spPr/>
    </dgm:pt>
    <dgm:pt modelId="{30860FD7-2763-47EA-B659-7BD7163FFE61}" type="pres">
      <dgm:prSet presAssocID="{3BE0BADD-CBD0-4BE1-906F-BB734280FA2B}" presName="compNode" presStyleCnt="0"/>
      <dgm:spPr/>
    </dgm:pt>
    <dgm:pt modelId="{E0565813-B181-4919-92BF-1585AE1704D0}" type="pres">
      <dgm:prSet presAssocID="{3BE0BADD-CBD0-4BE1-906F-BB734280FA2B}" presName="bgRect" presStyleLbl="bgShp" presStyleIdx="1" presStyleCnt="4"/>
      <dgm:spPr/>
    </dgm:pt>
    <dgm:pt modelId="{5DF3FBD0-178F-4BD3-936A-3D72828D4BD1}" type="pres">
      <dgm:prSet presAssocID="{3BE0BADD-CBD0-4BE1-906F-BB734280FA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2AE94AF-65CA-42A4-9F5F-F559F1B9662A}" type="pres">
      <dgm:prSet presAssocID="{3BE0BADD-CBD0-4BE1-906F-BB734280FA2B}" presName="spaceRect" presStyleCnt="0"/>
      <dgm:spPr/>
    </dgm:pt>
    <dgm:pt modelId="{302F2B6B-5E1B-4339-8D2C-703D132427E7}" type="pres">
      <dgm:prSet presAssocID="{3BE0BADD-CBD0-4BE1-906F-BB734280FA2B}" presName="parTx" presStyleLbl="revTx" presStyleIdx="1" presStyleCnt="4">
        <dgm:presLayoutVars>
          <dgm:chMax val="0"/>
          <dgm:chPref val="0"/>
        </dgm:presLayoutVars>
      </dgm:prSet>
      <dgm:spPr/>
    </dgm:pt>
    <dgm:pt modelId="{7B529742-431E-4798-9D1C-B64C355E2FD8}" type="pres">
      <dgm:prSet presAssocID="{97CE3D8E-C60B-43FE-9E9E-B7C047AC7524}" presName="sibTrans" presStyleCnt="0"/>
      <dgm:spPr/>
    </dgm:pt>
    <dgm:pt modelId="{005CDE79-3D13-4542-934A-4526E26129C7}" type="pres">
      <dgm:prSet presAssocID="{E5ECDAB8-9410-411E-8376-8844439BA9A8}" presName="compNode" presStyleCnt="0"/>
      <dgm:spPr/>
    </dgm:pt>
    <dgm:pt modelId="{4D89F5DD-3100-4900-9BE0-BDE9E3C4C813}" type="pres">
      <dgm:prSet presAssocID="{E5ECDAB8-9410-411E-8376-8844439BA9A8}" presName="bgRect" presStyleLbl="bgShp" presStyleIdx="2" presStyleCnt="4"/>
      <dgm:spPr/>
    </dgm:pt>
    <dgm:pt modelId="{3A82373D-6E76-4E89-B943-D3BA54D48543}" type="pres">
      <dgm:prSet presAssocID="{E5ECDAB8-9410-411E-8376-8844439BA9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97E240B8-0A66-4AA9-A3D9-C98F76661D3F}" type="pres">
      <dgm:prSet presAssocID="{E5ECDAB8-9410-411E-8376-8844439BA9A8}" presName="spaceRect" presStyleCnt="0"/>
      <dgm:spPr/>
    </dgm:pt>
    <dgm:pt modelId="{87D31210-247A-47BF-A88A-6C0E2673B378}" type="pres">
      <dgm:prSet presAssocID="{E5ECDAB8-9410-411E-8376-8844439BA9A8}" presName="parTx" presStyleLbl="revTx" presStyleIdx="2" presStyleCnt="4">
        <dgm:presLayoutVars>
          <dgm:chMax val="0"/>
          <dgm:chPref val="0"/>
        </dgm:presLayoutVars>
      </dgm:prSet>
      <dgm:spPr/>
    </dgm:pt>
    <dgm:pt modelId="{D87984D1-6FBD-4DCC-BA37-D1064B40E2CB}" type="pres">
      <dgm:prSet presAssocID="{A4ECF770-5655-4E4C-9161-6A5A56EB633F}" presName="sibTrans" presStyleCnt="0"/>
      <dgm:spPr/>
    </dgm:pt>
    <dgm:pt modelId="{F8D3D773-3570-4AEA-BEF8-E20BB77FBB5B}" type="pres">
      <dgm:prSet presAssocID="{B3E1C157-911E-46F4-B3ED-B9F74CCF7CCA}" presName="compNode" presStyleCnt="0"/>
      <dgm:spPr/>
    </dgm:pt>
    <dgm:pt modelId="{8BA89BC3-B63C-4600-8E88-FE7BC1B6D3C5}" type="pres">
      <dgm:prSet presAssocID="{B3E1C157-911E-46F4-B3ED-B9F74CCF7CCA}" presName="bgRect" presStyleLbl="bgShp" presStyleIdx="3" presStyleCnt="4"/>
      <dgm:spPr/>
    </dgm:pt>
    <dgm:pt modelId="{45B913CD-C749-417C-8501-096DB092BAF3}" type="pres">
      <dgm:prSet presAssocID="{B3E1C157-911E-46F4-B3ED-B9F74CCF7C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2EC18184-A411-4218-A616-4A0D8866D392}" type="pres">
      <dgm:prSet presAssocID="{B3E1C157-911E-46F4-B3ED-B9F74CCF7CCA}" presName="spaceRect" presStyleCnt="0"/>
      <dgm:spPr/>
    </dgm:pt>
    <dgm:pt modelId="{55D71BCF-272E-4497-8D82-9295203F1D4C}" type="pres">
      <dgm:prSet presAssocID="{B3E1C157-911E-46F4-B3ED-B9F74CCF7C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F36D14-EA9D-410E-B604-94FE1B7C4B3F}" type="presOf" srcId="{6BE409B4-1195-41F8-BF43-1EAD3F956465}" destId="{06260588-9B4C-477A-A64F-AC95FC21DBFF}" srcOrd="0" destOrd="0" presId="urn:microsoft.com/office/officeart/2018/2/layout/IconVerticalSolidList"/>
    <dgm:cxn modelId="{60985C17-2E2D-498B-82A0-B60E74C385E1}" type="presOf" srcId="{E5ECDAB8-9410-411E-8376-8844439BA9A8}" destId="{87D31210-247A-47BF-A88A-6C0E2673B378}" srcOrd="0" destOrd="0" presId="urn:microsoft.com/office/officeart/2018/2/layout/IconVerticalSolidList"/>
    <dgm:cxn modelId="{68C2B318-2382-47C4-8E56-DF3C3BF5E0F8}" type="presOf" srcId="{6A8AEFC1-8A4B-4210-B48E-DFB80DEA1B5B}" destId="{CA5C0959-E849-4D9E-98C0-34883B522DB3}" srcOrd="0" destOrd="0" presId="urn:microsoft.com/office/officeart/2018/2/layout/IconVerticalSolidList"/>
    <dgm:cxn modelId="{E74E0F90-8EB7-4BEB-9707-C36C3C8C9367}" type="presOf" srcId="{3BE0BADD-CBD0-4BE1-906F-BB734280FA2B}" destId="{302F2B6B-5E1B-4339-8D2C-703D132427E7}" srcOrd="0" destOrd="0" presId="urn:microsoft.com/office/officeart/2018/2/layout/IconVerticalSolidList"/>
    <dgm:cxn modelId="{81408590-0635-4F9C-99D8-6DF280876A57}" srcId="{6BE409B4-1195-41F8-BF43-1EAD3F956465}" destId="{3BE0BADD-CBD0-4BE1-906F-BB734280FA2B}" srcOrd="1" destOrd="0" parTransId="{AC29ABC4-A114-439D-AFEC-837618F57030}" sibTransId="{97CE3D8E-C60B-43FE-9E9E-B7C047AC7524}"/>
    <dgm:cxn modelId="{605571AA-068C-4DDF-9FF1-6F9C80068D10}" type="presOf" srcId="{B3E1C157-911E-46F4-B3ED-B9F74CCF7CCA}" destId="{55D71BCF-272E-4497-8D82-9295203F1D4C}" srcOrd="0" destOrd="0" presId="urn:microsoft.com/office/officeart/2018/2/layout/IconVerticalSolidList"/>
    <dgm:cxn modelId="{E53F08B0-C4C8-4B0D-90AC-FE0ACA0808A2}" srcId="{6BE409B4-1195-41F8-BF43-1EAD3F956465}" destId="{6A8AEFC1-8A4B-4210-B48E-DFB80DEA1B5B}" srcOrd="0" destOrd="0" parTransId="{CCC3F51B-8FDA-4BAA-AE93-3AF72A7AA911}" sibTransId="{0239B666-B3DF-4C18-8309-6C5BC06508D6}"/>
    <dgm:cxn modelId="{C20CBDF3-4BB2-4F04-9D90-5AC9ECFED6A2}" srcId="{6BE409B4-1195-41F8-BF43-1EAD3F956465}" destId="{B3E1C157-911E-46F4-B3ED-B9F74CCF7CCA}" srcOrd="3" destOrd="0" parTransId="{FCFBB939-9478-4FFF-A3A2-A4282E308C0C}" sibTransId="{5F8A80E7-27C1-4E5E-B54B-E3ACDAAACF8F}"/>
    <dgm:cxn modelId="{75DB58FE-7991-43F8-B44E-59EFDA4DD63D}" srcId="{6BE409B4-1195-41F8-BF43-1EAD3F956465}" destId="{E5ECDAB8-9410-411E-8376-8844439BA9A8}" srcOrd="2" destOrd="0" parTransId="{AA4FD81D-8FF5-4A83-91C3-7CC49F275655}" sibTransId="{A4ECF770-5655-4E4C-9161-6A5A56EB633F}"/>
    <dgm:cxn modelId="{1285B3D3-C1DC-438D-A056-5BF389E01D40}" type="presParOf" srcId="{06260588-9B4C-477A-A64F-AC95FC21DBFF}" destId="{A0B93318-9955-47AA-B4AB-092125FCF4B4}" srcOrd="0" destOrd="0" presId="urn:microsoft.com/office/officeart/2018/2/layout/IconVerticalSolidList"/>
    <dgm:cxn modelId="{5A198706-06EC-4826-9E29-E22ABFE80EAA}" type="presParOf" srcId="{A0B93318-9955-47AA-B4AB-092125FCF4B4}" destId="{0EBFCC55-93D8-4DE2-9238-EF4764A67826}" srcOrd="0" destOrd="0" presId="urn:microsoft.com/office/officeart/2018/2/layout/IconVerticalSolidList"/>
    <dgm:cxn modelId="{20B3F91B-578D-4373-B5AF-E991C0514C68}" type="presParOf" srcId="{A0B93318-9955-47AA-B4AB-092125FCF4B4}" destId="{FAE52E42-FBD7-4A4E-9B0E-D585B7149830}" srcOrd="1" destOrd="0" presId="urn:microsoft.com/office/officeart/2018/2/layout/IconVerticalSolidList"/>
    <dgm:cxn modelId="{C4766421-3596-4AD1-BFA6-2F70DAC5441E}" type="presParOf" srcId="{A0B93318-9955-47AA-B4AB-092125FCF4B4}" destId="{95643779-C36C-494A-B029-D94156D6A8E8}" srcOrd="2" destOrd="0" presId="urn:microsoft.com/office/officeart/2018/2/layout/IconVerticalSolidList"/>
    <dgm:cxn modelId="{E1DE8DA1-6EA4-4F1E-AB16-E41CCBF893EA}" type="presParOf" srcId="{A0B93318-9955-47AA-B4AB-092125FCF4B4}" destId="{CA5C0959-E849-4D9E-98C0-34883B522DB3}" srcOrd="3" destOrd="0" presId="urn:microsoft.com/office/officeart/2018/2/layout/IconVerticalSolidList"/>
    <dgm:cxn modelId="{0A0CAE90-95F3-4583-9F07-8A5A2D6F5396}" type="presParOf" srcId="{06260588-9B4C-477A-A64F-AC95FC21DBFF}" destId="{73670569-FB11-4365-9625-84461E6B94F9}" srcOrd="1" destOrd="0" presId="urn:microsoft.com/office/officeart/2018/2/layout/IconVerticalSolidList"/>
    <dgm:cxn modelId="{DE6EA147-817E-4575-BEB3-A46904265593}" type="presParOf" srcId="{06260588-9B4C-477A-A64F-AC95FC21DBFF}" destId="{30860FD7-2763-47EA-B659-7BD7163FFE61}" srcOrd="2" destOrd="0" presId="urn:microsoft.com/office/officeart/2018/2/layout/IconVerticalSolidList"/>
    <dgm:cxn modelId="{242B660C-0212-4021-83E8-A6D69F070C53}" type="presParOf" srcId="{30860FD7-2763-47EA-B659-7BD7163FFE61}" destId="{E0565813-B181-4919-92BF-1585AE1704D0}" srcOrd="0" destOrd="0" presId="urn:microsoft.com/office/officeart/2018/2/layout/IconVerticalSolidList"/>
    <dgm:cxn modelId="{090BA3C1-2499-459C-AB63-3DDC4D9257B9}" type="presParOf" srcId="{30860FD7-2763-47EA-B659-7BD7163FFE61}" destId="{5DF3FBD0-178F-4BD3-936A-3D72828D4BD1}" srcOrd="1" destOrd="0" presId="urn:microsoft.com/office/officeart/2018/2/layout/IconVerticalSolidList"/>
    <dgm:cxn modelId="{62356E24-F1F8-41CD-AEA2-49E0E3F6DA45}" type="presParOf" srcId="{30860FD7-2763-47EA-B659-7BD7163FFE61}" destId="{F2AE94AF-65CA-42A4-9F5F-F559F1B9662A}" srcOrd="2" destOrd="0" presId="urn:microsoft.com/office/officeart/2018/2/layout/IconVerticalSolidList"/>
    <dgm:cxn modelId="{1E0678A4-1AD4-4999-919F-76D7BF4E602B}" type="presParOf" srcId="{30860FD7-2763-47EA-B659-7BD7163FFE61}" destId="{302F2B6B-5E1B-4339-8D2C-703D132427E7}" srcOrd="3" destOrd="0" presId="urn:microsoft.com/office/officeart/2018/2/layout/IconVerticalSolidList"/>
    <dgm:cxn modelId="{00BB9D09-271D-4DD8-A8E2-289FB0485B2B}" type="presParOf" srcId="{06260588-9B4C-477A-A64F-AC95FC21DBFF}" destId="{7B529742-431E-4798-9D1C-B64C355E2FD8}" srcOrd="3" destOrd="0" presId="urn:microsoft.com/office/officeart/2018/2/layout/IconVerticalSolidList"/>
    <dgm:cxn modelId="{50E776D0-950B-47B5-9E6D-8C454CC92C31}" type="presParOf" srcId="{06260588-9B4C-477A-A64F-AC95FC21DBFF}" destId="{005CDE79-3D13-4542-934A-4526E26129C7}" srcOrd="4" destOrd="0" presId="urn:microsoft.com/office/officeart/2018/2/layout/IconVerticalSolidList"/>
    <dgm:cxn modelId="{FF3A1741-CCED-4292-8F7C-93F61341C779}" type="presParOf" srcId="{005CDE79-3D13-4542-934A-4526E26129C7}" destId="{4D89F5DD-3100-4900-9BE0-BDE9E3C4C813}" srcOrd="0" destOrd="0" presId="urn:microsoft.com/office/officeart/2018/2/layout/IconVerticalSolidList"/>
    <dgm:cxn modelId="{A98E1A02-FDF6-4F1F-B3F1-F88EB4F1C6DD}" type="presParOf" srcId="{005CDE79-3D13-4542-934A-4526E26129C7}" destId="{3A82373D-6E76-4E89-B943-D3BA54D48543}" srcOrd="1" destOrd="0" presId="urn:microsoft.com/office/officeart/2018/2/layout/IconVerticalSolidList"/>
    <dgm:cxn modelId="{043C02E0-BD9B-409B-85A9-2F42DE1B96C7}" type="presParOf" srcId="{005CDE79-3D13-4542-934A-4526E26129C7}" destId="{97E240B8-0A66-4AA9-A3D9-C98F76661D3F}" srcOrd="2" destOrd="0" presId="urn:microsoft.com/office/officeart/2018/2/layout/IconVerticalSolidList"/>
    <dgm:cxn modelId="{AB586E97-03AF-4DBC-B11E-D4C4BE0A9861}" type="presParOf" srcId="{005CDE79-3D13-4542-934A-4526E26129C7}" destId="{87D31210-247A-47BF-A88A-6C0E2673B378}" srcOrd="3" destOrd="0" presId="urn:microsoft.com/office/officeart/2018/2/layout/IconVerticalSolidList"/>
    <dgm:cxn modelId="{98D4DC7D-6396-4A0B-B56F-B58E5490BAC2}" type="presParOf" srcId="{06260588-9B4C-477A-A64F-AC95FC21DBFF}" destId="{D87984D1-6FBD-4DCC-BA37-D1064B40E2CB}" srcOrd="5" destOrd="0" presId="urn:microsoft.com/office/officeart/2018/2/layout/IconVerticalSolidList"/>
    <dgm:cxn modelId="{A1B4BA9F-A331-4315-9A90-152EAE50B4A4}" type="presParOf" srcId="{06260588-9B4C-477A-A64F-AC95FC21DBFF}" destId="{F8D3D773-3570-4AEA-BEF8-E20BB77FBB5B}" srcOrd="6" destOrd="0" presId="urn:microsoft.com/office/officeart/2018/2/layout/IconVerticalSolidList"/>
    <dgm:cxn modelId="{D491DF18-3569-4937-8389-3D02BFB880F7}" type="presParOf" srcId="{F8D3D773-3570-4AEA-BEF8-E20BB77FBB5B}" destId="{8BA89BC3-B63C-4600-8E88-FE7BC1B6D3C5}" srcOrd="0" destOrd="0" presId="urn:microsoft.com/office/officeart/2018/2/layout/IconVerticalSolidList"/>
    <dgm:cxn modelId="{B31C56E9-3C75-4225-A8CA-C149A15BC246}" type="presParOf" srcId="{F8D3D773-3570-4AEA-BEF8-E20BB77FBB5B}" destId="{45B913CD-C749-417C-8501-096DB092BAF3}" srcOrd="1" destOrd="0" presId="urn:microsoft.com/office/officeart/2018/2/layout/IconVerticalSolidList"/>
    <dgm:cxn modelId="{BC35C4BB-D417-43BF-95BE-F46BC0EB2DBB}" type="presParOf" srcId="{F8D3D773-3570-4AEA-BEF8-E20BB77FBB5B}" destId="{2EC18184-A411-4218-A616-4A0D8866D392}" srcOrd="2" destOrd="0" presId="urn:microsoft.com/office/officeart/2018/2/layout/IconVerticalSolidList"/>
    <dgm:cxn modelId="{3D006F93-1A3A-4667-BA19-CD6D37E7A0FC}" type="presParOf" srcId="{F8D3D773-3570-4AEA-BEF8-E20BB77FBB5B}" destId="{55D71BCF-272E-4497-8D82-9295203F1D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3AC564-BE87-4D70-9CC4-60C50C07BB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5AF868-59AF-4816-91C5-909969C5B19E}">
      <dgm:prSet custT="1"/>
      <dgm:spPr/>
      <dgm:t>
        <a:bodyPr/>
        <a:lstStyle/>
        <a:p>
          <a:pPr rtl="0"/>
          <a:r>
            <a:rPr lang="en-US" sz="2000" b="1" dirty="0">
              <a:latin typeface="+mn-lt"/>
              <a:ea typeface="+mn-lt"/>
              <a:cs typeface="+mn-lt"/>
            </a:rPr>
            <a:t>Time Efficiency</a:t>
          </a:r>
          <a:r>
            <a:rPr lang="en-US" sz="2000" dirty="0">
              <a:latin typeface="+mn-lt"/>
              <a:ea typeface="+mn-lt"/>
              <a:cs typeface="+mn-lt"/>
            </a:rPr>
            <a:t> → 50–70% reduction in documentation effort.</a:t>
          </a:r>
        </a:p>
      </dgm:t>
    </dgm:pt>
    <dgm:pt modelId="{34553F46-4EF9-4BDD-BA10-58DA8CF189EC}" type="parTrans" cxnId="{E3FA5958-4158-43A1-99B0-05C00EB2031D}">
      <dgm:prSet/>
      <dgm:spPr/>
      <dgm:t>
        <a:bodyPr/>
        <a:lstStyle/>
        <a:p>
          <a:endParaRPr lang="en-US"/>
        </a:p>
      </dgm:t>
    </dgm:pt>
    <dgm:pt modelId="{7FA1074E-33F1-4B24-A734-332E08C283AD}" type="sibTrans" cxnId="{E3FA5958-4158-43A1-99B0-05C00EB2031D}">
      <dgm:prSet/>
      <dgm:spPr/>
      <dgm:t>
        <a:bodyPr/>
        <a:lstStyle/>
        <a:p>
          <a:endParaRPr lang="en-US"/>
        </a:p>
      </dgm:t>
    </dgm:pt>
    <dgm:pt modelId="{1F3CF429-2A79-47D0-B595-14FEE9298899}">
      <dgm:prSet/>
      <dgm:spPr/>
      <dgm:t>
        <a:bodyPr/>
        <a:lstStyle/>
        <a:p>
          <a:pPr rtl="0"/>
          <a:r>
            <a:rPr lang="en-US" sz="2000" b="1" dirty="0"/>
            <a:t>Accuracy</a:t>
          </a:r>
          <a:r>
            <a:rPr lang="en-US" sz="2000" dirty="0"/>
            <a:t> → </a:t>
          </a:r>
          <a:r>
            <a:rPr lang="en-US" sz="2000" dirty="0">
              <a:latin typeface="+mn-lt"/>
              <a:ea typeface="+mn-lt"/>
              <a:cs typeface="+mn-lt"/>
            </a:rPr>
            <a:t>Ensures accurate  docs due to the consistent prompt.</a:t>
          </a:r>
        </a:p>
      </dgm:t>
    </dgm:pt>
    <dgm:pt modelId="{AE3C3658-9E52-4C05-AEF9-0B602CC3CA3F}" type="parTrans" cxnId="{320AFC06-1980-43B1-ABF9-29D21DA0FA1B}">
      <dgm:prSet/>
      <dgm:spPr/>
      <dgm:t>
        <a:bodyPr/>
        <a:lstStyle/>
        <a:p>
          <a:endParaRPr lang="en-US"/>
        </a:p>
      </dgm:t>
    </dgm:pt>
    <dgm:pt modelId="{D516C7C8-BE82-4A53-9C6B-5F24B4DB27A7}" type="sibTrans" cxnId="{320AFC06-1980-43B1-ABF9-29D21DA0FA1B}">
      <dgm:prSet/>
      <dgm:spPr/>
      <dgm:t>
        <a:bodyPr/>
        <a:lstStyle/>
        <a:p>
          <a:endParaRPr lang="en-US"/>
        </a:p>
      </dgm:t>
    </dgm:pt>
    <dgm:pt modelId="{167CE2B6-DD72-47AF-AC10-92D235D276F6}">
      <dgm:prSet/>
      <dgm:spPr/>
      <dgm:t>
        <a:bodyPr/>
        <a:lstStyle/>
        <a:p>
          <a:r>
            <a:rPr lang="en-US" sz="2000" b="1" dirty="0"/>
            <a:t>Reliability</a:t>
          </a:r>
          <a:r>
            <a:rPr lang="en-US" sz="2000" dirty="0"/>
            <a:t> → Reduces dependency on individuals</a:t>
          </a:r>
          <a:r>
            <a:rPr lang="en-US" sz="2000" dirty="0">
              <a:latin typeface="Segoe UI Black"/>
            </a:rPr>
            <a:t>.</a:t>
          </a:r>
          <a:endParaRPr lang="en-US" sz="2000" dirty="0"/>
        </a:p>
      </dgm:t>
    </dgm:pt>
    <dgm:pt modelId="{FB3CF551-D962-4DC7-B579-3C7E9B2495F6}" type="parTrans" cxnId="{A3056414-C470-4413-AE0A-63CD1AFBB7D7}">
      <dgm:prSet/>
      <dgm:spPr/>
      <dgm:t>
        <a:bodyPr/>
        <a:lstStyle/>
        <a:p>
          <a:endParaRPr lang="en-US"/>
        </a:p>
      </dgm:t>
    </dgm:pt>
    <dgm:pt modelId="{CBF5D83E-9D9B-4EF6-A84D-112B19740872}" type="sibTrans" cxnId="{A3056414-C470-4413-AE0A-63CD1AFBB7D7}">
      <dgm:prSet/>
      <dgm:spPr/>
      <dgm:t>
        <a:bodyPr/>
        <a:lstStyle/>
        <a:p>
          <a:endParaRPr lang="en-US"/>
        </a:p>
      </dgm:t>
    </dgm:pt>
    <dgm:pt modelId="{8A7BC2EA-2535-438F-9AE4-72826493DE12}">
      <dgm:prSet/>
      <dgm:spPr/>
      <dgm:t>
        <a:bodyPr/>
        <a:lstStyle/>
        <a:p>
          <a:r>
            <a:rPr lang="en-US" sz="2000" b="1" dirty="0"/>
            <a:t>Productivity</a:t>
          </a:r>
          <a:r>
            <a:rPr lang="en-US" sz="2000" dirty="0"/>
            <a:t> → Speeds up onboarding and development</a:t>
          </a:r>
          <a:r>
            <a:rPr lang="en-US" sz="2000" dirty="0">
              <a:latin typeface="Segoe UI Black"/>
            </a:rPr>
            <a:t>.</a:t>
          </a:r>
          <a:endParaRPr lang="en-US" sz="2000" dirty="0"/>
        </a:p>
      </dgm:t>
    </dgm:pt>
    <dgm:pt modelId="{E577EA9D-5DC3-400E-98C6-66BEC2252693}" type="parTrans" cxnId="{CB85ABF5-61E0-4154-BB16-757533872B9C}">
      <dgm:prSet/>
      <dgm:spPr/>
      <dgm:t>
        <a:bodyPr/>
        <a:lstStyle/>
        <a:p>
          <a:endParaRPr lang="en-US"/>
        </a:p>
      </dgm:t>
    </dgm:pt>
    <dgm:pt modelId="{1C5B345F-216D-4773-AC02-A317EFE7C0F9}" type="sibTrans" cxnId="{CB85ABF5-61E0-4154-BB16-757533872B9C}">
      <dgm:prSet/>
      <dgm:spPr/>
      <dgm:t>
        <a:bodyPr/>
        <a:lstStyle/>
        <a:p>
          <a:endParaRPr lang="en-US"/>
        </a:p>
      </dgm:t>
    </dgm:pt>
    <dgm:pt modelId="{2137E3AC-4536-47D4-9BB4-1E9F8B97F3B5}" type="pres">
      <dgm:prSet presAssocID="{8D3AC564-BE87-4D70-9CC4-60C50C07BB82}" presName="root" presStyleCnt="0">
        <dgm:presLayoutVars>
          <dgm:dir/>
          <dgm:resizeHandles val="exact"/>
        </dgm:presLayoutVars>
      </dgm:prSet>
      <dgm:spPr/>
    </dgm:pt>
    <dgm:pt modelId="{F8A8AB55-3206-44B7-8700-740496E5A3EF}" type="pres">
      <dgm:prSet presAssocID="{9C5AF868-59AF-4816-91C5-909969C5B19E}" presName="compNode" presStyleCnt="0"/>
      <dgm:spPr/>
    </dgm:pt>
    <dgm:pt modelId="{6A806E21-1213-4ED8-B263-39F5A2ED9A60}" type="pres">
      <dgm:prSet presAssocID="{9C5AF868-59AF-4816-91C5-909969C5B1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BB18B0A-DD72-4752-B3F2-FD0E14A63EBA}" type="pres">
      <dgm:prSet presAssocID="{9C5AF868-59AF-4816-91C5-909969C5B19E}" presName="spaceRect" presStyleCnt="0"/>
      <dgm:spPr/>
    </dgm:pt>
    <dgm:pt modelId="{78EFAD9B-805F-41C9-A023-8FD00749ADF8}" type="pres">
      <dgm:prSet presAssocID="{9C5AF868-59AF-4816-91C5-909969C5B19E}" presName="textRect" presStyleLbl="revTx" presStyleIdx="0" presStyleCnt="4">
        <dgm:presLayoutVars>
          <dgm:chMax val="1"/>
          <dgm:chPref val="1"/>
        </dgm:presLayoutVars>
      </dgm:prSet>
      <dgm:spPr/>
    </dgm:pt>
    <dgm:pt modelId="{453F4CC9-1D5B-4938-93F8-43E1ADF50CDD}" type="pres">
      <dgm:prSet presAssocID="{7FA1074E-33F1-4B24-A734-332E08C283AD}" presName="sibTrans" presStyleCnt="0"/>
      <dgm:spPr/>
    </dgm:pt>
    <dgm:pt modelId="{8B01D98E-F1EA-4115-924C-B1559B540E5C}" type="pres">
      <dgm:prSet presAssocID="{1F3CF429-2A79-47D0-B595-14FEE9298899}" presName="compNode" presStyleCnt="0"/>
      <dgm:spPr/>
    </dgm:pt>
    <dgm:pt modelId="{EEC33811-40B4-4118-9FBD-2363C4A4EC1C}" type="pres">
      <dgm:prSet presAssocID="{1F3CF429-2A79-47D0-B595-14FEE92988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422036B-6538-4027-B7B3-2036FB92F688}" type="pres">
      <dgm:prSet presAssocID="{1F3CF429-2A79-47D0-B595-14FEE9298899}" presName="spaceRect" presStyleCnt="0"/>
      <dgm:spPr/>
    </dgm:pt>
    <dgm:pt modelId="{8E0075AE-4819-44B9-8552-2A46220DAC4D}" type="pres">
      <dgm:prSet presAssocID="{1F3CF429-2A79-47D0-B595-14FEE9298899}" presName="textRect" presStyleLbl="revTx" presStyleIdx="1" presStyleCnt="4">
        <dgm:presLayoutVars>
          <dgm:chMax val="1"/>
          <dgm:chPref val="1"/>
        </dgm:presLayoutVars>
      </dgm:prSet>
      <dgm:spPr/>
    </dgm:pt>
    <dgm:pt modelId="{4350DFAD-98CA-4895-8F2D-9CE3E40C1993}" type="pres">
      <dgm:prSet presAssocID="{D516C7C8-BE82-4A53-9C6B-5F24B4DB27A7}" presName="sibTrans" presStyleCnt="0"/>
      <dgm:spPr/>
    </dgm:pt>
    <dgm:pt modelId="{11C8B829-E1DC-4868-B6E5-06013A27A2E0}" type="pres">
      <dgm:prSet presAssocID="{167CE2B6-DD72-47AF-AC10-92D235D276F6}" presName="compNode" presStyleCnt="0"/>
      <dgm:spPr/>
    </dgm:pt>
    <dgm:pt modelId="{CA4859DA-324E-4774-A732-6B8E4AF1A695}" type="pres">
      <dgm:prSet presAssocID="{167CE2B6-DD72-47AF-AC10-92D235D276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56C5CC-8052-49D2-A5BC-B43144CC6B28}" type="pres">
      <dgm:prSet presAssocID="{167CE2B6-DD72-47AF-AC10-92D235D276F6}" presName="spaceRect" presStyleCnt="0"/>
      <dgm:spPr/>
    </dgm:pt>
    <dgm:pt modelId="{0B07C852-10BF-4A3A-B151-8F3B2BF0DF67}" type="pres">
      <dgm:prSet presAssocID="{167CE2B6-DD72-47AF-AC10-92D235D276F6}" presName="textRect" presStyleLbl="revTx" presStyleIdx="2" presStyleCnt="4">
        <dgm:presLayoutVars>
          <dgm:chMax val="1"/>
          <dgm:chPref val="1"/>
        </dgm:presLayoutVars>
      </dgm:prSet>
      <dgm:spPr/>
    </dgm:pt>
    <dgm:pt modelId="{C7AD1A2F-D65A-4F72-8AC4-61F27A26A375}" type="pres">
      <dgm:prSet presAssocID="{CBF5D83E-9D9B-4EF6-A84D-112B19740872}" presName="sibTrans" presStyleCnt="0"/>
      <dgm:spPr/>
    </dgm:pt>
    <dgm:pt modelId="{6BB78EDB-4EC6-4016-B1D1-1002797C357E}" type="pres">
      <dgm:prSet presAssocID="{8A7BC2EA-2535-438F-9AE4-72826493DE12}" presName="compNode" presStyleCnt="0"/>
      <dgm:spPr/>
    </dgm:pt>
    <dgm:pt modelId="{091729BD-7F22-4483-A9E2-09942C1591C0}" type="pres">
      <dgm:prSet presAssocID="{8A7BC2EA-2535-438F-9AE4-72826493DE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93D6271-D184-4FFC-8216-942342572B49}" type="pres">
      <dgm:prSet presAssocID="{8A7BC2EA-2535-438F-9AE4-72826493DE12}" presName="spaceRect" presStyleCnt="0"/>
      <dgm:spPr/>
    </dgm:pt>
    <dgm:pt modelId="{6F3437B5-65EB-4402-B1E0-469F74282E9C}" type="pres">
      <dgm:prSet presAssocID="{8A7BC2EA-2535-438F-9AE4-72826493DE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0AFC06-1980-43B1-ABF9-29D21DA0FA1B}" srcId="{8D3AC564-BE87-4D70-9CC4-60C50C07BB82}" destId="{1F3CF429-2A79-47D0-B595-14FEE9298899}" srcOrd="1" destOrd="0" parTransId="{AE3C3658-9E52-4C05-AEF9-0B602CC3CA3F}" sibTransId="{D516C7C8-BE82-4A53-9C6B-5F24B4DB27A7}"/>
    <dgm:cxn modelId="{A3056414-C470-4413-AE0A-63CD1AFBB7D7}" srcId="{8D3AC564-BE87-4D70-9CC4-60C50C07BB82}" destId="{167CE2B6-DD72-47AF-AC10-92D235D276F6}" srcOrd="2" destOrd="0" parTransId="{FB3CF551-D962-4DC7-B579-3C7E9B2495F6}" sibTransId="{CBF5D83E-9D9B-4EF6-A84D-112B19740872}"/>
    <dgm:cxn modelId="{80B5B52D-1708-4375-94A3-AFE730FBBED6}" type="presOf" srcId="{1F3CF429-2A79-47D0-B595-14FEE9298899}" destId="{8E0075AE-4819-44B9-8552-2A46220DAC4D}" srcOrd="0" destOrd="0" presId="urn:microsoft.com/office/officeart/2018/2/layout/IconLabelList"/>
    <dgm:cxn modelId="{3C1EFA4E-B500-4BA7-ADC0-8C647F2EB008}" type="presOf" srcId="{167CE2B6-DD72-47AF-AC10-92D235D276F6}" destId="{0B07C852-10BF-4A3A-B151-8F3B2BF0DF67}" srcOrd="0" destOrd="0" presId="urn:microsoft.com/office/officeart/2018/2/layout/IconLabelList"/>
    <dgm:cxn modelId="{E3FA5958-4158-43A1-99B0-05C00EB2031D}" srcId="{8D3AC564-BE87-4D70-9CC4-60C50C07BB82}" destId="{9C5AF868-59AF-4816-91C5-909969C5B19E}" srcOrd="0" destOrd="0" parTransId="{34553F46-4EF9-4BDD-BA10-58DA8CF189EC}" sibTransId="{7FA1074E-33F1-4B24-A734-332E08C283AD}"/>
    <dgm:cxn modelId="{1DCB8D85-1945-47D5-AA7E-5FA010EBC6BA}" type="presOf" srcId="{9C5AF868-59AF-4816-91C5-909969C5B19E}" destId="{78EFAD9B-805F-41C9-A023-8FD00749ADF8}" srcOrd="0" destOrd="0" presId="urn:microsoft.com/office/officeart/2018/2/layout/IconLabelList"/>
    <dgm:cxn modelId="{42BE81AF-0D4E-42E1-8C54-23B1D62B068F}" type="presOf" srcId="{8D3AC564-BE87-4D70-9CC4-60C50C07BB82}" destId="{2137E3AC-4536-47D4-9BB4-1E9F8B97F3B5}" srcOrd="0" destOrd="0" presId="urn:microsoft.com/office/officeart/2018/2/layout/IconLabelList"/>
    <dgm:cxn modelId="{F615E2BD-74D0-4C2C-952A-F8AAB5554570}" type="presOf" srcId="{8A7BC2EA-2535-438F-9AE4-72826493DE12}" destId="{6F3437B5-65EB-4402-B1E0-469F74282E9C}" srcOrd="0" destOrd="0" presId="urn:microsoft.com/office/officeart/2018/2/layout/IconLabelList"/>
    <dgm:cxn modelId="{CB85ABF5-61E0-4154-BB16-757533872B9C}" srcId="{8D3AC564-BE87-4D70-9CC4-60C50C07BB82}" destId="{8A7BC2EA-2535-438F-9AE4-72826493DE12}" srcOrd="3" destOrd="0" parTransId="{E577EA9D-5DC3-400E-98C6-66BEC2252693}" sibTransId="{1C5B345F-216D-4773-AC02-A317EFE7C0F9}"/>
    <dgm:cxn modelId="{91CADCCF-7C56-4EE0-9CFF-6583614BF481}" type="presParOf" srcId="{2137E3AC-4536-47D4-9BB4-1E9F8B97F3B5}" destId="{F8A8AB55-3206-44B7-8700-740496E5A3EF}" srcOrd="0" destOrd="0" presId="urn:microsoft.com/office/officeart/2018/2/layout/IconLabelList"/>
    <dgm:cxn modelId="{0A2BB523-9750-4249-ABCF-DED6E13739FD}" type="presParOf" srcId="{F8A8AB55-3206-44B7-8700-740496E5A3EF}" destId="{6A806E21-1213-4ED8-B263-39F5A2ED9A60}" srcOrd="0" destOrd="0" presId="urn:microsoft.com/office/officeart/2018/2/layout/IconLabelList"/>
    <dgm:cxn modelId="{708AB1EB-76CC-490C-97AE-F9AC45E425AC}" type="presParOf" srcId="{F8A8AB55-3206-44B7-8700-740496E5A3EF}" destId="{CBB18B0A-DD72-4752-B3F2-FD0E14A63EBA}" srcOrd="1" destOrd="0" presId="urn:microsoft.com/office/officeart/2018/2/layout/IconLabelList"/>
    <dgm:cxn modelId="{FCBB03DA-ABF5-4DE4-AFED-89F2CDF9E37C}" type="presParOf" srcId="{F8A8AB55-3206-44B7-8700-740496E5A3EF}" destId="{78EFAD9B-805F-41C9-A023-8FD00749ADF8}" srcOrd="2" destOrd="0" presId="urn:microsoft.com/office/officeart/2018/2/layout/IconLabelList"/>
    <dgm:cxn modelId="{43EF87EA-2332-41F2-B218-A1B0D01AB9EA}" type="presParOf" srcId="{2137E3AC-4536-47D4-9BB4-1E9F8B97F3B5}" destId="{453F4CC9-1D5B-4938-93F8-43E1ADF50CDD}" srcOrd="1" destOrd="0" presId="urn:microsoft.com/office/officeart/2018/2/layout/IconLabelList"/>
    <dgm:cxn modelId="{71C54635-1DDA-402C-809D-A90CF3CF6051}" type="presParOf" srcId="{2137E3AC-4536-47D4-9BB4-1E9F8B97F3B5}" destId="{8B01D98E-F1EA-4115-924C-B1559B540E5C}" srcOrd="2" destOrd="0" presId="urn:microsoft.com/office/officeart/2018/2/layout/IconLabelList"/>
    <dgm:cxn modelId="{E515CB66-0543-4BC0-8C99-1FDA69D61191}" type="presParOf" srcId="{8B01D98E-F1EA-4115-924C-B1559B540E5C}" destId="{EEC33811-40B4-4118-9FBD-2363C4A4EC1C}" srcOrd="0" destOrd="0" presId="urn:microsoft.com/office/officeart/2018/2/layout/IconLabelList"/>
    <dgm:cxn modelId="{B4C0AA59-7913-4CAD-88C2-B8185AD4D06B}" type="presParOf" srcId="{8B01D98E-F1EA-4115-924C-B1559B540E5C}" destId="{F422036B-6538-4027-B7B3-2036FB92F688}" srcOrd="1" destOrd="0" presId="urn:microsoft.com/office/officeart/2018/2/layout/IconLabelList"/>
    <dgm:cxn modelId="{FF232A4D-1559-409A-AD36-98CFA8FDF4CE}" type="presParOf" srcId="{8B01D98E-F1EA-4115-924C-B1559B540E5C}" destId="{8E0075AE-4819-44B9-8552-2A46220DAC4D}" srcOrd="2" destOrd="0" presId="urn:microsoft.com/office/officeart/2018/2/layout/IconLabelList"/>
    <dgm:cxn modelId="{889425CE-2C0F-4A16-A692-4DFD910F65DA}" type="presParOf" srcId="{2137E3AC-4536-47D4-9BB4-1E9F8B97F3B5}" destId="{4350DFAD-98CA-4895-8F2D-9CE3E40C1993}" srcOrd="3" destOrd="0" presId="urn:microsoft.com/office/officeart/2018/2/layout/IconLabelList"/>
    <dgm:cxn modelId="{A575DD63-DB35-41CB-A08D-811CB9EF0B9F}" type="presParOf" srcId="{2137E3AC-4536-47D4-9BB4-1E9F8B97F3B5}" destId="{11C8B829-E1DC-4868-B6E5-06013A27A2E0}" srcOrd="4" destOrd="0" presId="urn:microsoft.com/office/officeart/2018/2/layout/IconLabelList"/>
    <dgm:cxn modelId="{436EE96B-253B-4297-966E-1147A14359AA}" type="presParOf" srcId="{11C8B829-E1DC-4868-B6E5-06013A27A2E0}" destId="{CA4859DA-324E-4774-A732-6B8E4AF1A695}" srcOrd="0" destOrd="0" presId="urn:microsoft.com/office/officeart/2018/2/layout/IconLabelList"/>
    <dgm:cxn modelId="{F021A8AC-CAFE-4868-808C-8FDBCF3CE8C6}" type="presParOf" srcId="{11C8B829-E1DC-4868-B6E5-06013A27A2E0}" destId="{3956C5CC-8052-49D2-A5BC-B43144CC6B28}" srcOrd="1" destOrd="0" presId="urn:microsoft.com/office/officeart/2018/2/layout/IconLabelList"/>
    <dgm:cxn modelId="{C720CF3C-B9D7-49A5-9F68-D5D78E1ED2FD}" type="presParOf" srcId="{11C8B829-E1DC-4868-B6E5-06013A27A2E0}" destId="{0B07C852-10BF-4A3A-B151-8F3B2BF0DF67}" srcOrd="2" destOrd="0" presId="urn:microsoft.com/office/officeart/2018/2/layout/IconLabelList"/>
    <dgm:cxn modelId="{0AF30B6B-3D00-4399-87EB-276600DDF1EC}" type="presParOf" srcId="{2137E3AC-4536-47D4-9BB4-1E9F8B97F3B5}" destId="{C7AD1A2F-D65A-4F72-8AC4-61F27A26A375}" srcOrd="5" destOrd="0" presId="urn:microsoft.com/office/officeart/2018/2/layout/IconLabelList"/>
    <dgm:cxn modelId="{B9C81A94-BD6E-446A-8FC1-68AADE4BA425}" type="presParOf" srcId="{2137E3AC-4536-47D4-9BB4-1E9F8B97F3B5}" destId="{6BB78EDB-4EC6-4016-B1D1-1002797C357E}" srcOrd="6" destOrd="0" presId="urn:microsoft.com/office/officeart/2018/2/layout/IconLabelList"/>
    <dgm:cxn modelId="{27995841-F2A4-4F52-B53C-1F3AC9A9A54F}" type="presParOf" srcId="{6BB78EDB-4EC6-4016-B1D1-1002797C357E}" destId="{091729BD-7F22-4483-A9E2-09942C1591C0}" srcOrd="0" destOrd="0" presId="urn:microsoft.com/office/officeart/2018/2/layout/IconLabelList"/>
    <dgm:cxn modelId="{98EC54AA-CE9C-463E-8A2E-9D9185211791}" type="presParOf" srcId="{6BB78EDB-4EC6-4016-B1D1-1002797C357E}" destId="{093D6271-D184-4FFC-8216-942342572B49}" srcOrd="1" destOrd="0" presId="urn:microsoft.com/office/officeart/2018/2/layout/IconLabelList"/>
    <dgm:cxn modelId="{65CC3FEA-69E2-4E65-8E25-F1F766B12096}" type="presParOf" srcId="{6BB78EDB-4EC6-4016-B1D1-1002797C357E}" destId="{6F3437B5-65EB-4402-B1E0-469F74282E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E409B4-1195-41F8-BF43-1EAD3F9564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8AEFC1-8A4B-4210-B48E-DFB80DEA1B5B}">
      <dgm:prSet/>
      <dgm:spPr/>
      <dgm:t>
        <a:bodyPr/>
        <a:lstStyle/>
        <a:p>
          <a:r>
            <a:rPr lang="en-US" b="1" dirty="0"/>
            <a:t>Model used:</a:t>
          </a:r>
          <a:r>
            <a:rPr lang="en-US" dirty="0"/>
            <a:t> Llama-4-Scout-17B-16E-Instruct</a:t>
          </a:r>
        </a:p>
      </dgm:t>
    </dgm:pt>
    <dgm:pt modelId="{CCC3F51B-8FDA-4BAA-AE93-3AF72A7AA911}" type="parTrans" cxnId="{E53F08B0-C4C8-4B0D-90AC-FE0ACA0808A2}">
      <dgm:prSet/>
      <dgm:spPr/>
      <dgm:t>
        <a:bodyPr/>
        <a:lstStyle/>
        <a:p>
          <a:endParaRPr lang="en-US"/>
        </a:p>
      </dgm:t>
    </dgm:pt>
    <dgm:pt modelId="{0239B666-B3DF-4C18-8309-6C5BC06508D6}" type="sibTrans" cxnId="{E53F08B0-C4C8-4B0D-90AC-FE0ACA0808A2}">
      <dgm:prSet/>
      <dgm:spPr/>
      <dgm:t>
        <a:bodyPr/>
        <a:lstStyle/>
        <a:p>
          <a:endParaRPr lang="en-US"/>
        </a:p>
      </dgm:t>
    </dgm:pt>
    <dgm:pt modelId="{3BE0BADD-CBD0-4BE1-906F-BB734280FA2B}">
      <dgm:prSet/>
      <dgm:spPr/>
      <dgm:t>
        <a:bodyPr/>
        <a:lstStyle/>
        <a:p>
          <a:r>
            <a:rPr lang="en-US" dirty="0"/>
            <a:t>Metadata sent over to LLM will be in Json format.</a:t>
          </a:r>
        </a:p>
      </dgm:t>
    </dgm:pt>
    <dgm:pt modelId="{AC29ABC4-A114-439D-AFEC-837618F57030}" type="parTrans" cxnId="{81408590-0635-4F9C-99D8-6DF280876A57}">
      <dgm:prSet/>
      <dgm:spPr/>
      <dgm:t>
        <a:bodyPr/>
        <a:lstStyle/>
        <a:p>
          <a:endParaRPr lang="en-US"/>
        </a:p>
      </dgm:t>
    </dgm:pt>
    <dgm:pt modelId="{97CE3D8E-C60B-43FE-9E9E-B7C047AC7524}" type="sibTrans" cxnId="{81408590-0635-4F9C-99D8-6DF280876A57}">
      <dgm:prSet/>
      <dgm:spPr/>
      <dgm:t>
        <a:bodyPr/>
        <a:lstStyle/>
        <a:p>
          <a:endParaRPr lang="en-US"/>
        </a:p>
      </dgm:t>
    </dgm:pt>
    <dgm:pt modelId="{E5ECDAB8-9410-411E-8376-8844439BA9A8}">
      <dgm:prSet/>
      <dgm:spPr/>
      <dgm:t>
        <a:bodyPr/>
        <a:lstStyle/>
        <a:p>
          <a:pPr rtl="0"/>
          <a:r>
            <a:rPr lang="en-US" dirty="0">
              <a:latin typeface="+mn-lt"/>
              <a:ea typeface="+mn-lt"/>
              <a:cs typeface="+mn-lt"/>
            </a:rPr>
            <a:t>The </a:t>
          </a:r>
          <a:r>
            <a:rPr lang="en-US" b="1" dirty="0">
              <a:latin typeface="+mn-lt"/>
              <a:ea typeface="+mn-lt"/>
              <a:cs typeface="+mn-lt"/>
            </a:rPr>
            <a:t>MD files</a:t>
          </a:r>
          <a:r>
            <a:rPr lang="en-US" dirty="0">
              <a:latin typeface="+mn-lt"/>
              <a:ea typeface="+mn-lt"/>
              <a:cs typeface="+mn-lt"/>
            </a:rPr>
            <a:t> created are converted into </a:t>
          </a:r>
          <a:r>
            <a:rPr lang="en-US" b="1" dirty="0">
              <a:latin typeface="+mn-lt"/>
              <a:ea typeface="+mn-lt"/>
              <a:cs typeface="+mn-lt"/>
            </a:rPr>
            <a:t>XHTML </a:t>
          </a:r>
          <a:r>
            <a:rPr lang="en-US" dirty="0">
              <a:latin typeface="+mn-lt"/>
              <a:ea typeface="Calibri"/>
              <a:cs typeface="Calibri"/>
            </a:rPr>
            <a:t>format</a:t>
          </a:r>
          <a:r>
            <a:rPr lang="en-US" dirty="0">
              <a:latin typeface="+mn-lt"/>
              <a:ea typeface="+mn-lt"/>
              <a:cs typeface="+mn-lt"/>
            </a:rPr>
            <a:t>, which is the required format for a Confluence page.</a:t>
          </a:r>
        </a:p>
      </dgm:t>
    </dgm:pt>
    <dgm:pt modelId="{AA4FD81D-8FF5-4A83-91C3-7CC49F275655}" type="parTrans" cxnId="{75DB58FE-7991-43F8-B44E-59EFDA4DD63D}">
      <dgm:prSet/>
      <dgm:spPr/>
      <dgm:t>
        <a:bodyPr/>
        <a:lstStyle/>
        <a:p>
          <a:endParaRPr lang="en-US"/>
        </a:p>
      </dgm:t>
    </dgm:pt>
    <dgm:pt modelId="{A4ECF770-5655-4E4C-9161-6A5A56EB633F}" type="sibTrans" cxnId="{75DB58FE-7991-43F8-B44E-59EFDA4DD63D}">
      <dgm:prSet/>
      <dgm:spPr/>
      <dgm:t>
        <a:bodyPr/>
        <a:lstStyle/>
        <a:p>
          <a:endParaRPr lang="en-US"/>
        </a:p>
      </dgm:t>
    </dgm:pt>
    <dgm:pt modelId="{B3E1C157-911E-46F4-B3ED-B9F74CCF7CCA}">
      <dgm:prSet/>
      <dgm:spPr/>
      <dgm:t>
        <a:bodyPr/>
        <a:lstStyle/>
        <a:p>
          <a:r>
            <a:rPr lang="en-US" dirty="0">
              <a:latin typeface="+mn-lt"/>
              <a:ea typeface="+mn-lt"/>
              <a:cs typeface="+mn-lt"/>
            </a:rPr>
            <a:t>The </a:t>
          </a:r>
          <a:r>
            <a:rPr lang="en-US" b="1" dirty="0">
              <a:latin typeface="+mn-lt"/>
              <a:ea typeface="+mn-lt"/>
              <a:cs typeface="+mn-lt"/>
            </a:rPr>
            <a:t>mermaid diagrams</a:t>
          </a:r>
          <a:r>
            <a:rPr lang="en-US" dirty="0">
              <a:latin typeface="+mn-lt"/>
              <a:ea typeface="+mn-lt"/>
              <a:cs typeface="+mn-lt"/>
            </a:rPr>
            <a:t> created will be converted into Pngs and attached explicitly to confluence.</a:t>
          </a:r>
        </a:p>
      </dgm:t>
    </dgm:pt>
    <dgm:pt modelId="{FCFBB939-9478-4FFF-A3A2-A4282E308C0C}" type="parTrans" cxnId="{C20CBDF3-4BB2-4F04-9D90-5AC9ECFED6A2}">
      <dgm:prSet/>
      <dgm:spPr/>
      <dgm:t>
        <a:bodyPr/>
        <a:lstStyle/>
        <a:p>
          <a:endParaRPr lang="en-US"/>
        </a:p>
      </dgm:t>
    </dgm:pt>
    <dgm:pt modelId="{5F8A80E7-27C1-4E5E-B54B-E3ACDAAACF8F}" type="sibTrans" cxnId="{C20CBDF3-4BB2-4F04-9D90-5AC9ECFED6A2}">
      <dgm:prSet/>
      <dgm:spPr/>
      <dgm:t>
        <a:bodyPr/>
        <a:lstStyle/>
        <a:p>
          <a:endParaRPr lang="en-US"/>
        </a:p>
      </dgm:t>
    </dgm:pt>
    <dgm:pt modelId="{06260588-9B4C-477A-A64F-AC95FC21DBFF}" type="pres">
      <dgm:prSet presAssocID="{6BE409B4-1195-41F8-BF43-1EAD3F956465}" presName="root" presStyleCnt="0">
        <dgm:presLayoutVars>
          <dgm:dir/>
          <dgm:resizeHandles val="exact"/>
        </dgm:presLayoutVars>
      </dgm:prSet>
      <dgm:spPr/>
    </dgm:pt>
    <dgm:pt modelId="{A0B93318-9955-47AA-B4AB-092125FCF4B4}" type="pres">
      <dgm:prSet presAssocID="{6A8AEFC1-8A4B-4210-B48E-DFB80DEA1B5B}" presName="compNode" presStyleCnt="0"/>
      <dgm:spPr/>
    </dgm:pt>
    <dgm:pt modelId="{0EBFCC55-93D8-4DE2-9238-EF4764A67826}" type="pres">
      <dgm:prSet presAssocID="{6A8AEFC1-8A4B-4210-B48E-DFB80DEA1B5B}" presName="bgRect" presStyleLbl="bgShp" presStyleIdx="0" presStyleCnt="4"/>
      <dgm:spPr/>
    </dgm:pt>
    <dgm:pt modelId="{FAE52E42-FBD7-4A4E-9B0E-D585B7149830}" type="pres">
      <dgm:prSet presAssocID="{6A8AEFC1-8A4B-4210-B48E-DFB80DEA1B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95643779-C36C-494A-B029-D94156D6A8E8}" type="pres">
      <dgm:prSet presAssocID="{6A8AEFC1-8A4B-4210-B48E-DFB80DEA1B5B}" presName="spaceRect" presStyleCnt="0"/>
      <dgm:spPr/>
    </dgm:pt>
    <dgm:pt modelId="{CA5C0959-E849-4D9E-98C0-34883B522DB3}" type="pres">
      <dgm:prSet presAssocID="{6A8AEFC1-8A4B-4210-B48E-DFB80DEA1B5B}" presName="parTx" presStyleLbl="revTx" presStyleIdx="0" presStyleCnt="4">
        <dgm:presLayoutVars>
          <dgm:chMax val="0"/>
          <dgm:chPref val="0"/>
        </dgm:presLayoutVars>
      </dgm:prSet>
      <dgm:spPr/>
    </dgm:pt>
    <dgm:pt modelId="{73670569-FB11-4365-9625-84461E6B94F9}" type="pres">
      <dgm:prSet presAssocID="{0239B666-B3DF-4C18-8309-6C5BC06508D6}" presName="sibTrans" presStyleCnt="0"/>
      <dgm:spPr/>
    </dgm:pt>
    <dgm:pt modelId="{30860FD7-2763-47EA-B659-7BD7163FFE61}" type="pres">
      <dgm:prSet presAssocID="{3BE0BADD-CBD0-4BE1-906F-BB734280FA2B}" presName="compNode" presStyleCnt="0"/>
      <dgm:spPr/>
    </dgm:pt>
    <dgm:pt modelId="{E0565813-B181-4919-92BF-1585AE1704D0}" type="pres">
      <dgm:prSet presAssocID="{3BE0BADD-CBD0-4BE1-906F-BB734280FA2B}" presName="bgRect" presStyleLbl="bgShp" presStyleIdx="1" presStyleCnt="4"/>
      <dgm:spPr/>
    </dgm:pt>
    <dgm:pt modelId="{5DF3FBD0-178F-4BD3-936A-3D72828D4BD1}" type="pres">
      <dgm:prSet presAssocID="{3BE0BADD-CBD0-4BE1-906F-BB734280FA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2AE94AF-65CA-42A4-9F5F-F559F1B9662A}" type="pres">
      <dgm:prSet presAssocID="{3BE0BADD-CBD0-4BE1-906F-BB734280FA2B}" presName="spaceRect" presStyleCnt="0"/>
      <dgm:spPr/>
    </dgm:pt>
    <dgm:pt modelId="{302F2B6B-5E1B-4339-8D2C-703D132427E7}" type="pres">
      <dgm:prSet presAssocID="{3BE0BADD-CBD0-4BE1-906F-BB734280FA2B}" presName="parTx" presStyleLbl="revTx" presStyleIdx="1" presStyleCnt="4">
        <dgm:presLayoutVars>
          <dgm:chMax val="0"/>
          <dgm:chPref val="0"/>
        </dgm:presLayoutVars>
      </dgm:prSet>
      <dgm:spPr/>
    </dgm:pt>
    <dgm:pt modelId="{7B529742-431E-4798-9D1C-B64C355E2FD8}" type="pres">
      <dgm:prSet presAssocID="{97CE3D8E-C60B-43FE-9E9E-B7C047AC7524}" presName="sibTrans" presStyleCnt="0"/>
      <dgm:spPr/>
    </dgm:pt>
    <dgm:pt modelId="{005CDE79-3D13-4542-934A-4526E26129C7}" type="pres">
      <dgm:prSet presAssocID="{E5ECDAB8-9410-411E-8376-8844439BA9A8}" presName="compNode" presStyleCnt="0"/>
      <dgm:spPr/>
    </dgm:pt>
    <dgm:pt modelId="{4D89F5DD-3100-4900-9BE0-BDE9E3C4C813}" type="pres">
      <dgm:prSet presAssocID="{E5ECDAB8-9410-411E-8376-8844439BA9A8}" presName="bgRect" presStyleLbl="bgShp" presStyleIdx="2" presStyleCnt="4"/>
      <dgm:spPr/>
    </dgm:pt>
    <dgm:pt modelId="{3A82373D-6E76-4E89-B943-D3BA54D48543}" type="pres">
      <dgm:prSet presAssocID="{E5ECDAB8-9410-411E-8376-8844439BA9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97E240B8-0A66-4AA9-A3D9-C98F76661D3F}" type="pres">
      <dgm:prSet presAssocID="{E5ECDAB8-9410-411E-8376-8844439BA9A8}" presName="spaceRect" presStyleCnt="0"/>
      <dgm:spPr/>
    </dgm:pt>
    <dgm:pt modelId="{87D31210-247A-47BF-A88A-6C0E2673B378}" type="pres">
      <dgm:prSet presAssocID="{E5ECDAB8-9410-411E-8376-8844439BA9A8}" presName="parTx" presStyleLbl="revTx" presStyleIdx="2" presStyleCnt="4">
        <dgm:presLayoutVars>
          <dgm:chMax val="0"/>
          <dgm:chPref val="0"/>
        </dgm:presLayoutVars>
      </dgm:prSet>
      <dgm:spPr/>
    </dgm:pt>
    <dgm:pt modelId="{D87984D1-6FBD-4DCC-BA37-D1064B40E2CB}" type="pres">
      <dgm:prSet presAssocID="{A4ECF770-5655-4E4C-9161-6A5A56EB633F}" presName="sibTrans" presStyleCnt="0"/>
      <dgm:spPr/>
    </dgm:pt>
    <dgm:pt modelId="{F8D3D773-3570-4AEA-BEF8-E20BB77FBB5B}" type="pres">
      <dgm:prSet presAssocID="{B3E1C157-911E-46F4-B3ED-B9F74CCF7CCA}" presName="compNode" presStyleCnt="0"/>
      <dgm:spPr/>
    </dgm:pt>
    <dgm:pt modelId="{8BA89BC3-B63C-4600-8E88-FE7BC1B6D3C5}" type="pres">
      <dgm:prSet presAssocID="{B3E1C157-911E-46F4-B3ED-B9F74CCF7CCA}" presName="bgRect" presStyleLbl="bgShp" presStyleIdx="3" presStyleCnt="4"/>
      <dgm:spPr/>
    </dgm:pt>
    <dgm:pt modelId="{45B913CD-C749-417C-8501-096DB092BAF3}" type="pres">
      <dgm:prSet presAssocID="{B3E1C157-911E-46F4-B3ED-B9F74CCF7C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2EC18184-A411-4218-A616-4A0D8866D392}" type="pres">
      <dgm:prSet presAssocID="{B3E1C157-911E-46F4-B3ED-B9F74CCF7CCA}" presName="spaceRect" presStyleCnt="0"/>
      <dgm:spPr/>
    </dgm:pt>
    <dgm:pt modelId="{55D71BCF-272E-4497-8D82-9295203F1D4C}" type="pres">
      <dgm:prSet presAssocID="{B3E1C157-911E-46F4-B3ED-B9F74CCF7C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F36D14-EA9D-410E-B604-94FE1B7C4B3F}" type="presOf" srcId="{6BE409B4-1195-41F8-BF43-1EAD3F956465}" destId="{06260588-9B4C-477A-A64F-AC95FC21DBFF}" srcOrd="0" destOrd="0" presId="urn:microsoft.com/office/officeart/2018/2/layout/IconVerticalSolidList"/>
    <dgm:cxn modelId="{A0702D7B-7E3F-4458-9C5D-8C36871A4893}" type="presOf" srcId="{6A8AEFC1-8A4B-4210-B48E-DFB80DEA1B5B}" destId="{CA5C0959-E849-4D9E-98C0-34883B522DB3}" srcOrd="0" destOrd="0" presId="urn:microsoft.com/office/officeart/2018/2/layout/IconVerticalSolidList"/>
    <dgm:cxn modelId="{3515267E-D722-4A1E-84E2-48C889358441}" type="presOf" srcId="{E5ECDAB8-9410-411E-8376-8844439BA9A8}" destId="{87D31210-247A-47BF-A88A-6C0E2673B378}" srcOrd="0" destOrd="0" presId="urn:microsoft.com/office/officeart/2018/2/layout/IconVerticalSolidList"/>
    <dgm:cxn modelId="{81408590-0635-4F9C-99D8-6DF280876A57}" srcId="{6BE409B4-1195-41F8-BF43-1EAD3F956465}" destId="{3BE0BADD-CBD0-4BE1-906F-BB734280FA2B}" srcOrd="1" destOrd="0" parTransId="{AC29ABC4-A114-439D-AFEC-837618F57030}" sibTransId="{97CE3D8E-C60B-43FE-9E9E-B7C047AC7524}"/>
    <dgm:cxn modelId="{755FC89B-33A3-441E-8B52-F87EAC47A7D2}" type="presOf" srcId="{3BE0BADD-CBD0-4BE1-906F-BB734280FA2B}" destId="{302F2B6B-5E1B-4339-8D2C-703D132427E7}" srcOrd="0" destOrd="0" presId="urn:microsoft.com/office/officeart/2018/2/layout/IconVerticalSolidList"/>
    <dgm:cxn modelId="{E53F08B0-C4C8-4B0D-90AC-FE0ACA0808A2}" srcId="{6BE409B4-1195-41F8-BF43-1EAD3F956465}" destId="{6A8AEFC1-8A4B-4210-B48E-DFB80DEA1B5B}" srcOrd="0" destOrd="0" parTransId="{CCC3F51B-8FDA-4BAA-AE93-3AF72A7AA911}" sibTransId="{0239B666-B3DF-4C18-8309-6C5BC06508D6}"/>
    <dgm:cxn modelId="{190921C7-86C3-49AA-B20B-F8274D54DBB8}" type="presOf" srcId="{B3E1C157-911E-46F4-B3ED-B9F74CCF7CCA}" destId="{55D71BCF-272E-4497-8D82-9295203F1D4C}" srcOrd="0" destOrd="0" presId="urn:microsoft.com/office/officeart/2018/2/layout/IconVerticalSolidList"/>
    <dgm:cxn modelId="{C20CBDF3-4BB2-4F04-9D90-5AC9ECFED6A2}" srcId="{6BE409B4-1195-41F8-BF43-1EAD3F956465}" destId="{B3E1C157-911E-46F4-B3ED-B9F74CCF7CCA}" srcOrd="3" destOrd="0" parTransId="{FCFBB939-9478-4FFF-A3A2-A4282E308C0C}" sibTransId="{5F8A80E7-27C1-4E5E-B54B-E3ACDAAACF8F}"/>
    <dgm:cxn modelId="{75DB58FE-7991-43F8-B44E-59EFDA4DD63D}" srcId="{6BE409B4-1195-41F8-BF43-1EAD3F956465}" destId="{E5ECDAB8-9410-411E-8376-8844439BA9A8}" srcOrd="2" destOrd="0" parTransId="{AA4FD81D-8FF5-4A83-91C3-7CC49F275655}" sibTransId="{A4ECF770-5655-4E4C-9161-6A5A56EB633F}"/>
    <dgm:cxn modelId="{156DA413-9DF2-494F-BA30-5013B118A279}" type="presParOf" srcId="{06260588-9B4C-477A-A64F-AC95FC21DBFF}" destId="{A0B93318-9955-47AA-B4AB-092125FCF4B4}" srcOrd="0" destOrd="0" presId="urn:microsoft.com/office/officeart/2018/2/layout/IconVerticalSolidList"/>
    <dgm:cxn modelId="{C74F98B7-42E3-409F-8F45-0A2CE3A78B44}" type="presParOf" srcId="{A0B93318-9955-47AA-B4AB-092125FCF4B4}" destId="{0EBFCC55-93D8-4DE2-9238-EF4764A67826}" srcOrd="0" destOrd="0" presId="urn:microsoft.com/office/officeart/2018/2/layout/IconVerticalSolidList"/>
    <dgm:cxn modelId="{0ED8894B-302B-46A8-9569-8CF3005851E8}" type="presParOf" srcId="{A0B93318-9955-47AA-B4AB-092125FCF4B4}" destId="{FAE52E42-FBD7-4A4E-9B0E-D585B7149830}" srcOrd="1" destOrd="0" presId="urn:microsoft.com/office/officeart/2018/2/layout/IconVerticalSolidList"/>
    <dgm:cxn modelId="{0D4D355A-BE46-4472-9EB5-AE612FE0FCA8}" type="presParOf" srcId="{A0B93318-9955-47AA-B4AB-092125FCF4B4}" destId="{95643779-C36C-494A-B029-D94156D6A8E8}" srcOrd="2" destOrd="0" presId="urn:microsoft.com/office/officeart/2018/2/layout/IconVerticalSolidList"/>
    <dgm:cxn modelId="{ECB8BB4A-CF10-4D7B-8187-4AF954EFD328}" type="presParOf" srcId="{A0B93318-9955-47AA-B4AB-092125FCF4B4}" destId="{CA5C0959-E849-4D9E-98C0-34883B522DB3}" srcOrd="3" destOrd="0" presId="urn:microsoft.com/office/officeart/2018/2/layout/IconVerticalSolidList"/>
    <dgm:cxn modelId="{0EFFDF57-3A4B-498A-B924-84F2CC700919}" type="presParOf" srcId="{06260588-9B4C-477A-A64F-AC95FC21DBFF}" destId="{73670569-FB11-4365-9625-84461E6B94F9}" srcOrd="1" destOrd="0" presId="urn:microsoft.com/office/officeart/2018/2/layout/IconVerticalSolidList"/>
    <dgm:cxn modelId="{6F781F90-4E4C-4289-84F9-E7434F4FB792}" type="presParOf" srcId="{06260588-9B4C-477A-A64F-AC95FC21DBFF}" destId="{30860FD7-2763-47EA-B659-7BD7163FFE61}" srcOrd="2" destOrd="0" presId="urn:microsoft.com/office/officeart/2018/2/layout/IconVerticalSolidList"/>
    <dgm:cxn modelId="{C8881792-C4A1-4430-B3DC-42EB86A573DF}" type="presParOf" srcId="{30860FD7-2763-47EA-B659-7BD7163FFE61}" destId="{E0565813-B181-4919-92BF-1585AE1704D0}" srcOrd="0" destOrd="0" presId="urn:microsoft.com/office/officeart/2018/2/layout/IconVerticalSolidList"/>
    <dgm:cxn modelId="{CD7330BD-F163-4DF0-A523-13E5AB61F7BB}" type="presParOf" srcId="{30860FD7-2763-47EA-B659-7BD7163FFE61}" destId="{5DF3FBD0-178F-4BD3-936A-3D72828D4BD1}" srcOrd="1" destOrd="0" presId="urn:microsoft.com/office/officeart/2018/2/layout/IconVerticalSolidList"/>
    <dgm:cxn modelId="{D741BC44-BCAD-4661-B0C9-726DF5010EF5}" type="presParOf" srcId="{30860FD7-2763-47EA-B659-7BD7163FFE61}" destId="{F2AE94AF-65CA-42A4-9F5F-F559F1B9662A}" srcOrd="2" destOrd="0" presId="urn:microsoft.com/office/officeart/2018/2/layout/IconVerticalSolidList"/>
    <dgm:cxn modelId="{9E51E16C-CFE4-4502-8AA9-948C9394E418}" type="presParOf" srcId="{30860FD7-2763-47EA-B659-7BD7163FFE61}" destId="{302F2B6B-5E1B-4339-8D2C-703D132427E7}" srcOrd="3" destOrd="0" presId="urn:microsoft.com/office/officeart/2018/2/layout/IconVerticalSolidList"/>
    <dgm:cxn modelId="{607B8932-77A0-4A46-B90D-3FCCCC274781}" type="presParOf" srcId="{06260588-9B4C-477A-A64F-AC95FC21DBFF}" destId="{7B529742-431E-4798-9D1C-B64C355E2FD8}" srcOrd="3" destOrd="0" presId="urn:microsoft.com/office/officeart/2018/2/layout/IconVerticalSolidList"/>
    <dgm:cxn modelId="{56D3512C-7E71-4C6D-9B83-26F383FD560F}" type="presParOf" srcId="{06260588-9B4C-477A-A64F-AC95FC21DBFF}" destId="{005CDE79-3D13-4542-934A-4526E26129C7}" srcOrd="4" destOrd="0" presId="urn:microsoft.com/office/officeart/2018/2/layout/IconVerticalSolidList"/>
    <dgm:cxn modelId="{C9430269-9002-41D0-95BC-AAAEE131EAAB}" type="presParOf" srcId="{005CDE79-3D13-4542-934A-4526E26129C7}" destId="{4D89F5DD-3100-4900-9BE0-BDE9E3C4C813}" srcOrd="0" destOrd="0" presId="urn:microsoft.com/office/officeart/2018/2/layout/IconVerticalSolidList"/>
    <dgm:cxn modelId="{658AF4BA-3E81-45F8-98D6-DBA46EA17A89}" type="presParOf" srcId="{005CDE79-3D13-4542-934A-4526E26129C7}" destId="{3A82373D-6E76-4E89-B943-D3BA54D48543}" srcOrd="1" destOrd="0" presId="urn:microsoft.com/office/officeart/2018/2/layout/IconVerticalSolidList"/>
    <dgm:cxn modelId="{2644BA57-3C02-4092-BAB2-4DC17A142C25}" type="presParOf" srcId="{005CDE79-3D13-4542-934A-4526E26129C7}" destId="{97E240B8-0A66-4AA9-A3D9-C98F76661D3F}" srcOrd="2" destOrd="0" presId="urn:microsoft.com/office/officeart/2018/2/layout/IconVerticalSolidList"/>
    <dgm:cxn modelId="{A2A95793-975C-4553-9EB3-E2BFCA659E25}" type="presParOf" srcId="{005CDE79-3D13-4542-934A-4526E26129C7}" destId="{87D31210-247A-47BF-A88A-6C0E2673B378}" srcOrd="3" destOrd="0" presId="urn:microsoft.com/office/officeart/2018/2/layout/IconVerticalSolidList"/>
    <dgm:cxn modelId="{5F889441-3D9F-4160-8DEB-E8FD9B496A7B}" type="presParOf" srcId="{06260588-9B4C-477A-A64F-AC95FC21DBFF}" destId="{D87984D1-6FBD-4DCC-BA37-D1064B40E2CB}" srcOrd="5" destOrd="0" presId="urn:microsoft.com/office/officeart/2018/2/layout/IconVerticalSolidList"/>
    <dgm:cxn modelId="{899B9563-599B-4DDB-A0A1-7EFD816983ED}" type="presParOf" srcId="{06260588-9B4C-477A-A64F-AC95FC21DBFF}" destId="{F8D3D773-3570-4AEA-BEF8-E20BB77FBB5B}" srcOrd="6" destOrd="0" presId="urn:microsoft.com/office/officeart/2018/2/layout/IconVerticalSolidList"/>
    <dgm:cxn modelId="{8D0AA8D9-8E60-47BA-A607-56D551DBB8F8}" type="presParOf" srcId="{F8D3D773-3570-4AEA-BEF8-E20BB77FBB5B}" destId="{8BA89BC3-B63C-4600-8E88-FE7BC1B6D3C5}" srcOrd="0" destOrd="0" presId="urn:microsoft.com/office/officeart/2018/2/layout/IconVerticalSolidList"/>
    <dgm:cxn modelId="{ED5C9954-0770-41B0-B659-87B71E30522F}" type="presParOf" srcId="{F8D3D773-3570-4AEA-BEF8-E20BB77FBB5B}" destId="{45B913CD-C749-417C-8501-096DB092BAF3}" srcOrd="1" destOrd="0" presId="urn:microsoft.com/office/officeart/2018/2/layout/IconVerticalSolidList"/>
    <dgm:cxn modelId="{350747B3-27A5-41D1-9E69-F21E6A2C4A0E}" type="presParOf" srcId="{F8D3D773-3570-4AEA-BEF8-E20BB77FBB5B}" destId="{2EC18184-A411-4218-A616-4A0D8866D392}" srcOrd="2" destOrd="0" presId="urn:microsoft.com/office/officeart/2018/2/layout/IconVerticalSolidList"/>
    <dgm:cxn modelId="{711A5579-1ABB-46A7-9CE1-8330DAD3D9B9}" type="presParOf" srcId="{F8D3D773-3570-4AEA-BEF8-E20BB77FBB5B}" destId="{55D71BCF-272E-4497-8D82-9295203F1D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3AC564-BE87-4D70-9CC4-60C50C07BB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5AF868-59AF-4816-91C5-909969C5B1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Time Efficiency</a:t>
          </a:r>
          <a:r>
            <a:rPr lang="en-US" sz="2000" dirty="0"/>
            <a:t> → Automates large-scale code analysis &amp; documentation.</a:t>
          </a:r>
        </a:p>
      </dgm:t>
    </dgm:pt>
    <dgm:pt modelId="{34553F46-4EF9-4BDD-BA10-58DA8CF189EC}" type="parTrans" cxnId="{E3FA5958-4158-43A1-99B0-05C00EB2031D}">
      <dgm:prSet/>
      <dgm:spPr/>
      <dgm:t>
        <a:bodyPr/>
        <a:lstStyle/>
        <a:p>
          <a:endParaRPr lang="en-US"/>
        </a:p>
      </dgm:t>
    </dgm:pt>
    <dgm:pt modelId="{7FA1074E-33F1-4B24-A734-332E08C283AD}" type="sibTrans" cxnId="{E3FA5958-4158-43A1-99B0-05C00EB2031D}">
      <dgm:prSet/>
      <dgm:spPr/>
      <dgm:t>
        <a:bodyPr/>
        <a:lstStyle/>
        <a:p>
          <a:endParaRPr lang="en-US"/>
        </a:p>
      </dgm:t>
    </dgm:pt>
    <dgm:pt modelId="{1F3CF429-2A79-47D0-B595-14FEE9298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Accuracy</a:t>
          </a:r>
          <a:r>
            <a:rPr lang="en-US" sz="2000" dirty="0"/>
            <a:t> → Token filtering ensures </a:t>
          </a:r>
          <a:r>
            <a:rPr lang="en-US" sz="2000" b="0" dirty="0"/>
            <a:t>precise, </a:t>
          </a:r>
          <a:r>
            <a:rPr lang="en-US" sz="2000" dirty="0"/>
            <a:t>relevant documentation.</a:t>
          </a:r>
          <a:endParaRPr lang="en-US" dirty="0"/>
        </a:p>
      </dgm:t>
    </dgm:pt>
    <dgm:pt modelId="{AE3C3658-9E52-4C05-AEF9-0B602CC3CA3F}" type="parTrans" cxnId="{320AFC06-1980-43B1-ABF9-29D21DA0FA1B}">
      <dgm:prSet/>
      <dgm:spPr/>
      <dgm:t>
        <a:bodyPr/>
        <a:lstStyle/>
        <a:p>
          <a:endParaRPr lang="en-US"/>
        </a:p>
      </dgm:t>
    </dgm:pt>
    <dgm:pt modelId="{D516C7C8-BE82-4A53-9C6B-5F24B4DB27A7}" type="sibTrans" cxnId="{320AFC06-1980-43B1-ABF9-29D21DA0FA1B}">
      <dgm:prSet/>
      <dgm:spPr/>
      <dgm:t>
        <a:bodyPr/>
        <a:lstStyle/>
        <a:p>
          <a:endParaRPr lang="en-US"/>
        </a:p>
      </dgm:t>
    </dgm:pt>
    <dgm:pt modelId="{167CE2B6-DD72-47AF-AC10-92D235D27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Scalability</a:t>
          </a:r>
          <a:r>
            <a:rPr lang="en-US" sz="2000" dirty="0"/>
            <a:t> → </a:t>
          </a:r>
          <a:r>
            <a:rPr lang="en-US" sz="2000" b="0" dirty="0"/>
            <a:t>Supports growing </a:t>
          </a:r>
          <a:r>
            <a:rPr lang="en-US" sz="2000" dirty="0"/>
            <a:t>repositories without performance issues.</a:t>
          </a:r>
          <a:endParaRPr lang="en-US" dirty="0"/>
        </a:p>
      </dgm:t>
    </dgm:pt>
    <dgm:pt modelId="{FB3CF551-D962-4DC7-B579-3C7E9B2495F6}" type="parTrans" cxnId="{A3056414-C470-4413-AE0A-63CD1AFBB7D7}">
      <dgm:prSet/>
      <dgm:spPr/>
      <dgm:t>
        <a:bodyPr/>
        <a:lstStyle/>
        <a:p>
          <a:endParaRPr lang="en-US"/>
        </a:p>
      </dgm:t>
    </dgm:pt>
    <dgm:pt modelId="{CBF5D83E-9D9B-4EF6-A84D-112B19740872}" type="sibTrans" cxnId="{A3056414-C470-4413-AE0A-63CD1AFBB7D7}">
      <dgm:prSet/>
      <dgm:spPr/>
      <dgm:t>
        <a:bodyPr/>
        <a:lstStyle/>
        <a:p>
          <a:endParaRPr lang="en-US"/>
        </a:p>
      </dgm:t>
    </dgm:pt>
    <dgm:pt modelId="{07A805F5-4372-4EE1-A1D8-69540773286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Cost Savings</a:t>
          </a:r>
          <a:r>
            <a:rPr lang="en-US" sz="2000" dirty="0"/>
            <a:t> → Minimizes manual effort</a:t>
          </a:r>
          <a:r>
            <a:rPr lang="en-US" sz="2000" b="0" dirty="0"/>
            <a:t> and</a:t>
          </a:r>
          <a:r>
            <a:rPr lang="en-US" sz="2000" dirty="0"/>
            <a:t> reduces rework.</a:t>
          </a:r>
          <a:endParaRPr lang="en-US" dirty="0"/>
        </a:p>
      </dgm:t>
    </dgm:pt>
    <dgm:pt modelId="{CF6B7E8B-5DE9-47E3-AB49-86C417ED4AEB}" type="parTrans" cxnId="{BB6888D5-3BE4-4D17-AB29-4C21B07EE609}">
      <dgm:prSet/>
      <dgm:spPr/>
    </dgm:pt>
    <dgm:pt modelId="{403133FD-5787-41A0-A8E2-7851A4F15CB0}" type="sibTrans" cxnId="{BB6888D5-3BE4-4D17-AB29-4C21B07EE609}">
      <dgm:prSet/>
      <dgm:spPr/>
    </dgm:pt>
    <dgm:pt modelId="{2137E3AC-4536-47D4-9BB4-1E9F8B97F3B5}" type="pres">
      <dgm:prSet presAssocID="{8D3AC564-BE87-4D70-9CC4-60C50C07BB82}" presName="root" presStyleCnt="0">
        <dgm:presLayoutVars>
          <dgm:dir/>
          <dgm:resizeHandles val="exact"/>
        </dgm:presLayoutVars>
      </dgm:prSet>
      <dgm:spPr/>
    </dgm:pt>
    <dgm:pt modelId="{F8A8AB55-3206-44B7-8700-740496E5A3EF}" type="pres">
      <dgm:prSet presAssocID="{9C5AF868-59AF-4816-91C5-909969C5B19E}" presName="compNode" presStyleCnt="0"/>
      <dgm:spPr/>
    </dgm:pt>
    <dgm:pt modelId="{6A806E21-1213-4ED8-B263-39F5A2ED9A60}" type="pres">
      <dgm:prSet presAssocID="{9C5AF868-59AF-4816-91C5-909969C5B1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BB18B0A-DD72-4752-B3F2-FD0E14A63EBA}" type="pres">
      <dgm:prSet presAssocID="{9C5AF868-59AF-4816-91C5-909969C5B19E}" presName="spaceRect" presStyleCnt="0"/>
      <dgm:spPr/>
    </dgm:pt>
    <dgm:pt modelId="{78EFAD9B-805F-41C9-A023-8FD00749ADF8}" type="pres">
      <dgm:prSet presAssocID="{9C5AF868-59AF-4816-91C5-909969C5B19E}" presName="textRect" presStyleLbl="revTx" presStyleIdx="0" presStyleCnt="4">
        <dgm:presLayoutVars>
          <dgm:chMax val="1"/>
          <dgm:chPref val="1"/>
        </dgm:presLayoutVars>
      </dgm:prSet>
      <dgm:spPr/>
    </dgm:pt>
    <dgm:pt modelId="{453F4CC9-1D5B-4938-93F8-43E1ADF50CDD}" type="pres">
      <dgm:prSet presAssocID="{7FA1074E-33F1-4B24-A734-332E08C283AD}" presName="sibTrans" presStyleCnt="0"/>
      <dgm:spPr/>
    </dgm:pt>
    <dgm:pt modelId="{31709A7E-B5E8-4E37-877A-398084A008B2}" type="pres">
      <dgm:prSet presAssocID="{07A805F5-4372-4EE1-A1D8-695407732863}" presName="compNode" presStyleCnt="0"/>
      <dgm:spPr/>
    </dgm:pt>
    <dgm:pt modelId="{11C5DA27-EE7C-4AB8-8A60-D9CEB98739B1}" type="pres">
      <dgm:prSet presAssocID="{07A805F5-4372-4EE1-A1D8-6954077328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Bag Free Stock Photo - Public Domain Pictures"/>
        </a:ext>
      </dgm:extLst>
    </dgm:pt>
    <dgm:pt modelId="{0937E439-A9FE-4426-AC77-D0400DEFE598}" type="pres">
      <dgm:prSet presAssocID="{07A805F5-4372-4EE1-A1D8-695407732863}" presName="spaceRect" presStyleCnt="0"/>
      <dgm:spPr/>
    </dgm:pt>
    <dgm:pt modelId="{3836A904-898C-4CDB-A8A8-2F224EBB4754}" type="pres">
      <dgm:prSet presAssocID="{07A805F5-4372-4EE1-A1D8-695407732863}" presName="textRect" presStyleLbl="revTx" presStyleIdx="1" presStyleCnt="4">
        <dgm:presLayoutVars>
          <dgm:chMax val="1"/>
          <dgm:chPref val="1"/>
        </dgm:presLayoutVars>
      </dgm:prSet>
      <dgm:spPr/>
    </dgm:pt>
    <dgm:pt modelId="{C442187B-597C-41A6-980A-03CB745D9D37}" type="pres">
      <dgm:prSet presAssocID="{403133FD-5787-41A0-A8E2-7851A4F15CB0}" presName="sibTrans" presStyleCnt="0"/>
      <dgm:spPr/>
    </dgm:pt>
    <dgm:pt modelId="{8B01D98E-F1EA-4115-924C-B1559B540E5C}" type="pres">
      <dgm:prSet presAssocID="{1F3CF429-2A79-47D0-B595-14FEE9298899}" presName="compNode" presStyleCnt="0"/>
      <dgm:spPr/>
    </dgm:pt>
    <dgm:pt modelId="{EEC33811-40B4-4118-9FBD-2363C4A4EC1C}" type="pres">
      <dgm:prSet presAssocID="{1F3CF429-2A79-47D0-B595-14FEE9298899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422036B-6538-4027-B7B3-2036FB92F688}" type="pres">
      <dgm:prSet presAssocID="{1F3CF429-2A79-47D0-B595-14FEE9298899}" presName="spaceRect" presStyleCnt="0"/>
      <dgm:spPr/>
    </dgm:pt>
    <dgm:pt modelId="{8E0075AE-4819-44B9-8552-2A46220DAC4D}" type="pres">
      <dgm:prSet presAssocID="{1F3CF429-2A79-47D0-B595-14FEE9298899}" presName="textRect" presStyleLbl="revTx" presStyleIdx="2" presStyleCnt="4">
        <dgm:presLayoutVars>
          <dgm:chMax val="1"/>
          <dgm:chPref val="1"/>
        </dgm:presLayoutVars>
      </dgm:prSet>
      <dgm:spPr/>
    </dgm:pt>
    <dgm:pt modelId="{4350DFAD-98CA-4895-8F2D-9CE3E40C1993}" type="pres">
      <dgm:prSet presAssocID="{D516C7C8-BE82-4A53-9C6B-5F24B4DB27A7}" presName="sibTrans" presStyleCnt="0"/>
      <dgm:spPr/>
    </dgm:pt>
    <dgm:pt modelId="{11C8B829-E1DC-4868-B6E5-06013A27A2E0}" type="pres">
      <dgm:prSet presAssocID="{167CE2B6-DD72-47AF-AC10-92D235D276F6}" presName="compNode" presStyleCnt="0"/>
      <dgm:spPr/>
    </dgm:pt>
    <dgm:pt modelId="{CA4859DA-324E-4774-A732-6B8E4AF1A695}" type="pres">
      <dgm:prSet presAssocID="{167CE2B6-DD72-47AF-AC10-92D235D276F6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56C5CC-8052-49D2-A5BC-B43144CC6B28}" type="pres">
      <dgm:prSet presAssocID="{167CE2B6-DD72-47AF-AC10-92D235D276F6}" presName="spaceRect" presStyleCnt="0"/>
      <dgm:spPr/>
    </dgm:pt>
    <dgm:pt modelId="{0B07C852-10BF-4A3A-B151-8F3B2BF0DF67}" type="pres">
      <dgm:prSet presAssocID="{167CE2B6-DD72-47AF-AC10-92D235D276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0AFC06-1980-43B1-ABF9-29D21DA0FA1B}" srcId="{8D3AC564-BE87-4D70-9CC4-60C50C07BB82}" destId="{1F3CF429-2A79-47D0-B595-14FEE9298899}" srcOrd="2" destOrd="0" parTransId="{AE3C3658-9E52-4C05-AEF9-0B602CC3CA3F}" sibTransId="{D516C7C8-BE82-4A53-9C6B-5F24B4DB27A7}"/>
    <dgm:cxn modelId="{A3056414-C470-4413-AE0A-63CD1AFBB7D7}" srcId="{8D3AC564-BE87-4D70-9CC4-60C50C07BB82}" destId="{167CE2B6-DD72-47AF-AC10-92D235D276F6}" srcOrd="3" destOrd="0" parTransId="{FB3CF551-D962-4DC7-B579-3C7E9B2495F6}" sibTransId="{CBF5D83E-9D9B-4EF6-A84D-112B19740872}"/>
    <dgm:cxn modelId="{350EFF20-FF5D-4B2D-891C-F358619E4256}" type="presOf" srcId="{07A805F5-4372-4EE1-A1D8-695407732863}" destId="{3836A904-898C-4CDB-A8A8-2F224EBB4754}" srcOrd="0" destOrd="0" presId="urn:microsoft.com/office/officeart/2018/2/layout/IconLabelList"/>
    <dgm:cxn modelId="{E3FA5958-4158-43A1-99B0-05C00EB2031D}" srcId="{8D3AC564-BE87-4D70-9CC4-60C50C07BB82}" destId="{9C5AF868-59AF-4816-91C5-909969C5B19E}" srcOrd="0" destOrd="0" parTransId="{34553F46-4EF9-4BDD-BA10-58DA8CF189EC}" sibTransId="{7FA1074E-33F1-4B24-A734-332E08C283AD}"/>
    <dgm:cxn modelId="{F81181AD-0891-4286-B3FA-535DF8B01105}" type="presOf" srcId="{9C5AF868-59AF-4816-91C5-909969C5B19E}" destId="{78EFAD9B-805F-41C9-A023-8FD00749ADF8}" srcOrd="0" destOrd="0" presId="urn:microsoft.com/office/officeart/2018/2/layout/IconLabelList"/>
    <dgm:cxn modelId="{42BE81AF-0D4E-42E1-8C54-23B1D62B068F}" type="presOf" srcId="{8D3AC564-BE87-4D70-9CC4-60C50C07BB82}" destId="{2137E3AC-4536-47D4-9BB4-1E9F8B97F3B5}" srcOrd="0" destOrd="0" presId="urn:microsoft.com/office/officeart/2018/2/layout/IconLabelList"/>
    <dgm:cxn modelId="{44F900C8-D03A-4109-A91F-FC9D3A6F97FD}" type="presOf" srcId="{1F3CF429-2A79-47D0-B595-14FEE9298899}" destId="{8E0075AE-4819-44B9-8552-2A46220DAC4D}" srcOrd="0" destOrd="0" presId="urn:microsoft.com/office/officeart/2018/2/layout/IconLabelList"/>
    <dgm:cxn modelId="{BB6888D5-3BE4-4D17-AB29-4C21B07EE609}" srcId="{8D3AC564-BE87-4D70-9CC4-60C50C07BB82}" destId="{07A805F5-4372-4EE1-A1D8-695407732863}" srcOrd="1" destOrd="0" parTransId="{CF6B7E8B-5DE9-47E3-AB49-86C417ED4AEB}" sibTransId="{403133FD-5787-41A0-A8E2-7851A4F15CB0}"/>
    <dgm:cxn modelId="{8195CFF3-1959-429A-8E90-E00F22B6A895}" type="presOf" srcId="{167CE2B6-DD72-47AF-AC10-92D235D276F6}" destId="{0B07C852-10BF-4A3A-B151-8F3B2BF0DF67}" srcOrd="0" destOrd="0" presId="urn:microsoft.com/office/officeart/2018/2/layout/IconLabelList"/>
    <dgm:cxn modelId="{D4DB5BB2-DD02-498F-8959-A2F4457507E5}" type="presParOf" srcId="{2137E3AC-4536-47D4-9BB4-1E9F8B97F3B5}" destId="{F8A8AB55-3206-44B7-8700-740496E5A3EF}" srcOrd="0" destOrd="0" presId="urn:microsoft.com/office/officeart/2018/2/layout/IconLabelList"/>
    <dgm:cxn modelId="{999E2E75-46A8-48EA-97C8-00A9E622706E}" type="presParOf" srcId="{F8A8AB55-3206-44B7-8700-740496E5A3EF}" destId="{6A806E21-1213-4ED8-B263-39F5A2ED9A60}" srcOrd="0" destOrd="0" presId="urn:microsoft.com/office/officeart/2018/2/layout/IconLabelList"/>
    <dgm:cxn modelId="{358B315F-6D29-431C-8E6A-C93467142D27}" type="presParOf" srcId="{F8A8AB55-3206-44B7-8700-740496E5A3EF}" destId="{CBB18B0A-DD72-4752-B3F2-FD0E14A63EBA}" srcOrd="1" destOrd="0" presId="urn:microsoft.com/office/officeart/2018/2/layout/IconLabelList"/>
    <dgm:cxn modelId="{5560DECF-4BE8-4CEB-A319-852128B80CA4}" type="presParOf" srcId="{F8A8AB55-3206-44B7-8700-740496E5A3EF}" destId="{78EFAD9B-805F-41C9-A023-8FD00749ADF8}" srcOrd="2" destOrd="0" presId="urn:microsoft.com/office/officeart/2018/2/layout/IconLabelList"/>
    <dgm:cxn modelId="{3A646CA7-4A62-4F4A-89DF-81A2B34AE8B3}" type="presParOf" srcId="{2137E3AC-4536-47D4-9BB4-1E9F8B97F3B5}" destId="{453F4CC9-1D5B-4938-93F8-43E1ADF50CDD}" srcOrd="1" destOrd="0" presId="urn:microsoft.com/office/officeart/2018/2/layout/IconLabelList"/>
    <dgm:cxn modelId="{AAF6033B-E8BE-4E9A-890A-50D582E87BA6}" type="presParOf" srcId="{2137E3AC-4536-47D4-9BB4-1E9F8B97F3B5}" destId="{31709A7E-B5E8-4E37-877A-398084A008B2}" srcOrd="2" destOrd="0" presId="urn:microsoft.com/office/officeart/2018/2/layout/IconLabelList"/>
    <dgm:cxn modelId="{23F5E9B1-E6A5-4385-B1FF-81DCA505F0BE}" type="presParOf" srcId="{31709A7E-B5E8-4E37-877A-398084A008B2}" destId="{11C5DA27-EE7C-4AB8-8A60-D9CEB98739B1}" srcOrd="0" destOrd="0" presId="urn:microsoft.com/office/officeart/2018/2/layout/IconLabelList"/>
    <dgm:cxn modelId="{55E50E5A-4412-45B7-BB9D-9362493E79BB}" type="presParOf" srcId="{31709A7E-B5E8-4E37-877A-398084A008B2}" destId="{0937E439-A9FE-4426-AC77-D0400DEFE598}" srcOrd="1" destOrd="0" presId="urn:microsoft.com/office/officeart/2018/2/layout/IconLabelList"/>
    <dgm:cxn modelId="{1F4B3201-EC7E-41D5-BE3A-11852C6B0101}" type="presParOf" srcId="{31709A7E-B5E8-4E37-877A-398084A008B2}" destId="{3836A904-898C-4CDB-A8A8-2F224EBB4754}" srcOrd="2" destOrd="0" presId="urn:microsoft.com/office/officeart/2018/2/layout/IconLabelList"/>
    <dgm:cxn modelId="{6671C983-46D7-400B-9A2D-D0F87C7F849C}" type="presParOf" srcId="{2137E3AC-4536-47D4-9BB4-1E9F8B97F3B5}" destId="{C442187B-597C-41A6-980A-03CB745D9D37}" srcOrd="3" destOrd="0" presId="urn:microsoft.com/office/officeart/2018/2/layout/IconLabelList"/>
    <dgm:cxn modelId="{F4F3246D-B34D-4FCD-B815-251084B86E3D}" type="presParOf" srcId="{2137E3AC-4536-47D4-9BB4-1E9F8B97F3B5}" destId="{8B01D98E-F1EA-4115-924C-B1559B540E5C}" srcOrd="4" destOrd="0" presId="urn:microsoft.com/office/officeart/2018/2/layout/IconLabelList"/>
    <dgm:cxn modelId="{D071094A-DDCD-4DA3-9652-332A310FDBC6}" type="presParOf" srcId="{8B01D98E-F1EA-4115-924C-B1559B540E5C}" destId="{EEC33811-40B4-4118-9FBD-2363C4A4EC1C}" srcOrd="0" destOrd="0" presId="urn:microsoft.com/office/officeart/2018/2/layout/IconLabelList"/>
    <dgm:cxn modelId="{3D9F3B06-F670-4CC8-9269-8833A0C6A9C6}" type="presParOf" srcId="{8B01D98E-F1EA-4115-924C-B1559B540E5C}" destId="{F422036B-6538-4027-B7B3-2036FB92F688}" srcOrd="1" destOrd="0" presId="urn:microsoft.com/office/officeart/2018/2/layout/IconLabelList"/>
    <dgm:cxn modelId="{A7D5AF31-06A0-466E-9A8C-AF08DD9A0DEE}" type="presParOf" srcId="{8B01D98E-F1EA-4115-924C-B1559B540E5C}" destId="{8E0075AE-4819-44B9-8552-2A46220DAC4D}" srcOrd="2" destOrd="0" presId="urn:microsoft.com/office/officeart/2018/2/layout/IconLabelList"/>
    <dgm:cxn modelId="{C374B0FC-040C-4436-8376-2BEE5CE074B4}" type="presParOf" srcId="{2137E3AC-4536-47D4-9BB4-1E9F8B97F3B5}" destId="{4350DFAD-98CA-4895-8F2D-9CE3E40C1993}" srcOrd="5" destOrd="0" presId="urn:microsoft.com/office/officeart/2018/2/layout/IconLabelList"/>
    <dgm:cxn modelId="{F6712E77-0856-4D96-8F8C-6B71FA63D5B5}" type="presParOf" srcId="{2137E3AC-4536-47D4-9BB4-1E9F8B97F3B5}" destId="{11C8B829-E1DC-4868-B6E5-06013A27A2E0}" srcOrd="6" destOrd="0" presId="urn:microsoft.com/office/officeart/2018/2/layout/IconLabelList"/>
    <dgm:cxn modelId="{E3851FC1-C69E-44CC-A055-9495D27B29A7}" type="presParOf" srcId="{11C8B829-E1DC-4868-B6E5-06013A27A2E0}" destId="{CA4859DA-324E-4774-A732-6B8E4AF1A695}" srcOrd="0" destOrd="0" presId="urn:microsoft.com/office/officeart/2018/2/layout/IconLabelList"/>
    <dgm:cxn modelId="{BCECF7DC-0CC0-48E0-B4B4-69B940D7DC43}" type="presParOf" srcId="{11C8B829-E1DC-4868-B6E5-06013A27A2E0}" destId="{3956C5CC-8052-49D2-A5BC-B43144CC6B28}" srcOrd="1" destOrd="0" presId="urn:microsoft.com/office/officeart/2018/2/layout/IconLabelList"/>
    <dgm:cxn modelId="{5CA3F238-4AA3-4B4D-82D2-A1CBD0A911F4}" type="presParOf" srcId="{11C8B829-E1DC-4868-B6E5-06013A27A2E0}" destId="{0B07C852-10BF-4A3A-B151-8F3B2BF0DF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76139-9B2C-4EB5-AE46-E25F32C05700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Repository maintained in Git-based version control (GitHub/GitLab).</a:t>
          </a:r>
        </a:p>
      </dsp:txBody>
      <dsp:txXfrm>
        <a:off x="205" y="1676838"/>
        <a:ext cx="2479997" cy="1785598"/>
      </dsp:txXfrm>
    </dsp:sp>
    <dsp:sp modelId="{DD4D2A69-3FEC-422C-A6BF-E36FA65B393E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5" y="486439"/>
        <a:ext cx="2479997" cy="1190398"/>
      </dsp:txXfrm>
    </dsp:sp>
    <dsp:sp modelId="{114F6F24-0E18-48A9-A9D9-7EE227309614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Documentation is manual, scattered, inconsistent, and not in sync with code changes.</a:t>
          </a:r>
        </a:p>
      </dsp:txBody>
      <dsp:txXfrm>
        <a:off x="2678602" y="1676838"/>
        <a:ext cx="2479997" cy="1785598"/>
      </dsp:txXfrm>
    </dsp:sp>
    <dsp:sp modelId="{EE2558E7-28A8-4FEB-9A71-2EEE868FADEC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678602" y="486439"/>
        <a:ext cx="2479997" cy="1190398"/>
      </dsp:txXfrm>
    </dsp:sp>
    <dsp:sp modelId="{BF84A881-BD10-4CF9-8B97-CCDE56524A1D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Preparing documentation requires significant time and deep knowledge of the full codebase.</a:t>
          </a:r>
        </a:p>
      </dsp:txBody>
      <dsp:txXfrm>
        <a:off x="5356999" y="1676838"/>
        <a:ext cx="2479997" cy="1785598"/>
      </dsp:txXfrm>
    </dsp:sp>
    <dsp:sp modelId="{41B4EDA8-8152-4594-8A6A-0B806B5200A8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356999" y="486439"/>
        <a:ext cx="2479997" cy="1190398"/>
      </dsp:txXfrm>
    </dsp:sp>
    <dsp:sp modelId="{E8EF2419-17B6-4862-A9C1-47C247551240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Knowledge transfer depends heavily on individual contributors.</a:t>
          </a:r>
        </a:p>
      </dsp:txBody>
      <dsp:txXfrm>
        <a:off x="8035397" y="1676838"/>
        <a:ext cx="2479997" cy="1785598"/>
      </dsp:txXfrm>
    </dsp:sp>
    <dsp:sp modelId="{CF81DA23-99BE-42FA-A3CD-03120F9046E6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FCC55-93D8-4DE2-9238-EF4764A67826}">
      <dsp:nvSpPr>
        <dsp:cNvPr id="0" name=""/>
        <dsp:cNvSpPr/>
      </dsp:nvSpPr>
      <dsp:spPr>
        <a:xfrm>
          <a:off x="0" y="2284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52E42-FBD7-4A4E-9B0E-D585B7149830}">
      <dsp:nvSpPr>
        <dsp:cNvPr id="0" name=""/>
        <dsp:cNvSpPr/>
      </dsp:nvSpPr>
      <dsp:spPr>
        <a:xfrm>
          <a:off x="350172" y="262743"/>
          <a:ext cx="636677" cy="636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C0959-E849-4D9E-98C0-34883B522DB3}">
      <dsp:nvSpPr>
        <dsp:cNvPr id="0" name=""/>
        <dsp:cNvSpPr/>
      </dsp:nvSpPr>
      <dsp:spPr>
        <a:xfrm>
          <a:off x="1337023" y="2284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2F2F2F"/>
              </a:solidFill>
              <a:latin typeface="Arial"/>
              <a:cs typeface="Arial"/>
            </a:rPr>
            <a:t>Mode and Model used:</a:t>
          </a:r>
          <a:r>
            <a:rPr lang="en-US" sz="1800" kern="1200" dirty="0">
              <a:solidFill>
                <a:srgbClr val="2F2F2F"/>
              </a:solidFill>
              <a:latin typeface="Arial"/>
              <a:cs typeface="Arial"/>
            </a:rPr>
            <a:t> Agent mode and Claude Sonnet 3.5.</a:t>
          </a:r>
        </a:p>
      </dsp:txBody>
      <dsp:txXfrm>
        <a:off x="1337023" y="2284"/>
        <a:ext cx="4524066" cy="1157596"/>
      </dsp:txXfrm>
    </dsp:sp>
    <dsp:sp modelId="{E0565813-B181-4919-92BF-1585AE1704D0}">
      <dsp:nvSpPr>
        <dsp:cNvPr id="0" name=""/>
        <dsp:cNvSpPr/>
      </dsp:nvSpPr>
      <dsp:spPr>
        <a:xfrm>
          <a:off x="0" y="1449279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3FBD0-178F-4BD3-936A-3D72828D4BD1}">
      <dsp:nvSpPr>
        <dsp:cNvPr id="0" name=""/>
        <dsp:cNvSpPr/>
      </dsp:nvSpPr>
      <dsp:spPr>
        <a:xfrm>
          <a:off x="350172" y="1709738"/>
          <a:ext cx="636677" cy="636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F2B6B-5E1B-4339-8D2C-703D132427E7}">
      <dsp:nvSpPr>
        <dsp:cNvPr id="0" name=""/>
        <dsp:cNvSpPr/>
      </dsp:nvSpPr>
      <dsp:spPr>
        <a:xfrm>
          <a:off x="1337023" y="1449279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2F2F2F"/>
              </a:solidFill>
              <a:latin typeface="Arial"/>
              <a:cs typeface="Arial"/>
            </a:rPr>
            <a:t>This comes under premium request in GitHub Copilot.</a:t>
          </a:r>
        </a:p>
      </dsp:txBody>
      <dsp:txXfrm>
        <a:off x="1337023" y="1449279"/>
        <a:ext cx="4524066" cy="1157596"/>
      </dsp:txXfrm>
    </dsp:sp>
    <dsp:sp modelId="{4D89F5DD-3100-4900-9BE0-BDE9E3C4C813}">
      <dsp:nvSpPr>
        <dsp:cNvPr id="0" name=""/>
        <dsp:cNvSpPr/>
      </dsp:nvSpPr>
      <dsp:spPr>
        <a:xfrm>
          <a:off x="0" y="2896274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2373D-6E76-4E89-B943-D3BA54D48543}">
      <dsp:nvSpPr>
        <dsp:cNvPr id="0" name=""/>
        <dsp:cNvSpPr/>
      </dsp:nvSpPr>
      <dsp:spPr>
        <a:xfrm>
          <a:off x="350172" y="3156733"/>
          <a:ext cx="636677" cy="636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31210-247A-47BF-A88A-6C0E2673B378}">
      <dsp:nvSpPr>
        <dsp:cNvPr id="0" name=""/>
        <dsp:cNvSpPr/>
      </dsp:nvSpPr>
      <dsp:spPr>
        <a:xfrm>
          <a:off x="1337023" y="2896274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markdown files created are converted into XHTML </a:t>
          </a:r>
          <a:r>
            <a:rPr lang="en-US" sz="1800" kern="1200" dirty="0">
              <a:latin typeface="+mn-lt"/>
              <a:ea typeface="+mn-lt"/>
              <a:cs typeface="+mn-lt"/>
            </a:rPr>
            <a:t>format </a:t>
          </a:r>
          <a:r>
            <a:rPr lang="en-US" sz="1800" kern="1200" dirty="0"/>
            <a:t>, which is the required format for a Confluence page.</a:t>
          </a:r>
        </a:p>
      </dsp:txBody>
      <dsp:txXfrm>
        <a:off x="1337023" y="2896274"/>
        <a:ext cx="4524066" cy="1157596"/>
      </dsp:txXfrm>
    </dsp:sp>
    <dsp:sp modelId="{8BA89BC3-B63C-4600-8E88-FE7BC1B6D3C5}">
      <dsp:nvSpPr>
        <dsp:cNvPr id="0" name=""/>
        <dsp:cNvSpPr/>
      </dsp:nvSpPr>
      <dsp:spPr>
        <a:xfrm>
          <a:off x="0" y="4343269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913CD-C749-417C-8501-096DB092BAF3}">
      <dsp:nvSpPr>
        <dsp:cNvPr id="0" name=""/>
        <dsp:cNvSpPr/>
      </dsp:nvSpPr>
      <dsp:spPr>
        <a:xfrm>
          <a:off x="350172" y="4603728"/>
          <a:ext cx="636677" cy="6366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71BCF-272E-4497-8D82-9295203F1D4C}">
      <dsp:nvSpPr>
        <dsp:cNvPr id="0" name=""/>
        <dsp:cNvSpPr/>
      </dsp:nvSpPr>
      <dsp:spPr>
        <a:xfrm>
          <a:off x="1337023" y="4343269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mermaid diagrams created will be converted into </a:t>
          </a:r>
          <a:r>
            <a:rPr lang="en-US" sz="1800" kern="1200" dirty="0" err="1"/>
            <a:t>pngs</a:t>
          </a:r>
          <a:r>
            <a:rPr lang="en-US" sz="1800" kern="1200" dirty="0"/>
            <a:t> and attached explicitly to confluence.</a:t>
          </a:r>
        </a:p>
      </dsp:txBody>
      <dsp:txXfrm>
        <a:off x="1337023" y="4343269"/>
        <a:ext cx="4524066" cy="1157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06E21-1213-4ED8-B263-39F5A2ED9A60}">
      <dsp:nvSpPr>
        <dsp:cNvPr id="0" name=""/>
        <dsp:cNvSpPr/>
      </dsp:nvSpPr>
      <dsp:spPr>
        <a:xfrm>
          <a:off x="1138979" y="87258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FAD9B-805F-41C9-A023-8FD00749ADF8}">
      <dsp:nvSpPr>
        <dsp:cNvPr id="0" name=""/>
        <dsp:cNvSpPr/>
      </dsp:nvSpPr>
      <dsp:spPr>
        <a:xfrm>
          <a:off x="569079" y="2196255"/>
          <a:ext cx="2072362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  <a:ea typeface="+mn-lt"/>
              <a:cs typeface="+mn-lt"/>
            </a:rPr>
            <a:t>Time Efficiency</a:t>
          </a:r>
          <a:r>
            <a:rPr lang="en-US" sz="2000" kern="1200" dirty="0">
              <a:latin typeface="+mn-lt"/>
              <a:ea typeface="+mn-lt"/>
              <a:cs typeface="+mn-lt"/>
            </a:rPr>
            <a:t> → 50–70% reduction in documentation effort.</a:t>
          </a:r>
        </a:p>
      </dsp:txBody>
      <dsp:txXfrm>
        <a:off x="569079" y="2196255"/>
        <a:ext cx="2072362" cy="1282500"/>
      </dsp:txXfrm>
    </dsp:sp>
    <dsp:sp modelId="{EEC33811-40B4-4118-9FBD-2363C4A4EC1C}">
      <dsp:nvSpPr>
        <dsp:cNvPr id="0" name=""/>
        <dsp:cNvSpPr/>
      </dsp:nvSpPr>
      <dsp:spPr>
        <a:xfrm>
          <a:off x="3574005" y="87258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075AE-4819-44B9-8552-2A46220DAC4D}">
      <dsp:nvSpPr>
        <dsp:cNvPr id="0" name=""/>
        <dsp:cNvSpPr/>
      </dsp:nvSpPr>
      <dsp:spPr>
        <a:xfrm>
          <a:off x="3004105" y="2196255"/>
          <a:ext cx="2072362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Accuracy</a:t>
          </a:r>
          <a:r>
            <a:rPr lang="en-US" sz="2000" kern="1200" dirty="0"/>
            <a:t> → </a:t>
          </a:r>
          <a:r>
            <a:rPr lang="en-US" sz="2000" kern="1200" dirty="0">
              <a:latin typeface="+mn-lt"/>
              <a:ea typeface="+mn-lt"/>
              <a:cs typeface="+mn-lt"/>
            </a:rPr>
            <a:t>Ensures accurate  docs due to the consistent prompt.</a:t>
          </a:r>
        </a:p>
      </dsp:txBody>
      <dsp:txXfrm>
        <a:off x="3004105" y="2196255"/>
        <a:ext cx="2072362" cy="1282500"/>
      </dsp:txXfrm>
    </dsp:sp>
    <dsp:sp modelId="{CA4859DA-324E-4774-A732-6B8E4AF1A695}">
      <dsp:nvSpPr>
        <dsp:cNvPr id="0" name=""/>
        <dsp:cNvSpPr/>
      </dsp:nvSpPr>
      <dsp:spPr>
        <a:xfrm>
          <a:off x="6009031" y="87258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7C852-10BF-4A3A-B151-8F3B2BF0DF67}">
      <dsp:nvSpPr>
        <dsp:cNvPr id="0" name=""/>
        <dsp:cNvSpPr/>
      </dsp:nvSpPr>
      <dsp:spPr>
        <a:xfrm>
          <a:off x="5439131" y="2196255"/>
          <a:ext cx="2072362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Reliability</a:t>
          </a:r>
          <a:r>
            <a:rPr lang="en-US" sz="2000" kern="1200" dirty="0"/>
            <a:t> → Reduces dependency on individuals</a:t>
          </a:r>
          <a:r>
            <a:rPr lang="en-US" sz="2000" kern="1200" dirty="0">
              <a:latin typeface="Segoe UI Black"/>
            </a:rPr>
            <a:t>.</a:t>
          </a:r>
          <a:endParaRPr lang="en-US" sz="2000" kern="1200" dirty="0"/>
        </a:p>
      </dsp:txBody>
      <dsp:txXfrm>
        <a:off x="5439131" y="2196255"/>
        <a:ext cx="2072362" cy="1282500"/>
      </dsp:txXfrm>
    </dsp:sp>
    <dsp:sp modelId="{091729BD-7F22-4483-A9E2-09942C1591C0}">
      <dsp:nvSpPr>
        <dsp:cNvPr id="0" name=""/>
        <dsp:cNvSpPr/>
      </dsp:nvSpPr>
      <dsp:spPr>
        <a:xfrm>
          <a:off x="8444057" y="87258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437B5-65EB-4402-B1E0-469F74282E9C}">
      <dsp:nvSpPr>
        <dsp:cNvPr id="0" name=""/>
        <dsp:cNvSpPr/>
      </dsp:nvSpPr>
      <dsp:spPr>
        <a:xfrm>
          <a:off x="7874157" y="2196255"/>
          <a:ext cx="2072362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Productivity</a:t>
          </a:r>
          <a:r>
            <a:rPr lang="en-US" sz="2000" kern="1200" dirty="0"/>
            <a:t> → Speeds up onboarding and development</a:t>
          </a:r>
          <a:r>
            <a:rPr lang="en-US" sz="2000" kern="1200" dirty="0">
              <a:latin typeface="Segoe UI Black"/>
            </a:rPr>
            <a:t>.</a:t>
          </a:r>
          <a:endParaRPr lang="en-US" sz="2000" kern="1200" dirty="0"/>
        </a:p>
      </dsp:txBody>
      <dsp:txXfrm>
        <a:off x="7874157" y="2196255"/>
        <a:ext cx="2072362" cy="128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FCC55-93D8-4DE2-9238-EF4764A67826}">
      <dsp:nvSpPr>
        <dsp:cNvPr id="0" name=""/>
        <dsp:cNvSpPr/>
      </dsp:nvSpPr>
      <dsp:spPr>
        <a:xfrm>
          <a:off x="0" y="2284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52E42-FBD7-4A4E-9B0E-D585B7149830}">
      <dsp:nvSpPr>
        <dsp:cNvPr id="0" name=""/>
        <dsp:cNvSpPr/>
      </dsp:nvSpPr>
      <dsp:spPr>
        <a:xfrm>
          <a:off x="350172" y="262743"/>
          <a:ext cx="636677" cy="636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C0959-E849-4D9E-98C0-34883B522DB3}">
      <dsp:nvSpPr>
        <dsp:cNvPr id="0" name=""/>
        <dsp:cNvSpPr/>
      </dsp:nvSpPr>
      <dsp:spPr>
        <a:xfrm>
          <a:off x="1337023" y="2284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Model used:</a:t>
          </a:r>
          <a:r>
            <a:rPr lang="en-US" sz="1900" kern="1200" dirty="0"/>
            <a:t> Llama-4-Scout-17B-16E-Instruct</a:t>
          </a:r>
        </a:p>
      </dsp:txBody>
      <dsp:txXfrm>
        <a:off x="1337023" y="2284"/>
        <a:ext cx="4524066" cy="1157596"/>
      </dsp:txXfrm>
    </dsp:sp>
    <dsp:sp modelId="{E0565813-B181-4919-92BF-1585AE1704D0}">
      <dsp:nvSpPr>
        <dsp:cNvPr id="0" name=""/>
        <dsp:cNvSpPr/>
      </dsp:nvSpPr>
      <dsp:spPr>
        <a:xfrm>
          <a:off x="0" y="1449279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3FBD0-178F-4BD3-936A-3D72828D4BD1}">
      <dsp:nvSpPr>
        <dsp:cNvPr id="0" name=""/>
        <dsp:cNvSpPr/>
      </dsp:nvSpPr>
      <dsp:spPr>
        <a:xfrm>
          <a:off x="350172" y="1709738"/>
          <a:ext cx="636677" cy="636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F2B6B-5E1B-4339-8D2C-703D132427E7}">
      <dsp:nvSpPr>
        <dsp:cNvPr id="0" name=""/>
        <dsp:cNvSpPr/>
      </dsp:nvSpPr>
      <dsp:spPr>
        <a:xfrm>
          <a:off x="1337023" y="1449279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Metadata sent over to LLM will be in Json format.</a:t>
          </a:r>
        </a:p>
      </dsp:txBody>
      <dsp:txXfrm>
        <a:off x="1337023" y="1449279"/>
        <a:ext cx="4524066" cy="1157596"/>
      </dsp:txXfrm>
    </dsp:sp>
    <dsp:sp modelId="{4D89F5DD-3100-4900-9BE0-BDE9E3C4C813}">
      <dsp:nvSpPr>
        <dsp:cNvPr id="0" name=""/>
        <dsp:cNvSpPr/>
      </dsp:nvSpPr>
      <dsp:spPr>
        <a:xfrm>
          <a:off x="0" y="2896274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2373D-6E76-4E89-B943-D3BA54D48543}">
      <dsp:nvSpPr>
        <dsp:cNvPr id="0" name=""/>
        <dsp:cNvSpPr/>
      </dsp:nvSpPr>
      <dsp:spPr>
        <a:xfrm>
          <a:off x="350172" y="3156733"/>
          <a:ext cx="636677" cy="636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31210-247A-47BF-A88A-6C0E2673B378}">
      <dsp:nvSpPr>
        <dsp:cNvPr id="0" name=""/>
        <dsp:cNvSpPr/>
      </dsp:nvSpPr>
      <dsp:spPr>
        <a:xfrm>
          <a:off x="1337023" y="2896274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  <a:ea typeface="+mn-lt"/>
              <a:cs typeface="+mn-lt"/>
            </a:rPr>
            <a:t>The </a:t>
          </a:r>
          <a:r>
            <a:rPr lang="en-US" sz="1900" b="1" kern="1200" dirty="0">
              <a:latin typeface="+mn-lt"/>
              <a:ea typeface="+mn-lt"/>
              <a:cs typeface="+mn-lt"/>
            </a:rPr>
            <a:t>MD files</a:t>
          </a:r>
          <a:r>
            <a:rPr lang="en-US" sz="1900" kern="1200" dirty="0">
              <a:latin typeface="+mn-lt"/>
              <a:ea typeface="+mn-lt"/>
              <a:cs typeface="+mn-lt"/>
            </a:rPr>
            <a:t> created are converted into </a:t>
          </a:r>
          <a:r>
            <a:rPr lang="en-US" sz="1900" b="1" kern="1200" dirty="0">
              <a:latin typeface="+mn-lt"/>
              <a:ea typeface="+mn-lt"/>
              <a:cs typeface="+mn-lt"/>
            </a:rPr>
            <a:t>XHTML </a:t>
          </a:r>
          <a:r>
            <a:rPr lang="en-US" sz="1900" kern="1200" dirty="0">
              <a:latin typeface="+mn-lt"/>
              <a:ea typeface="Calibri"/>
              <a:cs typeface="Calibri"/>
            </a:rPr>
            <a:t>format</a:t>
          </a:r>
          <a:r>
            <a:rPr lang="en-US" sz="1900" kern="1200" dirty="0">
              <a:latin typeface="+mn-lt"/>
              <a:ea typeface="+mn-lt"/>
              <a:cs typeface="+mn-lt"/>
            </a:rPr>
            <a:t>, which is the required format for a Confluence page.</a:t>
          </a:r>
        </a:p>
      </dsp:txBody>
      <dsp:txXfrm>
        <a:off x="1337023" y="2896274"/>
        <a:ext cx="4524066" cy="1157596"/>
      </dsp:txXfrm>
    </dsp:sp>
    <dsp:sp modelId="{8BA89BC3-B63C-4600-8E88-FE7BC1B6D3C5}">
      <dsp:nvSpPr>
        <dsp:cNvPr id="0" name=""/>
        <dsp:cNvSpPr/>
      </dsp:nvSpPr>
      <dsp:spPr>
        <a:xfrm>
          <a:off x="0" y="4343269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913CD-C749-417C-8501-096DB092BAF3}">
      <dsp:nvSpPr>
        <dsp:cNvPr id="0" name=""/>
        <dsp:cNvSpPr/>
      </dsp:nvSpPr>
      <dsp:spPr>
        <a:xfrm>
          <a:off x="350172" y="4603728"/>
          <a:ext cx="636677" cy="6366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71BCF-272E-4497-8D82-9295203F1D4C}">
      <dsp:nvSpPr>
        <dsp:cNvPr id="0" name=""/>
        <dsp:cNvSpPr/>
      </dsp:nvSpPr>
      <dsp:spPr>
        <a:xfrm>
          <a:off x="1337023" y="4343269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  <a:ea typeface="+mn-lt"/>
              <a:cs typeface="+mn-lt"/>
            </a:rPr>
            <a:t>The </a:t>
          </a:r>
          <a:r>
            <a:rPr lang="en-US" sz="1900" b="1" kern="1200" dirty="0">
              <a:latin typeface="+mn-lt"/>
              <a:ea typeface="+mn-lt"/>
              <a:cs typeface="+mn-lt"/>
            </a:rPr>
            <a:t>mermaid diagrams</a:t>
          </a:r>
          <a:r>
            <a:rPr lang="en-US" sz="1900" kern="1200" dirty="0">
              <a:latin typeface="+mn-lt"/>
              <a:ea typeface="+mn-lt"/>
              <a:cs typeface="+mn-lt"/>
            </a:rPr>
            <a:t> created will be converted into Pngs and attached explicitly to confluence.</a:t>
          </a:r>
        </a:p>
      </dsp:txBody>
      <dsp:txXfrm>
        <a:off x="1337023" y="4343269"/>
        <a:ext cx="4524066" cy="11575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06E21-1213-4ED8-B263-39F5A2ED9A60}">
      <dsp:nvSpPr>
        <dsp:cNvPr id="0" name=""/>
        <dsp:cNvSpPr/>
      </dsp:nvSpPr>
      <dsp:spPr>
        <a:xfrm>
          <a:off x="1138979" y="779936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FAD9B-805F-41C9-A023-8FD00749ADF8}">
      <dsp:nvSpPr>
        <dsp:cNvPr id="0" name=""/>
        <dsp:cNvSpPr/>
      </dsp:nvSpPr>
      <dsp:spPr>
        <a:xfrm>
          <a:off x="569079" y="2131401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Time Efficiency</a:t>
          </a:r>
          <a:r>
            <a:rPr lang="en-US" sz="2000" kern="1200" dirty="0"/>
            <a:t> → Automates large-scale code analysis &amp; documentation.</a:t>
          </a:r>
        </a:p>
      </dsp:txBody>
      <dsp:txXfrm>
        <a:off x="569079" y="2131401"/>
        <a:ext cx="2072362" cy="1440000"/>
      </dsp:txXfrm>
    </dsp:sp>
    <dsp:sp modelId="{11C5DA27-EE7C-4AB8-8A60-D9CEB98739B1}">
      <dsp:nvSpPr>
        <dsp:cNvPr id="0" name=""/>
        <dsp:cNvSpPr/>
      </dsp:nvSpPr>
      <dsp:spPr>
        <a:xfrm>
          <a:off x="3574005" y="779936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6A904-898C-4CDB-A8A8-2F224EBB4754}">
      <dsp:nvSpPr>
        <dsp:cNvPr id="0" name=""/>
        <dsp:cNvSpPr/>
      </dsp:nvSpPr>
      <dsp:spPr>
        <a:xfrm>
          <a:off x="3004105" y="2131401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Cost Savings</a:t>
          </a:r>
          <a:r>
            <a:rPr lang="en-US" sz="1800" kern="1200" dirty="0"/>
            <a:t> → Minimizes manual effort</a:t>
          </a:r>
          <a:r>
            <a:rPr lang="en-US" sz="1800" b="0" kern="1200" dirty="0"/>
            <a:t> and</a:t>
          </a:r>
          <a:r>
            <a:rPr lang="en-US" sz="1800" kern="1200" dirty="0"/>
            <a:t> reduces rework.</a:t>
          </a:r>
        </a:p>
      </dsp:txBody>
      <dsp:txXfrm>
        <a:off x="3004105" y="2131401"/>
        <a:ext cx="2072362" cy="1440000"/>
      </dsp:txXfrm>
    </dsp:sp>
    <dsp:sp modelId="{EEC33811-40B4-4118-9FBD-2363C4A4EC1C}">
      <dsp:nvSpPr>
        <dsp:cNvPr id="0" name=""/>
        <dsp:cNvSpPr/>
      </dsp:nvSpPr>
      <dsp:spPr>
        <a:xfrm>
          <a:off x="6009031" y="779936"/>
          <a:ext cx="932563" cy="93256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075AE-4819-44B9-8552-2A46220DAC4D}">
      <dsp:nvSpPr>
        <dsp:cNvPr id="0" name=""/>
        <dsp:cNvSpPr/>
      </dsp:nvSpPr>
      <dsp:spPr>
        <a:xfrm>
          <a:off x="5439131" y="2131401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Accuracy</a:t>
          </a:r>
          <a:r>
            <a:rPr lang="en-US" sz="1800" kern="1200" dirty="0"/>
            <a:t> → Token filtering ensures </a:t>
          </a:r>
          <a:r>
            <a:rPr lang="en-US" sz="1800" b="0" kern="1200" dirty="0"/>
            <a:t>precise, </a:t>
          </a:r>
          <a:r>
            <a:rPr lang="en-US" sz="1800" kern="1200" dirty="0"/>
            <a:t>relevant documentation.</a:t>
          </a:r>
        </a:p>
      </dsp:txBody>
      <dsp:txXfrm>
        <a:off x="5439131" y="2131401"/>
        <a:ext cx="2072362" cy="1440000"/>
      </dsp:txXfrm>
    </dsp:sp>
    <dsp:sp modelId="{CA4859DA-324E-4774-A732-6B8E4AF1A695}">
      <dsp:nvSpPr>
        <dsp:cNvPr id="0" name=""/>
        <dsp:cNvSpPr/>
      </dsp:nvSpPr>
      <dsp:spPr>
        <a:xfrm>
          <a:off x="8444057" y="779936"/>
          <a:ext cx="932563" cy="9325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7C852-10BF-4A3A-B151-8F3B2BF0DF67}">
      <dsp:nvSpPr>
        <dsp:cNvPr id="0" name=""/>
        <dsp:cNvSpPr/>
      </dsp:nvSpPr>
      <dsp:spPr>
        <a:xfrm>
          <a:off x="7874157" y="2131401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Scalability</a:t>
          </a:r>
          <a:r>
            <a:rPr lang="en-US" sz="1800" kern="1200" dirty="0"/>
            <a:t> → </a:t>
          </a:r>
          <a:r>
            <a:rPr lang="en-US" sz="1800" b="0" kern="1200" dirty="0"/>
            <a:t>Supports growing </a:t>
          </a:r>
          <a:r>
            <a:rPr lang="en-US" sz="1800" kern="1200" dirty="0"/>
            <a:t>repositories without performance issues.</a:t>
          </a:r>
        </a:p>
      </dsp:txBody>
      <dsp:txXfrm>
        <a:off x="7874157" y="2131401"/>
        <a:ext cx="2072362" cy="14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24-Sep-25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24-Sep-25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24-Sep-25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24-Sep-25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49" y="-6569"/>
            <a:ext cx="5824186" cy="3987799"/>
          </a:xfrm>
        </p:spPr>
        <p:txBody>
          <a:bodyPr/>
          <a:lstStyle/>
          <a:p>
            <a:r>
              <a:rPr lang="en-US" altLang="zh-CN" dirty="0"/>
              <a:t>Codebase Documentation</a:t>
            </a:r>
            <a:br>
              <a:rPr lang="en-US" altLang="zh-CN" dirty="0">
                <a:ea typeface="Segoe UI Black"/>
              </a:rPr>
            </a:br>
            <a:r>
              <a:rPr lang="en-US" altLang="zh-CN" dirty="0"/>
              <a:t>AI Agent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49" y="4209383"/>
            <a:ext cx="5824186" cy="87632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 dirty="0"/>
              <a:t>Via GHCP and LLM 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8FAAD-5698-8F60-B5F5-D8E6848186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9950" y="5533111"/>
            <a:ext cx="1952982" cy="712398"/>
          </a:xfrm>
        </p:spPr>
        <p:txBody>
          <a:bodyPr/>
          <a:lstStyle/>
          <a:p>
            <a:r>
              <a:rPr lang="en-US" sz="3600" b="1" dirty="0">
                <a:latin typeface="Angsana New"/>
                <a:cs typeface="Angsana New"/>
              </a:rPr>
              <a:t>Barath S</a:t>
            </a:r>
          </a:p>
        </p:txBody>
      </p: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ACBDE-3EB3-0374-6175-9601AA433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 hidden="1">
            <a:extLst>
              <a:ext uri="{FF2B5EF4-FFF2-40B4-BE49-F238E27FC236}">
                <a16:creationId xmlns:a16="http://schemas.microsoft.com/office/drawing/2014/main" id="{8F268A88-39B3-9570-BEFE-061506D4D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B2A2A-8D36-4FCF-CDCA-0E0C5B8A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and ROI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5E4F6E-F4F3-3724-6692-D54CE83D7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12">
            <a:extLst>
              <a:ext uri="{FF2B5EF4-FFF2-40B4-BE49-F238E27FC236}">
                <a16:creationId xmlns:a16="http://schemas.microsoft.com/office/drawing/2014/main" id="{13801115-23A7-E783-4402-6BF84C74D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1">
            <a:extLst>
              <a:ext uri="{FF2B5EF4-FFF2-40B4-BE49-F238E27FC236}">
                <a16:creationId xmlns:a16="http://schemas.microsoft.com/office/drawing/2014/main" id="{114D9F09-43EC-9A4E-2089-119BFFB4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3">
            <a:extLst>
              <a:ext uri="{FF2B5EF4-FFF2-40B4-BE49-F238E27FC236}">
                <a16:creationId xmlns:a16="http://schemas.microsoft.com/office/drawing/2014/main" id="{F8FD8173-75A6-3C91-5ABE-16A705F55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3" name="TextBox 30">
            <a:extLst>
              <a:ext uri="{FF2B5EF4-FFF2-40B4-BE49-F238E27FC236}">
                <a16:creationId xmlns:a16="http://schemas.microsoft.com/office/drawing/2014/main" id="{1D9066DA-40E6-C6F2-8F38-15891BC8B78A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31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68D147-B183-8713-FBA0-D91A36BD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Agentic AI Approach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7C55CB-06D6-B175-E312-C34028C37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10027"/>
              </p:ext>
            </p:extLst>
          </p:nvPr>
        </p:nvGraphicFramePr>
        <p:xfrm>
          <a:off x="4038600" y="1657161"/>
          <a:ext cx="7188201" cy="354029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2498637">
                  <a:extLst>
                    <a:ext uri="{9D8B030D-6E8A-4147-A177-3AD203B41FA5}">
                      <a16:colId xmlns:a16="http://schemas.microsoft.com/office/drawing/2014/main" val="1711987983"/>
                    </a:ext>
                  </a:extLst>
                </a:gridCol>
                <a:gridCol w="2210159">
                  <a:extLst>
                    <a:ext uri="{9D8B030D-6E8A-4147-A177-3AD203B41FA5}">
                      <a16:colId xmlns:a16="http://schemas.microsoft.com/office/drawing/2014/main" val="1784255893"/>
                    </a:ext>
                  </a:extLst>
                </a:gridCol>
                <a:gridCol w="2479405">
                  <a:extLst>
                    <a:ext uri="{9D8B030D-6E8A-4147-A177-3AD203B41FA5}">
                      <a16:colId xmlns:a16="http://schemas.microsoft.com/office/drawing/2014/main" val="1510260857"/>
                    </a:ext>
                  </a:extLst>
                </a:gridCol>
              </a:tblGrid>
              <a:tr h="590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Aspect</a:t>
                      </a:r>
                      <a:endParaRPr lang="en-US" sz="2700"/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Traditional</a:t>
                      </a:r>
                      <a:endParaRPr lang="en-US" sz="2700"/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Agentic AI</a:t>
                      </a:r>
                      <a:endParaRPr lang="en-US" sz="2700"/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27826"/>
                  </a:ext>
                </a:extLst>
              </a:tr>
              <a:tr h="590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Effort</a:t>
                      </a:r>
                      <a:endParaRPr lang="en-US" sz="2700"/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Manual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Automated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626334"/>
                  </a:ext>
                </a:extLst>
              </a:tr>
              <a:tr h="590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Consistency</a:t>
                      </a:r>
                      <a:endParaRPr lang="en-US" sz="2700"/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Scattered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Standardized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621273"/>
                  </a:ext>
                </a:extLst>
              </a:tr>
              <a:tr h="590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Speed</a:t>
                      </a:r>
                      <a:endParaRPr lang="en-US" sz="2700"/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Slow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Fast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384989"/>
                  </a:ext>
                </a:extLst>
              </a:tr>
              <a:tr h="590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Dependency</a:t>
                      </a:r>
                      <a:endParaRPr lang="en-US" sz="2700"/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High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Low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895708"/>
                  </a:ext>
                </a:extLst>
              </a:tr>
              <a:tr h="590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Scalability</a:t>
                      </a:r>
                      <a:endParaRPr lang="en-US" sz="2700"/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Limited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Seamless</a:t>
                      </a:r>
                    </a:p>
                  </a:txBody>
                  <a:tcPr marL="137715" marR="137715" marT="68857" marB="68857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50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13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9A9D04-ACEA-F6E2-CDCC-6D1AAAFA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 hidden="1">
            <a:extLst>
              <a:ext uri="{FF2B5EF4-FFF2-40B4-BE49-F238E27FC236}">
                <a16:creationId xmlns:a16="http://schemas.microsoft.com/office/drawing/2014/main" id="{48844E4D-91A3-CFBE-26D9-E0070BAB3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12FC0-01CF-C0AE-922A-2B566B8A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System Prompts - </a:t>
            </a:r>
            <a:r>
              <a:rPr lang="en-US" sz="5400" dirty="0"/>
              <a:t>LLM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0B5EB443-2D96-DE71-0730-2A1C63F5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D589A-5F31-74FA-A677-EF68584AFE06}"/>
              </a:ext>
            </a:extLst>
          </p:cNvPr>
          <p:cNvSpPr txBox="1"/>
          <p:nvPr/>
        </p:nvSpPr>
        <p:spPr>
          <a:xfrm>
            <a:off x="838200" y="2116289"/>
            <a:ext cx="10515600" cy="4352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        </a:t>
            </a:r>
            <a:r>
              <a:rPr lang="en-US" sz="1600" err="1">
                <a:solidFill>
                  <a:srgbClr val="2F2F2F"/>
                </a:solidFill>
                <a:latin typeface="Gill Sans MT"/>
              </a:rPr>
              <a:t>system_messages</a:t>
            </a:r>
            <a:r>
              <a:rPr lang="en-US" sz="1600" dirty="0">
                <a:solidFill>
                  <a:srgbClr val="2F2F2F"/>
                </a:solidFill>
                <a:latin typeface="Gill Sans MT"/>
              </a:rPr>
              <a:t> = {</a:t>
            </a:r>
            <a:endParaRPr lang="en-US" dirty="0">
              <a:latin typeface="Gill Sans MT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            'index': "You are a technical documentation expert specializing in project overviews and navigation.",</a:t>
            </a:r>
            <a:endParaRPr lang="en-US" dirty="0">
              <a:latin typeface="Gill Sans MT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            'architecture': "You are a software architect specializing in system design documentation.",</a:t>
            </a:r>
            <a:endParaRPr lang="en-US" dirty="0">
              <a:latin typeface="Gill Sans MT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            'database': "You are a database architect specializing in data model documentation.",</a:t>
            </a:r>
            <a:endParaRPr lang="en-US" dirty="0">
              <a:latin typeface="Gill Sans MT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            'classes': "You are a code analyst specializing in class structure documentation.",</a:t>
            </a:r>
            <a:endParaRPr lang="en-US" dirty="0">
              <a:latin typeface="Gill Sans MT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            'web': "You are a web API analyst specializing in interface documentation."</a:t>
            </a:r>
            <a:endParaRPr lang="en-US" dirty="0">
              <a:latin typeface="Gill Sans MT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        }</a:t>
            </a:r>
            <a:endParaRPr lang="en-US" dirty="0"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Gill Sans MT"/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latin typeface="Arial"/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80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AFC47-723B-9A66-2935-51BB554C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 hidden="1">
            <a:extLst>
              <a:ext uri="{FF2B5EF4-FFF2-40B4-BE49-F238E27FC236}">
                <a16:creationId xmlns:a16="http://schemas.microsoft.com/office/drawing/2014/main" id="{64535ECC-C9CC-510E-E8B2-8CA899DC7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25D6E-4714-790D-DDC4-CD2CB754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System Prompts - </a:t>
            </a:r>
            <a:r>
              <a:rPr lang="en-US" sz="5400" dirty="0"/>
              <a:t>LLM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132A7045-8777-A89D-5B64-FB908351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4AA60C-0125-A125-2893-2C3282843FF6}"/>
              </a:ext>
            </a:extLst>
          </p:cNvPr>
          <p:cNvSpPr txBox="1"/>
          <p:nvPr/>
        </p:nvSpPr>
        <p:spPr>
          <a:xfrm>
            <a:off x="981974" y="1713723"/>
            <a:ext cx="10515600" cy="4352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</a:pPr>
            <a:endParaRPr lang="en-US" b="1" dirty="0">
              <a:latin typeface="Gill Sans MT"/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latin typeface="Gill Sans MT"/>
                <a:cs typeface="Arial"/>
              </a:rPr>
              <a:t>For index.md 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latin typeface="Gill Sans MT"/>
                <a:cs typeface="Arial"/>
              </a:rPr>
              <a:t>Create a comprehensive index.md that serves as the main entry point for this codebase documentation.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latin typeface="Gill Sans MT"/>
                <a:cs typeface="Arial"/>
              </a:rPr>
              <a:t>Try to give more concise information and along with detailed explanations instead of single line explanation.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latin typeface="Gill Sans MT"/>
                <a:cs typeface="Arial"/>
              </a:rPr>
              <a:t>REQUIREMENTS: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latin typeface="Gill Sans MT"/>
                <a:cs typeface="Arial"/>
              </a:rPr>
              <a:t>1. Analyze the actual codebase structure, files, and dependencies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latin typeface="Gill Sans MT"/>
                <a:cs typeface="Arial"/>
              </a:rPr>
              <a:t>2. Identify the real project purpose from code patterns and file names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latin typeface="Gill Sans MT"/>
                <a:cs typeface="Arial"/>
              </a:rPr>
              <a:t>3. Create accurate technology stack list from actual imports and package files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latin typeface="Gill Sans MT"/>
                <a:cs typeface="Arial"/>
              </a:rPr>
              <a:t>4. Generate real project statistics and features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latin typeface="Gill Sans MT"/>
                <a:cs typeface="Arial"/>
              </a:rPr>
              <a:t>5. Provide genuine getting started instructions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latin typeface="Gill Sans MT"/>
                <a:cs typeface="Arial"/>
              </a:rPr>
              <a:t>6. If there are any external or third-party integrations or tools used, mention them accurately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accent1"/>
                </a:solidFill>
                <a:latin typeface="Gill Sans MT"/>
                <a:cs typeface="Arial"/>
              </a:rPr>
              <a:t>Here Enter the format need to be created</a:t>
            </a: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Gill Sans MT"/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22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12510-7549-E01B-0E18-A28A1E26E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 hidden="1">
            <a:extLst>
              <a:ext uri="{FF2B5EF4-FFF2-40B4-BE49-F238E27FC236}">
                <a16:creationId xmlns:a16="http://schemas.microsoft.com/office/drawing/2014/main" id="{E1AB758C-1DBC-A522-E43B-2D4D86729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3941E-FAD8-2CB5-1890-0AF5A491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System Prompts - </a:t>
            </a:r>
            <a:r>
              <a:rPr lang="en-US" sz="5400" dirty="0"/>
              <a:t>LLM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1D902BA6-C67B-FA09-9402-A2367AEDD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F255E-866C-DC18-FC4C-47F3F90A2224}"/>
              </a:ext>
            </a:extLst>
          </p:cNvPr>
          <p:cNvSpPr txBox="1"/>
          <p:nvPr/>
        </p:nvSpPr>
        <p:spPr>
          <a:xfrm>
            <a:off x="981974" y="1713723"/>
            <a:ext cx="10515600" cy="4352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</a:pPr>
            <a:endParaRPr lang="en-US" b="1" dirty="0">
              <a:latin typeface="Gill Sans MT"/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latin typeface="Gill Sans MT"/>
                <a:cs typeface="Arial"/>
              </a:rPr>
              <a:t>For architecture.md 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Create detailed architecture.md documentation based on actual code analysis.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Try to give more concise information and along with detailed explanations instead of single line explanation.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Produce mermaid diagrams without syntax errors.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REQUIREMENTS: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1. Analyze real component relationships and dependencies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2. Identify actual architectural patterns used (MVC, Component-based, etc.)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3. Map real data flow between components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4. Create accurate Mermaid diagrams showing actual file relationships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  <a:cs typeface="Arial"/>
              </a:rPr>
              <a:t>5. Document real technology integrations found in code</a:t>
            </a:r>
            <a:endParaRPr lang="en-US">
              <a:cs typeface="Arial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Gill Sans MT"/>
              <a:cs typeface="Arial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Gill Sans MT"/>
                <a:cs typeface="Arial"/>
              </a:rPr>
              <a:t>Here Enter the format need to be created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Gill Sans MT"/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09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C1F037-2DFD-B83F-1F89-142254DC5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 hidden="1">
            <a:extLst>
              <a:ext uri="{FF2B5EF4-FFF2-40B4-BE49-F238E27FC236}">
                <a16:creationId xmlns:a16="http://schemas.microsoft.com/office/drawing/2014/main" id="{493762A9-9483-D60F-2702-190E31B5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917D5-94FA-5B46-982C-AC4363CE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System Prompts - </a:t>
            </a:r>
            <a:r>
              <a:rPr lang="en-US" sz="5400" dirty="0"/>
              <a:t>LLM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1B9F8359-9D0B-A27D-7C31-A53D32C3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28F7D5-89BC-912F-141B-653A52FBD989}"/>
              </a:ext>
            </a:extLst>
          </p:cNvPr>
          <p:cNvSpPr txBox="1"/>
          <p:nvPr/>
        </p:nvSpPr>
        <p:spPr>
          <a:xfrm>
            <a:off x="981974" y="1713723"/>
            <a:ext cx="10515600" cy="4352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</a:pPr>
            <a:endParaRPr lang="en-US" b="1" dirty="0">
              <a:latin typeface="Gill Sans MT"/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latin typeface="Gill Sans MT"/>
                <a:cs typeface="Arial"/>
              </a:rPr>
              <a:t>For database.md 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/>
              </a:rPr>
              <a:t>Create database.md based on actual database usage patterns found in the code.</a:t>
            </a:r>
            <a:endParaRPr lang="en-US" sz="1600">
              <a:latin typeface="Gill Sans M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/>
              </a:rPr>
              <a:t>Produce mermaid diagrams without syntax errors.</a:t>
            </a:r>
            <a:endParaRPr lang="en-US" sz="1600">
              <a:latin typeface="Gill Sans M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/>
              </a:rPr>
              <a:t>Try to give more concise information and along with detailed explanations instead of single line explanation.</a:t>
            </a:r>
            <a:endParaRPr lang="en-US" sz="1600">
              <a:latin typeface="Gill Sans M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/>
              </a:rPr>
              <a:t>REQUIREMENTS:</a:t>
            </a:r>
            <a:endParaRPr lang="en-US" sz="1600">
              <a:latin typeface="Gill Sans M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/>
              </a:rPr>
              <a:t>1. Analyze actual API calls and database operations</a:t>
            </a:r>
            <a:endParaRPr lang="en-US" sz="1600">
              <a:latin typeface="Gill Sans M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/>
              </a:rPr>
              <a:t>2. Identify real data models from service files and schemas</a:t>
            </a:r>
            <a:endParaRPr lang="en-US" sz="1600">
              <a:latin typeface="Gill Sans M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/>
              </a:rPr>
              <a:t>3. Map actual relationships between entities</a:t>
            </a:r>
            <a:endParaRPr lang="en-US" sz="1600">
              <a:latin typeface="Gill Sans M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/>
              </a:rPr>
              <a:t>4. Create accurate ERD based on real usage patterns</a:t>
            </a:r>
            <a:endParaRPr lang="en-US" sz="1600">
              <a:latin typeface="Gill Sans M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ill Sans MT"/>
              </a:rPr>
              <a:t>5. Document actual database technology and configuration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ill Sans MT"/>
              <a:cs typeface="Arial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Gill Sans MT"/>
                <a:cs typeface="Arial"/>
              </a:rPr>
              <a:t>Here Enter the format need to be created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Gill Sans MT"/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85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018B2-67F7-C977-0981-152D4F74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 hidden="1">
            <a:extLst>
              <a:ext uri="{FF2B5EF4-FFF2-40B4-BE49-F238E27FC236}">
                <a16:creationId xmlns:a16="http://schemas.microsoft.com/office/drawing/2014/main" id="{9EF50412-2401-CE82-7968-CD8672B1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8B473-35CB-7466-4C47-D70E0956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System Prompts - </a:t>
            </a:r>
            <a:r>
              <a:rPr lang="en-US" sz="5400" dirty="0"/>
              <a:t>LLM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0706CC1-20DC-17E2-011C-1280B1DD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F3DF26-89A6-B0DF-8C1B-F9D3086F30B2}"/>
              </a:ext>
            </a:extLst>
          </p:cNvPr>
          <p:cNvSpPr txBox="1"/>
          <p:nvPr/>
        </p:nvSpPr>
        <p:spPr>
          <a:xfrm>
            <a:off x="981974" y="1713723"/>
            <a:ext cx="10515600" cy="4352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</a:pPr>
            <a:endParaRPr lang="en-US" b="1" dirty="0">
              <a:latin typeface="Gill Sans MT"/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latin typeface="Gill Sans MT"/>
                <a:cs typeface="Arial"/>
              </a:rPr>
              <a:t>For classes.md 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Create classes.md documenting the actual code structure and components.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Produce mermaid diagrams without syntax errors.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Try to give more concise information and along with detailed explanations instead of single line explanation.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REQUIREMENTS: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1. Analyze real classes, functions, and modules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2. Map actual inheritance and composition relationships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3. Document real component interfaces and props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4. Create accurate class diagrams based on actual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5. Explain real design patterns used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6. Identify the type of inheritance or composition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1600" dirty="0">
              <a:latin typeface="Gill Sans MT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Gill Sans MT"/>
                <a:cs typeface="Arial"/>
              </a:rPr>
              <a:t>Here Enter the format need to be created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Gill Sans MT"/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37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0ED2F-956F-7AD7-0DA2-DF63EEF69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 hidden="1">
            <a:extLst>
              <a:ext uri="{FF2B5EF4-FFF2-40B4-BE49-F238E27FC236}">
                <a16:creationId xmlns:a16="http://schemas.microsoft.com/office/drawing/2014/main" id="{A889922C-B783-047E-C40C-47C90835C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28EF6-6C0C-9556-7925-939919BC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System Prompts - </a:t>
            </a:r>
            <a:r>
              <a:rPr lang="en-US" sz="5400" dirty="0"/>
              <a:t>LLM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ED47BE1-9068-9C14-62B7-494912FD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AA00DA-786E-FE74-3C17-84302FFA8D56}"/>
              </a:ext>
            </a:extLst>
          </p:cNvPr>
          <p:cNvSpPr txBox="1"/>
          <p:nvPr/>
        </p:nvSpPr>
        <p:spPr>
          <a:xfrm>
            <a:off x="981974" y="1713723"/>
            <a:ext cx="10515600" cy="4352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</a:pPr>
            <a:endParaRPr lang="en-US" b="1" dirty="0">
              <a:latin typeface="Gill Sans MT"/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latin typeface="Gill Sans MT"/>
                <a:cs typeface="Arial"/>
              </a:rPr>
              <a:t>For web.md 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Create web.md documenting actual web interfaces and API endpoints.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Produce mermaid diagrams without syntax errors.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Try to give more concise information and along with detailed explanations instead of single line explanation.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Don't </a:t>
            </a:r>
            <a:r>
              <a:rPr lang="en-US" sz="1600" dirty="0" err="1">
                <a:solidFill>
                  <a:srgbClr val="2F2F2F"/>
                </a:solidFill>
                <a:latin typeface="Gill Sans MT"/>
              </a:rPr>
              <a:t>halucinate</a:t>
            </a:r>
            <a:r>
              <a:rPr lang="en-US" sz="1600" dirty="0">
                <a:solidFill>
                  <a:srgbClr val="2F2F2F"/>
                </a:solidFill>
                <a:latin typeface="Gill Sans MT"/>
              </a:rPr>
              <a:t> or fabricate any information. Instead give a confident and concise information.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REQUIREMENTS: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1. Analyze real API endpoints and routes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2. Document actual web components and pages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3. Map real user interface structure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4. Identify actual authentication and authorization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F2F2F"/>
                </a:solidFill>
                <a:latin typeface="Gill Sans MT"/>
              </a:rPr>
              <a:t>5. Document real API integration patterns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F2F2F"/>
              </a:solidFill>
              <a:latin typeface="Gill Sans MT"/>
              <a:cs typeface="Arial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Gill Sans MT"/>
                <a:cs typeface="Arial"/>
              </a:rPr>
              <a:t>Here Enter the format need to be created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Gill Sans MT"/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544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64" y="1532081"/>
            <a:ext cx="5273221" cy="3793838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C65FA8-076F-597A-68FF-7BDFA2A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 IS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extBox 8">
            <a:extLst>
              <a:ext uri="{FF2B5EF4-FFF2-40B4-BE49-F238E27FC236}">
                <a16:creationId xmlns:a16="http://schemas.microsoft.com/office/drawing/2014/main" id="{DFD6880F-525A-BDB5-8A80-3EECA07CA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32963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6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E2D2A-B11D-B7EF-9524-A0D08344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31C2B2-6696-E1A7-D7D5-5DBE4AD0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483" y="200949"/>
            <a:ext cx="6735597" cy="1737876"/>
          </a:xfrm>
        </p:spPr>
        <p:txBody>
          <a:bodyPr/>
          <a:lstStyle/>
          <a:p>
            <a:r>
              <a:rPr lang="en-US" altLang="zh-CN" dirty="0">
                <a:ea typeface="Segoe UI Black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6040F-BCD3-F456-7A19-AAF47E806776}"/>
              </a:ext>
            </a:extLst>
          </p:cNvPr>
          <p:cNvSpPr txBox="1"/>
          <p:nvPr/>
        </p:nvSpPr>
        <p:spPr>
          <a:xfrm>
            <a:off x="3778507" y="2284288"/>
            <a:ext cx="788906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Gill Sans MT"/>
                <a:cs typeface="Arial"/>
              </a:rPr>
              <a:t>AI Agent to go through the GitHub repo and create a detailed documentation and also upload the same as a confluence page</a:t>
            </a:r>
            <a:endParaRPr lang="en-US" sz="2800" dirty="0">
              <a:latin typeface="Gill Sans MT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ABCFC45-AFD1-3A04-D6D2-A8025EAE6BD0}"/>
              </a:ext>
            </a:extLst>
          </p:cNvPr>
          <p:cNvSpPr txBox="1">
            <a:spLocks/>
          </p:cNvSpPr>
          <p:nvPr/>
        </p:nvSpPr>
        <p:spPr>
          <a:xfrm>
            <a:off x="2787505" y="4867839"/>
            <a:ext cx="3313788" cy="8464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>
                <a:ea typeface="Segoe UI Black"/>
              </a:rPr>
              <a:t>Approaches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6C350-AC90-9CFC-B4E2-F1F4CB60444F}"/>
              </a:ext>
            </a:extLst>
          </p:cNvPr>
          <p:cNvSpPr txBox="1"/>
          <p:nvPr/>
        </p:nvSpPr>
        <p:spPr>
          <a:xfrm>
            <a:off x="7042508" y="4488475"/>
            <a:ext cx="409857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Gill Sans MT"/>
                <a:cs typeface="Arial"/>
              </a:rPr>
              <a:t>Using GitHub Copilot</a:t>
            </a:r>
            <a:endParaRPr lang="en-US"/>
          </a:p>
          <a:p>
            <a:pPr marL="457200" indent="-457200">
              <a:buFont typeface="Wingdings"/>
              <a:buChar char="Ø"/>
            </a:pPr>
            <a:endParaRPr lang="en-US" sz="2800" dirty="0">
              <a:solidFill>
                <a:schemeClr val="tx1">
                  <a:lumMod val="76000"/>
                  <a:lumOff val="24000"/>
                </a:schemeClr>
              </a:solidFill>
              <a:latin typeface="Gill Sans MT"/>
              <a:cs typeface="Arial"/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Gill Sans MT"/>
                <a:cs typeface="Arial"/>
              </a:rPr>
              <a:t>Using LLM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D828F0-A611-6EE6-A0CB-72D56439F410}"/>
              </a:ext>
            </a:extLst>
          </p:cNvPr>
          <p:cNvCxnSpPr/>
          <p:nvPr/>
        </p:nvCxnSpPr>
        <p:spPr>
          <a:xfrm>
            <a:off x="6295571" y="5165580"/>
            <a:ext cx="743857" cy="18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8DE21B-9CF2-6049-F4FF-C8BE181E4069}"/>
              </a:ext>
            </a:extLst>
          </p:cNvPr>
          <p:cNvCxnSpPr/>
          <p:nvPr/>
        </p:nvCxnSpPr>
        <p:spPr>
          <a:xfrm>
            <a:off x="5225142" y="4045857"/>
            <a:ext cx="3683000" cy="36285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3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77E81-07E7-E706-B734-D6724700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4C69CE8-A72A-E14E-686A-2543A0536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CCF68-6A99-FD77-91DE-BBEFA58D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HOW DOES IT WORK - GHCP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35F94018-0363-20BC-FA61-5C9E057D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" y="2147565"/>
            <a:ext cx="12182814" cy="35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1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30CF3-86C5-B50E-1A33-D8672072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 hidden="1">
            <a:extLst>
              <a:ext uri="{FF2B5EF4-FFF2-40B4-BE49-F238E27FC236}">
                <a16:creationId xmlns:a16="http://schemas.microsoft.com/office/drawing/2014/main" id="{CFC43E6F-F820-B9BC-C92E-1440E1F25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940C7-A55E-E23D-118F-5CBA01A4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000" kern="1200" dirty="0">
                <a:latin typeface="+mj-lt"/>
                <a:ea typeface="+mj-ea"/>
                <a:cs typeface="+mj-cs"/>
              </a:rPr>
              <a:t>SOLUTION OVERVIEW - </a:t>
            </a:r>
            <a:r>
              <a:rPr lang="en-US" sz="5000" dirty="0"/>
              <a:t>GHCP</a:t>
            </a:r>
            <a:endParaRPr lang="en-US" sz="50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4260BB-B4D8-1726-E95B-99A5B6551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2">
            <a:extLst>
              <a:ext uri="{FF2B5EF4-FFF2-40B4-BE49-F238E27FC236}">
                <a16:creationId xmlns:a16="http://schemas.microsoft.com/office/drawing/2014/main" id="{F1F1E155-F904-724D-D574-617E869A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CFE087CE-5CD9-EB6F-C2E0-71BB15342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3">
            <a:extLst>
              <a:ext uri="{FF2B5EF4-FFF2-40B4-BE49-F238E27FC236}">
                <a16:creationId xmlns:a16="http://schemas.microsoft.com/office/drawing/2014/main" id="{52C71D82-9730-D1E8-02D2-849E707E8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E20BB1D-FEB8-A34B-EFFD-F4F403BEA210}"/>
              </a:ext>
            </a:extLst>
          </p:cNvPr>
          <p:cNvGraphicFramePr/>
          <p:nvPr/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8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 hidden="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and ROI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3" name="TextBox 30">
            <a:extLst>
              <a:ext uri="{FF2B5EF4-FFF2-40B4-BE49-F238E27FC236}">
                <a16:creationId xmlns:a16="http://schemas.microsoft.com/office/drawing/2014/main" id="{AD75EF66-F14F-6D01-F843-F4FFDC2EE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222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 hidden="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Prompts - GHCP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0467E7-CDA0-8B00-9943-72615B7F40CE}"/>
              </a:ext>
            </a:extLst>
          </p:cNvPr>
          <p:cNvSpPr txBox="1"/>
          <p:nvPr/>
        </p:nvSpPr>
        <p:spPr>
          <a:xfrm>
            <a:off x="838200" y="2116289"/>
            <a:ext cx="10515600" cy="4352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You are an AI Documentation Agent. Your task is to create developer-friendly and non-technical-friendly documentation for the </a:t>
            </a:r>
            <a:r>
              <a:rPr lang="en-US" sz="1600" b="1" dirty="0">
                <a:latin typeface="Gill Sans MT"/>
              </a:rPr>
              <a:t>#file:cloned_repo </a:t>
            </a:r>
            <a:r>
              <a:rPr lang="en-US" sz="1600" dirty="0">
                <a:latin typeface="Gill Sans MT"/>
              </a:rPr>
              <a:t>project repository.</a:t>
            </a:r>
            <a:endParaRPr lang="en-US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1. ./docs/index.md -&gt; Overview, tools used, overall explanation of how this project is laid up, and links to all docs</a:t>
            </a: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2. ./docs/architecture.md -&gt; System architecture, flow diagrams</a:t>
            </a: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3. ./docs/database.md -&gt; Supported DBs, ERD, table descriptions</a:t>
            </a: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4. ./docs/classes.md -&gt; Classes, class diagram along with function names, UML diagram, plain English explanation, Inheritance and relationships between classes </a:t>
            </a: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5. ./docs/web.md -&gt; REST API endpoints, pages, navigation flow</a:t>
            </a: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6. Ensure readability for both </a:t>
            </a:r>
            <a:r>
              <a:rPr lang="en-US" sz="1600" err="1">
                <a:latin typeface="Gill Sans MT"/>
              </a:rPr>
              <a:t>devs</a:t>
            </a:r>
            <a:r>
              <a:rPr lang="en-US" sz="1600" dirty="0">
                <a:latin typeface="Gill Sans MT"/>
              </a:rPr>
              <a:t> and non-tech users</a:t>
            </a: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Thes Docs are already created with placeholders. Your job is to fill in the content based on the codebase analysis.</a:t>
            </a: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After the code snippets, provide some definitions used in that code snippet.</a:t>
            </a:r>
            <a:endParaRPr lang="en-US" sz="1600" dirty="0">
              <a:latin typeface="Gill Sans MT"/>
              <a:cs typeface="Arial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Gill Sans MT"/>
              </a:rPr>
              <a:t>Instead of giving one-liner descriptions, provide detailed explanations with examples where applicable.</a:t>
            </a:r>
            <a:endParaRPr lang="en-US" sz="1600" dirty="0">
              <a:latin typeface="Gill Sans MT"/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6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HOW DOES IT WORKS -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LLM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CD958B62-D777-E089-AF7D-32906C78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14" y="2117818"/>
            <a:ext cx="12199028" cy="35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 hidden="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9866-F5F7-85D5-DE12-CEC3BE56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OVERVIEW - LLM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7D3E89F-C5AE-6078-5838-C1D7B856C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931296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106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333B44-FF7C-4DD4-AB3A-1FC68C05FF35}">
  <ds:schemaRefs>
    <ds:schemaRef ds:uri="http://purl.org/dc/dcmitype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38de0ec0-4312-429b-9ba4-a6f7899b86f2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1157</Words>
  <Application>Microsoft Office PowerPoint</Application>
  <PresentationFormat>Widescreen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Angsana New</vt:lpstr>
      <vt:lpstr>Arial</vt:lpstr>
      <vt:lpstr>Gill Sans MT</vt:lpstr>
      <vt:lpstr>Segoe UI Black</vt:lpstr>
      <vt:lpstr>Wingdings</vt:lpstr>
      <vt:lpstr>Custom</vt:lpstr>
      <vt:lpstr>Codebase Documentation AI Agent</vt:lpstr>
      <vt:lpstr>AS IS</vt:lpstr>
      <vt:lpstr>PROBLEM STATEMENT</vt:lpstr>
      <vt:lpstr>HOW DOES IT WORK - GHCP</vt:lpstr>
      <vt:lpstr>SOLUTION OVERVIEW - GHCP</vt:lpstr>
      <vt:lpstr>Benefits and ROI</vt:lpstr>
      <vt:lpstr>System Prompts - GHCP</vt:lpstr>
      <vt:lpstr>HOW DOES IT WORKS - LLM</vt:lpstr>
      <vt:lpstr>SOLUTION OVERVIEW - LLM</vt:lpstr>
      <vt:lpstr>Benefits and ROI</vt:lpstr>
      <vt:lpstr>Agentic AI Approach</vt:lpstr>
      <vt:lpstr>System Prompts - LLM</vt:lpstr>
      <vt:lpstr>System Prompts - LLM</vt:lpstr>
      <vt:lpstr>System Prompts - LLM</vt:lpstr>
      <vt:lpstr>System Prompts - LLM</vt:lpstr>
      <vt:lpstr>System Prompts - LLM</vt:lpstr>
      <vt:lpstr>System Prompts - LLM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Barath's PC</dc:creator>
  <cp:lastModifiedBy>Barath S</cp:lastModifiedBy>
  <cp:revision>545</cp:revision>
  <dcterms:created xsi:type="dcterms:W3CDTF">2025-09-23T09:52:44Z</dcterms:created>
  <dcterms:modified xsi:type="dcterms:W3CDTF">2025-09-24T16:47:45Z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